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9144000" cy="6858000"/>
  <p:notesSz cx="6858000" cy="9144000"/>
  <p:defaultTextStyle>
    <a:lvl1pPr>
      <a:defRPr>
        <a:latin typeface="Gill Sans MT"/>
        <a:ea typeface="Gill Sans MT"/>
        <a:cs typeface="Gill Sans MT"/>
        <a:sym typeface="Gill Sans MT"/>
      </a:defRPr>
    </a:lvl1pPr>
    <a:lvl2pPr indent="457200">
      <a:defRPr>
        <a:latin typeface="Gill Sans MT"/>
        <a:ea typeface="Gill Sans MT"/>
        <a:cs typeface="Gill Sans MT"/>
        <a:sym typeface="Gill Sans MT"/>
      </a:defRPr>
    </a:lvl2pPr>
    <a:lvl3pPr indent="914400">
      <a:defRPr>
        <a:latin typeface="Gill Sans MT"/>
        <a:ea typeface="Gill Sans MT"/>
        <a:cs typeface="Gill Sans MT"/>
        <a:sym typeface="Gill Sans MT"/>
      </a:defRPr>
    </a:lvl3pPr>
    <a:lvl4pPr indent="1371600">
      <a:defRPr>
        <a:latin typeface="Gill Sans MT"/>
        <a:ea typeface="Gill Sans MT"/>
        <a:cs typeface="Gill Sans MT"/>
        <a:sym typeface="Gill Sans MT"/>
      </a:defRPr>
    </a:lvl4pPr>
    <a:lvl5pPr indent="1828800">
      <a:defRPr>
        <a:latin typeface="Gill Sans MT"/>
        <a:ea typeface="Gill Sans MT"/>
        <a:cs typeface="Gill Sans MT"/>
        <a:sym typeface="Gill Sans MT"/>
      </a:defRPr>
    </a:lvl5pPr>
    <a:lvl6pPr>
      <a:defRPr>
        <a:latin typeface="Gill Sans MT"/>
        <a:ea typeface="Gill Sans MT"/>
        <a:cs typeface="Gill Sans MT"/>
        <a:sym typeface="Gill Sans MT"/>
      </a:defRPr>
    </a:lvl6pPr>
    <a:lvl7pPr>
      <a:defRPr>
        <a:latin typeface="Gill Sans MT"/>
        <a:ea typeface="Gill Sans MT"/>
        <a:cs typeface="Gill Sans MT"/>
        <a:sym typeface="Gill Sans MT"/>
      </a:defRPr>
    </a:lvl7pPr>
    <a:lvl8pPr>
      <a:defRPr>
        <a:latin typeface="Gill Sans MT"/>
        <a:ea typeface="Gill Sans MT"/>
        <a:cs typeface="Gill Sans MT"/>
        <a:sym typeface="Gill Sans MT"/>
      </a:defRPr>
    </a:lvl8pPr>
    <a:lvl9pPr>
      <a:defRPr>
        <a:latin typeface="Gill Sans MT"/>
        <a:ea typeface="Gill Sans MT"/>
        <a:cs typeface="Gill Sans MT"/>
        <a:sym typeface="Gill Sans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Gill Sans MT"/>
          <a:ea typeface="Gill Sans MT"/>
          <a:cs typeface="Gill Sans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D6E0"/>
          </a:solidFill>
        </a:fill>
      </a:tcStyle>
    </a:wholeTbl>
    <a:band2H>
      <a:tcTxStyle b="def" i="def"/>
      <a:tcStyle>
        <a:tcBdr/>
        <a:fill>
          <a:solidFill>
            <a:srgbClr val="EBECF0"/>
          </a:solidFill>
        </a:fill>
      </a:tcStyle>
    </a:band2H>
    <a:firstCol>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27CA3"/>
          </a:solidFill>
        </a:fill>
      </a:tcStyle>
    </a:firstCol>
    <a:la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27CA3"/>
          </a:solidFill>
        </a:fill>
      </a:tcStyle>
    </a:lastRow>
    <a:fir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27CA3"/>
          </a:solidFill>
        </a:fill>
      </a:tcStyle>
    </a:firstRow>
  </a:tblStyle>
  <a:tblStyle styleId="{C7B018BB-80A7-4F77-B60F-C8B233D01FF8}" styleName="">
    <a:tblBg/>
    <a:wholeTbl>
      <a:tcTxStyle b="on" i="on">
        <a:font>
          <a:latin typeface="Gill Sans MT"/>
          <a:ea typeface="Gill Sans MT"/>
          <a:cs typeface="Gill Sans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Gill Sans MT"/>
          <a:ea typeface="Gill Sans MT"/>
          <a:cs typeface="Gill Sans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E1E6"/>
          </a:solidFill>
        </a:fill>
      </a:tcStyle>
    </a:wholeTbl>
    <a:band2H>
      <a:tcTxStyle b="def" i="def"/>
      <a:tcStyle>
        <a:tcBdr/>
        <a:fill>
          <a:solidFill>
            <a:srgbClr val="EEF0F3"/>
          </a:solidFill>
        </a:fill>
      </a:tcStyle>
    </a:band2H>
    <a:firstCol>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A7BA"/>
          </a:solidFill>
        </a:fill>
      </a:tcStyle>
    </a:firstCol>
    <a:la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A7BA"/>
          </a:solidFill>
        </a:fill>
      </a:tcStyle>
    </a:lastRow>
    <a:fir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A7BA"/>
          </a:solidFill>
        </a:fill>
      </a:tcStyle>
    </a:firstRow>
  </a:tblStyle>
  <a:tblStyle styleId="{CF821DB8-F4EB-4A41-A1BA-3FCAFE7338EE}" styleName="">
    <a:tblBg/>
    <a:wholeTbl>
      <a:tcTxStyle b="on" i="on">
        <a:font>
          <a:latin typeface="Gill Sans MT"/>
          <a:ea typeface="Gill Sans MT"/>
          <a:cs typeface="Gill Sans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Gill Sans MT"/>
          <a:ea typeface="Gill Sans MT"/>
          <a:cs typeface="Gill Sans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27CA3"/>
          </a:solidFill>
        </a:fill>
      </a:tcStyle>
    </a:firstCol>
    <a:lastRow>
      <a:tcTxStyle b="on" i="on">
        <a:font>
          <a:latin typeface="Gill Sans MT"/>
          <a:ea typeface="Gill Sans MT"/>
          <a:cs typeface="Gill Sans MT"/>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Gill Sans MT"/>
          <a:ea typeface="Gill Sans MT"/>
          <a:cs typeface="Gill Sans MT"/>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727CA3"/>
          </a:solidFill>
        </a:fill>
      </a:tcStyle>
    </a:firstRow>
  </a:tblStyle>
  <a:tblStyle styleId="{33BA23B1-9221-436E-865A-0063620EA4FD}" styleName="">
    <a:tblBg/>
    <a:wholeTbl>
      <a:tcTxStyle b="on" i="on">
        <a:font>
          <a:latin typeface="Gill Sans MT"/>
          <a:ea typeface="Gill Sans MT"/>
          <a:cs typeface="Gill Sans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Gill Sans MT"/>
          <a:ea typeface="Gill Sans MT"/>
          <a:cs typeface="Gill Sans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Gill Sans MT"/>
          <a:ea typeface="Gill Sans MT"/>
          <a:cs typeface="Gill Sans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Gill Sans MT"/>
          <a:ea typeface="Gill Sans MT"/>
          <a:cs typeface="Gill Sans MT"/>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Gill Sans MT"/>
          <a:ea typeface="Gill Sans MT"/>
          <a:cs typeface="Gill Sans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p:nvPr>
            <p:ph type="sldImg"/>
          </p:nvPr>
        </p:nvSpPr>
        <p:spPr>
          <a:xfrm>
            <a:off x="1143000" y="685800"/>
            <a:ext cx="4572000" cy="3429000"/>
          </a:xfrm>
          <a:prstGeom prst="rect">
            <a:avLst/>
          </a:prstGeom>
        </p:spPr>
        <p:txBody>
          <a:bodyPr/>
          <a:lstStyle/>
          <a:p>
            <a:pPr lvl="0"/>
          </a:p>
        </p:txBody>
      </p:sp>
      <p:sp>
        <p:nvSpPr>
          <p:cNvPr id="56" name="Shape 5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8" name="Shape 8"/>
          <p:cNvSpPr/>
          <p:nvPr/>
        </p:nvSpPr>
        <p:spPr>
          <a:xfrm>
            <a:off x="457200" y="6353175"/>
            <a:ext cx="8229600" cy="0"/>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9" name="Shape 9"/>
          <p:cNvSpPr/>
          <p:nvPr/>
        </p:nvSpPr>
        <p:spPr>
          <a:xfrm>
            <a:off x="457200" y="1143000"/>
            <a:ext cx="8229600" cy="0"/>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10" name="Shape 10"/>
          <p:cNvSpPr/>
          <p:nvPr/>
        </p:nvSpPr>
        <p:spPr>
          <a:xfrm rot="5400000">
            <a:off x="419099" y="6467474"/>
            <a:ext cx="190501" cy="120652"/>
          </a:xfrm>
          <a:prstGeom prst="triangle">
            <a:avLst/>
          </a:prstGeom>
          <a:solidFill>
            <a:srgbClr val="9FB8CD"/>
          </a:solidFill>
          <a:ln w="12700">
            <a:miter lim="400000"/>
          </a:ln>
        </p:spPr>
        <p:txBody>
          <a:bodyPr lIns="0" tIns="0" rIns="0" bIns="0" anchor="ctr"/>
          <a:lstStyle/>
          <a:p>
            <a:pPr lvl="0" algn="ctr">
              <a:defRPr>
                <a:solidFill>
                  <a:srgbClr val="FFFFFF"/>
                </a:solidFill>
              </a:defRPr>
            </a:pPr>
          </a:p>
        </p:txBody>
      </p:sp>
      <p:sp>
        <p:nvSpPr>
          <p:cNvPr id="11" name="Shape 11"/>
          <p:cNvSpPr/>
          <p:nvPr>
            <p:ph type="sldNum" sz="quarter" idx="2"/>
          </p:nvPr>
        </p:nvSpPr>
        <p:spPr>
          <a:xfrm>
            <a:off x="612775" y="6356350"/>
            <a:ext cx="1981200" cy="307340"/>
          </a:xfrm>
          <a:prstGeom prst="rect">
            <a:avLst/>
          </a:prstGeom>
        </p:spPr>
        <p:txBody>
          <a:bodyPr/>
          <a:lstStyle>
            <a:lvl1pPr>
              <a:defRPr>
                <a:solidFill>
                  <a:srgbClr val="464653"/>
                </a:solidFill>
              </a:defRPr>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13" name="Shape 13"/>
          <p:cNvSpPr/>
          <p:nvPr/>
        </p:nvSpPr>
        <p:spPr>
          <a:xfrm>
            <a:off x="904875" y="3648075"/>
            <a:ext cx="7315200" cy="1279525"/>
          </a:xfrm>
          <a:prstGeom prst="rect">
            <a:avLst/>
          </a:prstGeom>
          <a:ln w="6350" cap="rnd">
            <a:solidFill>
              <a:srgbClr val="727CA3"/>
            </a:solidFill>
            <a:round/>
          </a:ln>
        </p:spPr>
        <p:txBody>
          <a:bodyPr lIns="0" tIns="0" rIns="0" bIns="0" anchor="ctr"/>
          <a:lstStyle/>
          <a:p>
            <a:pPr lvl="0" algn="ctr">
              <a:defRPr>
                <a:solidFill>
                  <a:srgbClr val="FFFFFF"/>
                </a:solidFill>
              </a:defRPr>
            </a:pPr>
          </a:p>
        </p:txBody>
      </p:sp>
      <p:sp>
        <p:nvSpPr>
          <p:cNvPr id="14" name="Shape 14"/>
          <p:cNvSpPr/>
          <p:nvPr/>
        </p:nvSpPr>
        <p:spPr>
          <a:xfrm>
            <a:off x="914400" y="5048250"/>
            <a:ext cx="7315200" cy="685800"/>
          </a:xfrm>
          <a:prstGeom prst="rect">
            <a:avLst/>
          </a:prstGeom>
          <a:ln w="6350" cap="rnd">
            <a:solidFill>
              <a:srgbClr val="9FB8CD"/>
            </a:solidFill>
            <a:round/>
          </a:ln>
        </p:spPr>
        <p:txBody>
          <a:bodyPr lIns="0" tIns="0" rIns="0" bIns="0" anchor="ctr"/>
          <a:lstStyle/>
          <a:p>
            <a:pPr lvl="0" algn="ctr">
              <a:defRPr>
                <a:solidFill>
                  <a:srgbClr val="FFFFFF"/>
                </a:solidFill>
              </a:defRPr>
            </a:pPr>
          </a:p>
        </p:txBody>
      </p:sp>
      <p:sp>
        <p:nvSpPr>
          <p:cNvPr id="15" name="Shape 15"/>
          <p:cNvSpPr/>
          <p:nvPr/>
        </p:nvSpPr>
        <p:spPr>
          <a:xfrm>
            <a:off x="904875" y="3648075"/>
            <a:ext cx="228600" cy="1279525"/>
          </a:xfrm>
          <a:prstGeom prst="rect">
            <a:avLst/>
          </a:prstGeom>
          <a:solidFill>
            <a:srgbClr val="727CA3"/>
          </a:solidFill>
          <a:ln w="12700">
            <a:miter lim="400000"/>
          </a:ln>
        </p:spPr>
        <p:txBody>
          <a:bodyPr lIns="0" tIns="0" rIns="0" bIns="0" anchor="ctr"/>
          <a:lstStyle/>
          <a:p>
            <a:pPr lvl="0" algn="ctr">
              <a:defRPr>
                <a:solidFill>
                  <a:srgbClr val="FFFFFF"/>
                </a:solidFill>
              </a:defRPr>
            </a:pPr>
          </a:p>
        </p:txBody>
      </p:sp>
      <p:sp>
        <p:nvSpPr>
          <p:cNvPr id="16" name="Shape 16"/>
          <p:cNvSpPr/>
          <p:nvPr/>
        </p:nvSpPr>
        <p:spPr>
          <a:xfrm>
            <a:off x="914400" y="5048250"/>
            <a:ext cx="228600" cy="685800"/>
          </a:xfrm>
          <a:prstGeom prst="rect">
            <a:avLst/>
          </a:prstGeom>
          <a:solidFill>
            <a:srgbClr val="9FB8CD"/>
          </a:solidFill>
          <a:ln w="12700">
            <a:miter lim="400000"/>
          </a:ln>
        </p:spPr>
        <p:txBody>
          <a:bodyPr lIns="0" tIns="0" rIns="0" bIns="0" anchor="ctr"/>
          <a:lstStyle/>
          <a:p>
            <a:pPr lvl="0" algn="ctr">
              <a:defRPr>
                <a:solidFill>
                  <a:srgbClr val="FFFFFF"/>
                </a:solidFill>
              </a:defRPr>
            </a:pPr>
          </a:p>
        </p:txBody>
      </p:sp>
      <p:sp>
        <p:nvSpPr>
          <p:cNvPr id="17" name="Shape 17"/>
          <p:cNvSpPr/>
          <p:nvPr>
            <p:ph type="sldNum" sz="quarter" idx="2"/>
          </p:nvPr>
        </p:nvSpPr>
        <p:spPr>
          <a:xfrm>
            <a:off x="1216025" y="6354762"/>
            <a:ext cx="1219200" cy="307341"/>
          </a:xfrm>
          <a:prstGeom prst="rect">
            <a:avLst/>
          </a:prstGeom>
        </p:spPr>
        <p:txBody>
          <a:bodyPr/>
          <a:lstStyle>
            <a:lvl1pPr>
              <a:defRPr>
                <a:solidFill>
                  <a:srgbClr val="464653"/>
                </a:solidFill>
              </a:defRPr>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9" name="Shape 19"/>
          <p:cNvSpPr/>
          <p:nvPr>
            <p:ph type="title"/>
          </p:nvPr>
        </p:nvSpPr>
        <p:spPr>
          <a:prstGeom prst="rect">
            <a:avLst/>
          </a:prstGeom>
        </p:spPr>
        <p:txBody>
          <a:bodyPr/>
          <a:lstStyle/>
          <a:p>
            <a:pPr lvl="0">
              <a:defRPr sz="1800">
                <a:solidFill>
                  <a:srgbClr val="000000"/>
                </a:solidFill>
              </a:defRPr>
            </a:pPr>
            <a:r>
              <a:rPr sz="3200">
                <a:solidFill>
                  <a:srgbClr val="DDE9EC"/>
                </a:solidFill>
              </a:rPr>
              <a:t>Title Text</a:t>
            </a:r>
          </a:p>
        </p:txBody>
      </p:sp>
      <p:sp>
        <p:nvSpPr>
          <p:cNvPr id="20" name="Shape 20"/>
          <p:cNvSpPr/>
          <p:nvPr>
            <p:ph type="body" idx="1"/>
          </p:nvPr>
        </p:nvSpPr>
        <p:spPr>
          <a:prstGeom prst="rect">
            <a:avLst/>
          </a:prstGeom>
        </p:spPr>
        <p:txBody>
          <a:bodyPr/>
          <a:lstStyle/>
          <a:p>
            <a:pPr lvl="0">
              <a:defRPr sz="1800">
                <a:solidFill>
                  <a:srgbClr val="000000"/>
                </a:solidFill>
              </a:defRPr>
            </a:pPr>
            <a:r>
              <a:rPr sz="2600">
                <a:solidFill>
                  <a:srgbClr val="FFFFFF"/>
                </a:solidFill>
              </a:rPr>
              <a:t>Body Level One</a:t>
            </a:r>
            <a:endParaRPr sz="2600">
              <a:solidFill>
                <a:srgbClr val="FFFFFF"/>
              </a:solidFill>
            </a:endParaRPr>
          </a:p>
          <a:p>
            <a:pPr lvl="1">
              <a:defRPr sz="1800">
                <a:solidFill>
                  <a:srgbClr val="000000"/>
                </a:solidFill>
              </a:defRPr>
            </a:pPr>
            <a:r>
              <a:rPr sz="2600">
                <a:solidFill>
                  <a:srgbClr val="FFFFFF"/>
                </a:solidFill>
              </a:rPr>
              <a:t>Body Level Two</a:t>
            </a:r>
            <a:endParaRPr sz="2600">
              <a:solidFill>
                <a:srgbClr val="FFFFFF"/>
              </a:solidFill>
            </a:endParaRPr>
          </a:p>
          <a:p>
            <a:pPr lvl="2">
              <a:defRPr sz="1800">
                <a:solidFill>
                  <a:srgbClr val="000000"/>
                </a:solidFill>
              </a:defRPr>
            </a:pPr>
            <a:r>
              <a:rPr sz="2600">
                <a:solidFill>
                  <a:srgbClr val="FFFFFF"/>
                </a:solidFill>
              </a:rPr>
              <a:t>Body Level Three</a:t>
            </a:r>
            <a:endParaRPr sz="2600">
              <a:solidFill>
                <a:srgbClr val="FFFFFF"/>
              </a:solidFill>
            </a:endParaRPr>
          </a:p>
          <a:p>
            <a:pPr lvl="3">
              <a:defRPr sz="1800">
                <a:solidFill>
                  <a:srgbClr val="000000"/>
                </a:solidFill>
              </a:defRPr>
            </a:pPr>
            <a:r>
              <a:rPr sz="2600">
                <a:solidFill>
                  <a:srgbClr val="FFFFFF"/>
                </a:solidFill>
              </a:rPr>
              <a:t>Body Level Four</a:t>
            </a:r>
            <a:endParaRPr sz="2600">
              <a:solidFill>
                <a:srgbClr val="FFFFFF"/>
              </a:solidFill>
            </a:endParaRPr>
          </a:p>
          <a:p>
            <a:pPr lvl="4">
              <a:defRPr sz="1800">
                <a:solidFill>
                  <a:srgbClr val="000000"/>
                </a:solidFill>
              </a:defRPr>
            </a:pPr>
            <a:r>
              <a:rPr sz="2600">
                <a:solidFill>
                  <a:srgbClr val="FFFFFF"/>
                </a:solidFill>
              </a:rPr>
              <a:t>Body Level Five</a:t>
            </a:r>
          </a:p>
        </p:txBody>
      </p:sp>
      <p:sp>
        <p:nvSpPr>
          <p:cNvPr id="21" name="Shape 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23" name="Shape 23"/>
          <p:cNvSpPr/>
          <p:nvPr/>
        </p:nvSpPr>
        <p:spPr>
          <a:xfrm>
            <a:off x="457200" y="6353175"/>
            <a:ext cx="8229600" cy="0"/>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24" name="Shape 24"/>
          <p:cNvSpPr/>
          <p:nvPr/>
        </p:nvSpPr>
        <p:spPr>
          <a:xfrm>
            <a:off x="457200" y="1143000"/>
            <a:ext cx="8229600" cy="0"/>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25" name="Shape 25"/>
          <p:cNvSpPr/>
          <p:nvPr/>
        </p:nvSpPr>
        <p:spPr>
          <a:xfrm rot="5400000">
            <a:off x="419099" y="6467474"/>
            <a:ext cx="190501" cy="120652"/>
          </a:xfrm>
          <a:prstGeom prst="triangle">
            <a:avLst/>
          </a:prstGeom>
          <a:solidFill>
            <a:srgbClr val="9FB8CD"/>
          </a:solidFill>
          <a:ln w="12700">
            <a:miter lim="400000"/>
          </a:ln>
        </p:spPr>
        <p:txBody>
          <a:bodyPr lIns="0" tIns="0" rIns="0" bIns="0" anchor="ctr"/>
          <a:lstStyle/>
          <a:p>
            <a:pPr lvl="0" algn="ctr">
              <a:defRPr>
                <a:solidFill>
                  <a:srgbClr val="FFFFFF"/>
                </a:solidFill>
              </a:defRPr>
            </a:pPr>
          </a:p>
        </p:txBody>
      </p:sp>
      <p:sp>
        <p:nvSpPr>
          <p:cNvPr id="26" name="Shape 26"/>
          <p:cNvSpPr/>
          <p:nvPr/>
        </p:nvSpPr>
        <p:spPr>
          <a:xfrm rot="5400000">
            <a:off x="419099" y="6467474"/>
            <a:ext cx="190501" cy="120652"/>
          </a:xfrm>
          <a:prstGeom prst="triangle">
            <a:avLst/>
          </a:prstGeom>
          <a:solidFill>
            <a:srgbClr val="9FB8CD"/>
          </a:solidFill>
          <a:ln w="12700">
            <a:miter lim="400000"/>
          </a:ln>
        </p:spPr>
        <p:txBody>
          <a:bodyPr lIns="0" tIns="0" rIns="0" bIns="0" anchor="ctr"/>
          <a:lstStyle/>
          <a:p>
            <a:pPr lvl="0" algn="ctr">
              <a:defRPr>
                <a:solidFill>
                  <a:srgbClr val="FFFFFF"/>
                </a:solidFill>
              </a:defRPr>
            </a:pPr>
          </a:p>
        </p:txBody>
      </p:sp>
      <p:sp>
        <p:nvSpPr>
          <p:cNvPr id="27" name="Shape 27"/>
          <p:cNvSpPr/>
          <p:nvPr>
            <p:ph type="title"/>
          </p:nvPr>
        </p:nvSpPr>
        <p:spPr>
          <a:prstGeom prst="rect">
            <a:avLst/>
          </a:prstGeom>
        </p:spPr>
        <p:txBody>
          <a:bodyPr/>
          <a:lstStyle>
            <a:lvl1pPr>
              <a:defRPr>
                <a:solidFill>
                  <a:srgbClr val="464653"/>
                </a:solidFill>
              </a:defRPr>
            </a:lvl1pPr>
          </a:lstStyle>
          <a:p>
            <a:pPr lvl="0">
              <a:defRPr sz="1800">
                <a:solidFill>
                  <a:srgbClr val="000000"/>
                </a:solidFill>
              </a:defRPr>
            </a:pPr>
            <a:r>
              <a:rPr sz="3200">
                <a:solidFill>
                  <a:srgbClr val="464653"/>
                </a:solidFill>
              </a:rPr>
              <a:t>Title Text</a:t>
            </a:r>
          </a:p>
        </p:txBody>
      </p:sp>
      <p:sp>
        <p:nvSpPr>
          <p:cNvPr id="28" name="Shape 28"/>
          <p:cNvSpPr/>
          <p:nvPr>
            <p:ph type="body" idx="1"/>
          </p:nvPr>
        </p:nvSpPr>
        <p:spPr>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defRPr sz="1800"/>
            </a:pPr>
            <a:r>
              <a:rPr sz="2600"/>
              <a:t>Body Level One</a:t>
            </a:r>
            <a:endParaRPr sz="2600"/>
          </a:p>
          <a:p>
            <a:pPr lvl="1">
              <a:defRPr sz="1800"/>
            </a:pPr>
            <a:r>
              <a:rPr sz="2600"/>
              <a:t>Body Level Two</a:t>
            </a:r>
            <a:endParaRPr sz="2600"/>
          </a:p>
          <a:p>
            <a:pPr lvl="2">
              <a:defRPr sz="1800"/>
            </a:pPr>
            <a:r>
              <a:rPr sz="2600"/>
              <a:t>Body Level Three</a:t>
            </a:r>
            <a:endParaRPr sz="2600"/>
          </a:p>
          <a:p>
            <a:pPr lvl="3">
              <a:defRPr sz="1800"/>
            </a:pPr>
            <a:r>
              <a:rPr sz="2600"/>
              <a:t>Body Level Four</a:t>
            </a:r>
            <a:endParaRPr sz="2600"/>
          </a:p>
          <a:p>
            <a:pPr lvl="4">
              <a:defRPr sz="1800"/>
            </a:pPr>
            <a:r>
              <a:rPr sz="2600"/>
              <a:t>Body Level Five</a:t>
            </a:r>
          </a:p>
        </p:txBody>
      </p:sp>
      <p:sp>
        <p:nvSpPr>
          <p:cNvPr id="29" name="Shape 29"/>
          <p:cNvSpPr/>
          <p:nvPr>
            <p:ph type="sldNum" sz="quarter" idx="2"/>
          </p:nvPr>
        </p:nvSpPr>
        <p:spPr>
          <a:xfrm>
            <a:off x="612775" y="6356350"/>
            <a:ext cx="1981200" cy="307340"/>
          </a:xfrm>
          <a:prstGeom prst="rect">
            <a:avLst/>
          </a:prstGeom>
        </p:spPr>
        <p:txBody>
          <a:bodyPr/>
          <a:lstStyle>
            <a:lvl1pPr>
              <a:defRPr>
                <a:solidFill>
                  <a:srgbClr val="464653"/>
                </a:solidFill>
              </a:defRPr>
            </a:lvl1p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31" name="Shape 31"/>
          <p:cNvSpPr/>
          <p:nvPr/>
        </p:nvSpPr>
        <p:spPr>
          <a:xfrm>
            <a:off x="457200" y="6353175"/>
            <a:ext cx="8229600" cy="0"/>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32" name="Shape 32"/>
          <p:cNvSpPr/>
          <p:nvPr/>
        </p:nvSpPr>
        <p:spPr>
          <a:xfrm rot="5400000">
            <a:off x="419099" y="6467474"/>
            <a:ext cx="190501" cy="120652"/>
          </a:xfrm>
          <a:prstGeom prst="triangle">
            <a:avLst/>
          </a:prstGeom>
          <a:solidFill>
            <a:srgbClr val="9FB8CD"/>
          </a:solidFill>
          <a:ln w="12700">
            <a:miter lim="400000"/>
          </a:ln>
        </p:spPr>
        <p:txBody>
          <a:bodyPr lIns="0" tIns="0" rIns="0" bIns="0" anchor="ctr"/>
          <a:lstStyle/>
          <a:p>
            <a:pPr lvl="0" algn="ctr">
              <a:defRPr>
                <a:solidFill>
                  <a:srgbClr val="FFFFFF"/>
                </a:solidFill>
              </a:defRPr>
            </a:pPr>
          </a:p>
        </p:txBody>
      </p:sp>
      <p:sp>
        <p:nvSpPr>
          <p:cNvPr id="33" name="Shape 33"/>
          <p:cNvSpPr/>
          <p:nvPr>
            <p:ph type="sldNum" sz="quarter" idx="2"/>
          </p:nvPr>
        </p:nvSpPr>
        <p:spPr>
          <a:xfrm>
            <a:off x="612775" y="6356350"/>
            <a:ext cx="1981200" cy="307340"/>
          </a:xfrm>
          <a:prstGeom prst="rect">
            <a:avLst/>
          </a:prstGeom>
        </p:spPr>
        <p:txBody>
          <a:bodyPr/>
          <a:lstStyle>
            <a:lvl1pPr>
              <a:defRPr>
                <a:solidFill>
                  <a:srgbClr val="464653"/>
                </a:solidFill>
              </a:defRPr>
            </a:lvl1p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35" name="Shape 35"/>
          <p:cNvSpPr/>
          <p:nvPr/>
        </p:nvSpPr>
        <p:spPr>
          <a:xfrm>
            <a:off x="457200" y="6353175"/>
            <a:ext cx="8229600" cy="0"/>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36" name="Shape 36"/>
          <p:cNvSpPr/>
          <p:nvPr/>
        </p:nvSpPr>
        <p:spPr>
          <a:xfrm flipH="1">
            <a:off x="6179185" y="307022"/>
            <a:ext cx="1" cy="6035676"/>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37" name="Shape 37"/>
          <p:cNvSpPr/>
          <p:nvPr/>
        </p:nvSpPr>
        <p:spPr>
          <a:xfrm rot="5400000">
            <a:off x="419099" y="6467474"/>
            <a:ext cx="190501" cy="120652"/>
          </a:xfrm>
          <a:prstGeom prst="triangle">
            <a:avLst/>
          </a:prstGeom>
          <a:solidFill>
            <a:srgbClr val="9FB8CD"/>
          </a:solidFill>
          <a:ln w="12700">
            <a:miter lim="400000"/>
          </a:ln>
        </p:spPr>
        <p:txBody>
          <a:bodyPr lIns="0" tIns="0" rIns="0" bIns="0" anchor="ctr"/>
          <a:lstStyle/>
          <a:p>
            <a:pPr lvl="0" algn="ctr">
              <a:defRPr>
                <a:solidFill>
                  <a:srgbClr val="FFFFFF"/>
                </a:solidFill>
              </a:defRPr>
            </a:pPr>
          </a:p>
        </p:txBody>
      </p:sp>
      <p:sp>
        <p:nvSpPr>
          <p:cNvPr id="38" name="Shape 38"/>
          <p:cNvSpPr/>
          <p:nvPr>
            <p:ph type="title"/>
          </p:nvPr>
        </p:nvSpPr>
        <p:spPr>
          <a:prstGeom prst="rect">
            <a:avLst/>
          </a:prstGeom>
        </p:spPr>
        <p:txBody>
          <a:bodyPr/>
          <a:lstStyle>
            <a:lvl1pPr>
              <a:defRPr>
                <a:solidFill>
                  <a:srgbClr val="464653"/>
                </a:solidFill>
              </a:defRPr>
            </a:lvl1pPr>
          </a:lstStyle>
          <a:p>
            <a:pPr lvl="0">
              <a:defRPr sz="1800">
                <a:solidFill>
                  <a:srgbClr val="000000"/>
                </a:solidFill>
              </a:defRPr>
            </a:pPr>
            <a:r>
              <a:rPr sz="3200">
                <a:solidFill>
                  <a:srgbClr val="464653"/>
                </a:solidFill>
              </a:rPr>
              <a:t>Title Text</a:t>
            </a:r>
          </a:p>
        </p:txBody>
      </p:sp>
      <p:sp>
        <p:nvSpPr>
          <p:cNvPr id="39" name="Shape 39"/>
          <p:cNvSpPr/>
          <p:nvPr>
            <p:ph type="body" idx="1"/>
          </p:nvPr>
        </p:nvSpPr>
        <p:spPr>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defRPr sz="1800"/>
            </a:pPr>
            <a:r>
              <a:rPr sz="2600"/>
              <a:t>Body Level One</a:t>
            </a:r>
            <a:endParaRPr sz="2600"/>
          </a:p>
          <a:p>
            <a:pPr lvl="1">
              <a:defRPr sz="1800"/>
            </a:pPr>
            <a:r>
              <a:rPr sz="2600"/>
              <a:t>Body Level Two</a:t>
            </a:r>
            <a:endParaRPr sz="2600"/>
          </a:p>
          <a:p>
            <a:pPr lvl="2">
              <a:defRPr sz="1800"/>
            </a:pPr>
            <a:r>
              <a:rPr sz="2600"/>
              <a:t>Body Level Three</a:t>
            </a:r>
            <a:endParaRPr sz="2600"/>
          </a:p>
          <a:p>
            <a:pPr lvl="3">
              <a:defRPr sz="1800"/>
            </a:pPr>
            <a:r>
              <a:rPr sz="2600"/>
              <a:t>Body Level Four</a:t>
            </a:r>
            <a:endParaRPr sz="2600"/>
          </a:p>
          <a:p>
            <a:pPr lvl="4">
              <a:defRPr sz="1800"/>
            </a:pPr>
            <a:r>
              <a:rPr sz="2600"/>
              <a:t>Body Level Five</a:t>
            </a:r>
          </a:p>
        </p:txBody>
      </p:sp>
      <p:sp>
        <p:nvSpPr>
          <p:cNvPr id="40" name="Shape 40"/>
          <p:cNvSpPr/>
          <p:nvPr>
            <p:ph type="sldNum" sz="quarter" idx="2"/>
          </p:nvPr>
        </p:nvSpPr>
        <p:spPr>
          <a:xfrm>
            <a:off x="612775" y="6356350"/>
            <a:ext cx="1981200" cy="307340"/>
          </a:xfrm>
          <a:prstGeom prst="rect">
            <a:avLst/>
          </a:prstGeom>
        </p:spPr>
        <p:txBody>
          <a:bodyPr/>
          <a:lstStyle>
            <a:lvl1pPr>
              <a:defRPr>
                <a:solidFill>
                  <a:srgbClr val="464653"/>
                </a:solidFill>
              </a:defRPr>
            </a:lvl1p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42" name="Shape 42"/>
          <p:cNvSpPr/>
          <p:nvPr/>
        </p:nvSpPr>
        <p:spPr>
          <a:xfrm>
            <a:off x="457200" y="6353175"/>
            <a:ext cx="8229600" cy="0"/>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43" name="Shape 43"/>
          <p:cNvSpPr/>
          <p:nvPr/>
        </p:nvSpPr>
        <p:spPr>
          <a:xfrm rot="5400000">
            <a:off x="419099" y="6467474"/>
            <a:ext cx="190501" cy="120652"/>
          </a:xfrm>
          <a:prstGeom prst="triangle">
            <a:avLst/>
          </a:prstGeom>
          <a:solidFill>
            <a:srgbClr val="9FB8CD"/>
          </a:solidFill>
          <a:ln w="12700">
            <a:miter lim="400000"/>
          </a:ln>
        </p:spPr>
        <p:txBody>
          <a:bodyPr lIns="0" tIns="0" rIns="0" bIns="0" anchor="ctr"/>
          <a:lstStyle/>
          <a:p>
            <a:pPr lvl="0" algn="ctr">
              <a:defRPr>
                <a:solidFill>
                  <a:srgbClr val="FFFFFF"/>
                </a:solidFill>
              </a:defRPr>
            </a:pPr>
          </a:p>
        </p:txBody>
      </p:sp>
      <p:sp>
        <p:nvSpPr>
          <p:cNvPr id="44" name="Shape 44"/>
          <p:cNvSpPr/>
          <p:nvPr/>
        </p:nvSpPr>
        <p:spPr>
          <a:xfrm>
            <a:off x="457200" y="500062"/>
            <a:ext cx="182563" cy="685801"/>
          </a:xfrm>
          <a:prstGeom prst="rect">
            <a:avLst/>
          </a:prstGeom>
          <a:solidFill>
            <a:srgbClr val="727CA3"/>
          </a:solidFill>
          <a:ln w="12700">
            <a:miter lim="400000"/>
          </a:ln>
        </p:spPr>
        <p:txBody>
          <a:bodyPr lIns="0" tIns="0" rIns="0" bIns="0" anchor="ctr"/>
          <a:lstStyle/>
          <a:p>
            <a:pPr lvl="0" algn="ctr">
              <a:defRPr>
                <a:solidFill>
                  <a:srgbClr val="FFFFFF"/>
                </a:solidFill>
              </a:defRPr>
            </a:pPr>
          </a:p>
        </p:txBody>
      </p:sp>
      <p:sp>
        <p:nvSpPr>
          <p:cNvPr id="45" name="Shape 45"/>
          <p:cNvSpPr/>
          <p:nvPr>
            <p:ph type="title"/>
          </p:nvPr>
        </p:nvSpPr>
        <p:spPr>
          <a:prstGeom prst="rect">
            <a:avLst/>
          </a:prstGeom>
        </p:spPr>
        <p:txBody>
          <a:bodyPr/>
          <a:lstStyle/>
          <a:p>
            <a:pPr lvl="0">
              <a:defRPr sz="1800">
                <a:solidFill>
                  <a:srgbClr val="000000"/>
                </a:solidFill>
              </a:defRPr>
            </a:pPr>
            <a:r>
              <a:rPr sz="3200">
                <a:solidFill>
                  <a:srgbClr val="DDE9EC"/>
                </a:solidFill>
              </a:rPr>
              <a:t>Title Text</a:t>
            </a:r>
          </a:p>
        </p:txBody>
      </p:sp>
      <p:sp>
        <p:nvSpPr>
          <p:cNvPr id="46" name="Shape 46"/>
          <p:cNvSpPr/>
          <p:nvPr>
            <p:ph type="body" idx="1"/>
          </p:nvPr>
        </p:nvSpPr>
        <p:spPr>
          <a:prstGeom prst="rect">
            <a:avLst/>
          </a:prstGeom>
        </p:spPr>
        <p:txBody>
          <a:bodyPr/>
          <a:lstStyle/>
          <a:p>
            <a:pPr lvl="0">
              <a:defRPr sz="1800">
                <a:solidFill>
                  <a:srgbClr val="000000"/>
                </a:solidFill>
              </a:defRPr>
            </a:pPr>
            <a:r>
              <a:rPr sz="2600">
                <a:solidFill>
                  <a:srgbClr val="FFFFFF"/>
                </a:solidFill>
              </a:rPr>
              <a:t>Body Level One</a:t>
            </a:r>
            <a:endParaRPr sz="2600">
              <a:solidFill>
                <a:srgbClr val="FFFFFF"/>
              </a:solidFill>
            </a:endParaRPr>
          </a:p>
          <a:p>
            <a:pPr lvl="1">
              <a:defRPr sz="1800">
                <a:solidFill>
                  <a:srgbClr val="000000"/>
                </a:solidFill>
              </a:defRPr>
            </a:pPr>
            <a:r>
              <a:rPr sz="2600">
                <a:solidFill>
                  <a:srgbClr val="FFFFFF"/>
                </a:solidFill>
              </a:rPr>
              <a:t>Body Level Two</a:t>
            </a:r>
            <a:endParaRPr sz="2600">
              <a:solidFill>
                <a:srgbClr val="FFFFFF"/>
              </a:solidFill>
            </a:endParaRPr>
          </a:p>
          <a:p>
            <a:pPr lvl="2">
              <a:defRPr sz="1800">
                <a:solidFill>
                  <a:srgbClr val="000000"/>
                </a:solidFill>
              </a:defRPr>
            </a:pPr>
            <a:r>
              <a:rPr sz="2600">
                <a:solidFill>
                  <a:srgbClr val="FFFFFF"/>
                </a:solidFill>
              </a:rPr>
              <a:t>Body Level Three</a:t>
            </a:r>
            <a:endParaRPr sz="2600">
              <a:solidFill>
                <a:srgbClr val="FFFFFF"/>
              </a:solidFill>
            </a:endParaRPr>
          </a:p>
          <a:p>
            <a:pPr lvl="3">
              <a:defRPr sz="1800">
                <a:solidFill>
                  <a:srgbClr val="000000"/>
                </a:solidFill>
              </a:defRPr>
            </a:pPr>
            <a:r>
              <a:rPr sz="2600">
                <a:solidFill>
                  <a:srgbClr val="FFFFFF"/>
                </a:solidFill>
              </a:rPr>
              <a:t>Body Level Four</a:t>
            </a:r>
            <a:endParaRPr sz="2600">
              <a:solidFill>
                <a:srgbClr val="FFFFFF"/>
              </a:solidFill>
            </a:endParaRPr>
          </a:p>
          <a:p>
            <a:pPr lvl="4">
              <a:defRPr sz="1800">
                <a:solidFill>
                  <a:srgbClr val="000000"/>
                </a:solidFill>
              </a:defRPr>
            </a:pPr>
            <a:r>
              <a:rPr sz="2600">
                <a:solidFill>
                  <a:srgbClr val="FFFFFF"/>
                </a:solidFill>
              </a:rPr>
              <a:t>Body Level Five</a:t>
            </a:r>
          </a:p>
        </p:txBody>
      </p:sp>
      <p:sp>
        <p:nvSpPr>
          <p:cNvPr id="47" name="Shape 47"/>
          <p:cNvSpPr/>
          <p:nvPr>
            <p:ph type="sldNum" sz="quarter" idx="2"/>
          </p:nvPr>
        </p:nvSpPr>
        <p:spPr>
          <a:xfrm>
            <a:off x="612775" y="6356350"/>
            <a:ext cx="1981200" cy="307340"/>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FFFFF"/>
        </a:solidFill>
      </p:bgPr>
    </p:bg>
    <p:spTree>
      <p:nvGrpSpPr>
        <p:cNvPr id="1" name=""/>
        <p:cNvGrpSpPr/>
        <p:nvPr/>
      </p:nvGrpSpPr>
      <p:grpSpPr>
        <a:xfrm>
          <a:off x="0" y="0"/>
          <a:ext cx="0" cy="0"/>
          <a:chOff x="0" y="0"/>
          <a:chExt cx="0" cy="0"/>
        </a:xfrm>
      </p:grpSpPr>
      <p:sp>
        <p:nvSpPr>
          <p:cNvPr id="49" name="Shape 49"/>
          <p:cNvSpPr/>
          <p:nvPr/>
        </p:nvSpPr>
        <p:spPr>
          <a:xfrm>
            <a:off x="457200" y="6353175"/>
            <a:ext cx="8229600" cy="0"/>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50" name="Shape 50"/>
          <p:cNvSpPr/>
          <p:nvPr/>
        </p:nvSpPr>
        <p:spPr>
          <a:xfrm rot="5400000">
            <a:off x="419099" y="6467474"/>
            <a:ext cx="190501" cy="120652"/>
          </a:xfrm>
          <a:prstGeom prst="triangle">
            <a:avLst/>
          </a:prstGeom>
          <a:solidFill>
            <a:srgbClr val="9FB8CD"/>
          </a:solidFill>
          <a:ln w="12700">
            <a:miter lim="400000"/>
          </a:ln>
        </p:spPr>
        <p:txBody>
          <a:bodyPr lIns="0" tIns="0" rIns="0" bIns="0" anchor="ctr"/>
          <a:lstStyle/>
          <a:p>
            <a:pPr lvl="0" algn="ctr">
              <a:defRPr>
                <a:solidFill>
                  <a:srgbClr val="FFFFFF"/>
                </a:solidFill>
              </a:defRPr>
            </a:pPr>
          </a:p>
        </p:txBody>
      </p:sp>
      <p:sp>
        <p:nvSpPr>
          <p:cNvPr id="51" name="Shape 51"/>
          <p:cNvSpPr/>
          <p:nvPr/>
        </p:nvSpPr>
        <p:spPr>
          <a:xfrm flipH="1">
            <a:off x="6557010" y="276859"/>
            <a:ext cx="1" cy="5851526"/>
          </a:xfrm>
          <a:prstGeom prst="line">
            <a:avLst/>
          </a:prstGeom>
          <a:ln>
            <a:solidFill>
              <a:srgbClr val="9FB8CD"/>
            </a:solidFill>
            <a:prstDash val="dash"/>
            <a:round/>
          </a:ln>
        </p:spPr>
        <p:txBody>
          <a:bodyPr lIns="0" tIns="0" rIns="0" bIns="0"/>
          <a:lstStyle/>
          <a:p>
            <a:pPr lvl="0" defTabSz="457200">
              <a:defRPr sz="1200">
                <a:latin typeface="+mj-lt"/>
                <a:ea typeface="+mj-ea"/>
                <a:cs typeface="+mj-cs"/>
                <a:sym typeface="Helvetica"/>
              </a:defRPr>
            </a:pPr>
          </a:p>
        </p:txBody>
      </p:sp>
      <p:sp>
        <p:nvSpPr>
          <p:cNvPr id="52" name="Shape 52"/>
          <p:cNvSpPr/>
          <p:nvPr>
            <p:ph type="title"/>
          </p:nvPr>
        </p:nvSpPr>
        <p:spPr>
          <a:prstGeom prst="rect">
            <a:avLst/>
          </a:prstGeom>
        </p:spPr>
        <p:txBody>
          <a:bodyPr/>
          <a:lstStyle>
            <a:lvl1pPr>
              <a:defRPr>
                <a:solidFill>
                  <a:srgbClr val="464653"/>
                </a:solidFill>
              </a:defRPr>
            </a:lvl1pPr>
          </a:lstStyle>
          <a:p>
            <a:pPr lvl="0">
              <a:defRPr sz="1800">
                <a:solidFill>
                  <a:srgbClr val="000000"/>
                </a:solidFill>
              </a:defRPr>
            </a:pPr>
            <a:r>
              <a:rPr sz="3200">
                <a:solidFill>
                  <a:srgbClr val="464653"/>
                </a:solidFill>
              </a:rPr>
              <a:t>Title Text</a:t>
            </a:r>
          </a:p>
        </p:txBody>
      </p:sp>
      <p:sp>
        <p:nvSpPr>
          <p:cNvPr id="53" name="Shape 53"/>
          <p:cNvSpPr/>
          <p:nvPr>
            <p:ph type="body" idx="1"/>
          </p:nvPr>
        </p:nvSpPr>
        <p:spPr>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defRPr sz="1800"/>
            </a:pPr>
            <a:r>
              <a:rPr sz="2600"/>
              <a:t>Body Level One</a:t>
            </a:r>
            <a:endParaRPr sz="2600"/>
          </a:p>
          <a:p>
            <a:pPr lvl="1">
              <a:defRPr sz="1800"/>
            </a:pPr>
            <a:r>
              <a:rPr sz="2600"/>
              <a:t>Body Level Two</a:t>
            </a:r>
            <a:endParaRPr sz="2600"/>
          </a:p>
          <a:p>
            <a:pPr lvl="2">
              <a:defRPr sz="1800"/>
            </a:pPr>
            <a:r>
              <a:rPr sz="2600"/>
              <a:t>Body Level Three</a:t>
            </a:r>
            <a:endParaRPr sz="2600"/>
          </a:p>
          <a:p>
            <a:pPr lvl="3">
              <a:defRPr sz="1800"/>
            </a:pPr>
            <a:r>
              <a:rPr sz="2600"/>
              <a:t>Body Level Four</a:t>
            </a:r>
            <a:endParaRPr sz="2600"/>
          </a:p>
          <a:p>
            <a:pPr lvl="4">
              <a:defRPr sz="1800"/>
            </a:pPr>
            <a:r>
              <a:rPr sz="2600"/>
              <a:t>Body Level Five</a:t>
            </a:r>
          </a:p>
        </p:txBody>
      </p:sp>
      <p:sp>
        <p:nvSpPr>
          <p:cNvPr id="54" name="Shape 54"/>
          <p:cNvSpPr/>
          <p:nvPr>
            <p:ph type="sldNum" sz="quarter" idx="2"/>
          </p:nvPr>
        </p:nvSpPr>
        <p:spPr>
          <a:xfrm>
            <a:off x="612775" y="6356350"/>
            <a:ext cx="1981200" cy="307340"/>
          </a:xfrm>
          <a:prstGeom prst="rect">
            <a:avLst/>
          </a:prstGeom>
        </p:spPr>
        <p:txBody>
          <a:bodyPr/>
          <a:lstStyle>
            <a:lvl1pPr>
              <a:defRPr>
                <a:solidFill>
                  <a:srgbClr val="464653"/>
                </a:solidFill>
              </a:defRPr>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64653"/>
        </a:solidFill>
      </p:bgPr>
    </p:bg>
    <p:spTree>
      <p:nvGrpSpPr>
        <p:cNvPr id="1" name=""/>
        <p:cNvGrpSpPr/>
        <p:nvPr/>
      </p:nvGrpSpPr>
      <p:grpSpPr>
        <a:xfrm>
          <a:off x="0" y="0"/>
          <a:ext cx="0" cy="0"/>
          <a:chOff x="0" y="0"/>
          <a:chExt cx="0" cy="0"/>
        </a:xfrm>
      </p:grpSpPr>
      <p:sp>
        <p:nvSpPr>
          <p:cNvPr id="2" name="Shape 2"/>
          <p:cNvSpPr/>
          <p:nvPr/>
        </p:nvSpPr>
        <p:spPr>
          <a:xfrm>
            <a:off x="914400" y="2819400"/>
            <a:ext cx="7315200" cy="1279525"/>
          </a:xfrm>
          <a:prstGeom prst="rect">
            <a:avLst/>
          </a:prstGeom>
          <a:ln w="6350" cap="rnd">
            <a:solidFill>
              <a:srgbClr val="727CA3"/>
            </a:solidFill>
            <a:round/>
          </a:ln>
        </p:spPr>
        <p:txBody>
          <a:bodyPr lIns="0" tIns="0" rIns="0" bIns="0" anchor="ctr"/>
          <a:lstStyle/>
          <a:p>
            <a:pPr lvl="0" algn="ctr">
              <a:defRPr>
                <a:solidFill>
                  <a:srgbClr val="FFFFFF"/>
                </a:solidFill>
              </a:defRPr>
            </a:pPr>
          </a:p>
        </p:txBody>
      </p:sp>
      <p:sp>
        <p:nvSpPr>
          <p:cNvPr id="3" name="Shape 3"/>
          <p:cNvSpPr/>
          <p:nvPr/>
        </p:nvSpPr>
        <p:spPr>
          <a:xfrm>
            <a:off x="914400" y="2819400"/>
            <a:ext cx="228600" cy="1279525"/>
          </a:xfrm>
          <a:prstGeom prst="rect">
            <a:avLst/>
          </a:prstGeom>
          <a:solidFill>
            <a:srgbClr val="727CA3"/>
          </a:solidFill>
          <a:ln w="12700">
            <a:miter lim="400000"/>
          </a:ln>
        </p:spPr>
        <p:txBody>
          <a:bodyPr lIns="0" tIns="0" rIns="0" bIns="0" anchor="ctr"/>
          <a:lstStyle/>
          <a:p>
            <a:pPr lvl="0" algn="ctr">
              <a:defRPr>
                <a:solidFill>
                  <a:srgbClr val="FFFFFF"/>
                </a:solidFill>
              </a:defRPr>
            </a:pPr>
          </a:p>
        </p:txBody>
      </p:sp>
      <p:sp>
        <p:nvSpPr>
          <p:cNvPr id="4" name="Shape 4"/>
          <p:cNvSpPr/>
          <p:nvPr>
            <p:ph type="title"/>
          </p:nvPr>
        </p:nvSpPr>
        <p:spPr>
          <a:xfrm>
            <a:off x="457200" y="0"/>
            <a:ext cx="8229600" cy="1143000"/>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lvl="0">
              <a:defRPr sz="1800">
                <a:solidFill>
                  <a:srgbClr val="000000"/>
                </a:solidFill>
              </a:defRPr>
            </a:pPr>
            <a:r>
              <a:rPr sz="3200">
                <a:solidFill>
                  <a:srgbClr val="DDE9EC"/>
                </a:solidFill>
              </a:rPr>
              <a:t>Title Text</a:t>
            </a:r>
          </a:p>
        </p:txBody>
      </p:sp>
      <p:sp>
        <p:nvSpPr>
          <p:cNvPr id="5" name="Shape 5"/>
          <p:cNvSpPr/>
          <p:nvPr>
            <p:ph type="body" idx="1"/>
          </p:nvPr>
        </p:nvSpPr>
        <p:spPr>
          <a:xfrm>
            <a:off x="457200" y="1219200"/>
            <a:ext cx="8229600" cy="5638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solidFill>
                  <a:srgbClr val="000000"/>
                </a:solidFill>
              </a:defRPr>
            </a:pPr>
            <a:r>
              <a:rPr sz="2600">
                <a:solidFill>
                  <a:srgbClr val="FFFFFF"/>
                </a:solidFill>
              </a:rPr>
              <a:t>Body Level One</a:t>
            </a:r>
            <a:endParaRPr sz="2600">
              <a:solidFill>
                <a:srgbClr val="FFFFFF"/>
              </a:solidFill>
            </a:endParaRPr>
          </a:p>
          <a:p>
            <a:pPr lvl="1">
              <a:defRPr sz="1800">
                <a:solidFill>
                  <a:srgbClr val="000000"/>
                </a:solidFill>
              </a:defRPr>
            </a:pPr>
            <a:r>
              <a:rPr sz="2600">
                <a:solidFill>
                  <a:srgbClr val="FFFFFF"/>
                </a:solidFill>
              </a:rPr>
              <a:t>Body Level Two</a:t>
            </a:r>
            <a:endParaRPr sz="2600">
              <a:solidFill>
                <a:srgbClr val="FFFFFF"/>
              </a:solidFill>
            </a:endParaRPr>
          </a:p>
          <a:p>
            <a:pPr lvl="2">
              <a:defRPr sz="1800">
                <a:solidFill>
                  <a:srgbClr val="000000"/>
                </a:solidFill>
              </a:defRPr>
            </a:pPr>
            <a:r>
              <a:rPr sz="2600">
                <a:solidFill>
                  <a:srgbClr val="FFFFFF"/>
                </a:solidFill>
              </a:rPr>
              <a:t>Body Level Three</a:t>
            </a:r>
            <a:endParaRPr sz="2600">
              <a:solidFill>
                <a:srgbClr val="FFFFFF"/>
              </a:solidFill>
            </a:endParaRPr>
          </a:p>
          <a:p>
            <a:pPr lvl="3">
              <a:defRPr sz="1800">
                <a:solidFill>
                  <a:srgbClr val="000000"/>
                </a:solidFill>
              </a:defRPr>
            </a:pPr>
            <a:r>
              <a:rPr sz="2600">
                <a:solidFill>
                  <a:srgbClr val="FFFFFF"/>
                </a:solidFill>
              </a:rPr>
              <a:t>Body Level Four</a:t>
            </a:r>
            <a:endParaRPr sz="2600">
              <a:solidFill>
                <a:srgbClr val="FFFFFF"/>
              </a:solidFill>
            </a:endParaRPr>
          </a:p>
          <a:p>
            <a:pPr lvl="4">
              <a:defRPr sz="1800">
                <a:solidFill>
                  <a:srgbClr val="000000"/>
                </a:solidFill>
              </a:defRPr>
            </a:pPr>
            <a:r>
              <a:rPr sz="2600">
                <a:solidFill>
                  <a:srgbClr val="FFFFFF"/>
                </a:solidFill>
              </a:rPr>
              <a:t>Body Level Five</a:t>
            </a:r>
          </a:p>
        </p:txBody>
      </p:sp>
      <p:sp>
        <p:nvSpPr>
          <p:cNvPr id="6" name="Shape 6"/>
          <p:cNvSpPr/>
          <p:nvPr>
            <p:ph type="sldNum" sz="quarter" idx="2"/>
          </p:nvPr>
        </p:nvSpPr>
        <p:spPr>
          <a:xfrm>
            <a:off x="1069975" y="6354762"/>
            <a:ext cx="1520825" cy="307341"/>
          </a:xfrm>
          <a:prstGeom prst="rect">
            <a:avLst/>
          </a:prstGeom>
          <a:ln w="12700">
            <a:miter lim="400000"/>
          </a:ln>
        </p:spPr>
        <p:txBody>
          <a:bodyPr lIns="45719" rIns="45719">
            <a:spAutoFit/>
          </a:bodyPr>
          <a:lstStyle>
            <a:lvl1pPr>
              <a:defRPr sz="1400">
                <a:solidFill>
                  <a:srgbClr val="DDE9EC"/>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spd="med" advClick="1"/>
  <p:txStyles>
    <p:titleStyle>
      <a:lvl1pPr>
        <a:defRPr sz="3200">
          <a:solidFill>
            <a:srgbClr val="DDE9EC"/>
          </a:solidFill>
          <a:latin typeface="Bookman Old Style"/>
          <a:ea typeface="Bookman Old Style"/>
          <a:cs typeface="Bookman Old Style"/>
          <a:sym typeface="Bookman Old Style"/>
        </a:defRPr>
      </a:lvl1pPr>
      <a:lvl2pPr>
        <a:defRPr sz="3200">
          <a:solidFill>
            <a:srgbClr val="DDE9EC"/>
          </a:solidFill>
          <a:latin typeface="Bookman Old Style"/>
          <a:ea typeface="Bookman Old Style"/>
          <a:cs typeface="Bookman Old Style"/>
          <a:sym typeface="Bookman Old Style"/>
        </a:defRPr>
      </a:lvl2pPr>
      <a:lvl3pPr>
        <a:defRPr sz="3200">
          <a:solidFill>
            <a:srgbClr val="DDE9EC"/>
          </a:solidFill>
          <a:latin typeface="Bookman Old Style"/>
          <a:ea typeface="Bookman Old Style"/>
          <a:cs typeface="Bookman Old Style"/>
          <a:sym typeface="Bookman Old Style"/>
        </a:defRPr>
      </a:lvl3pPr>
      <a:lvl4pPr>
        <a:defRPr sz="3200">
          <a:solidFill>
            <a:srgbClr val="DDE9EC"/>
          </a:solidFill>
          <a:latin typeface="Bookman Old Style"/>
          <a:ea typeface="Bookman Old Style"/>
          <a:cs typeface="Bookman Old Style"/>
          <a:sym typeface="Bookman Old Style"/>
        </a:defRPr>
      </a:lvl4pPr>
      <a:lvl5pPr>
        <a:defRPr sz="3200">
          <a:solidFill>
            <a:srgbClr val="DDE9EC"/>
          </a:solidFill>
          <a:latin typeface="Bookman Old Style"/>
          <a:ea typeface="Bookman Old Style"/>
          <a:cs typeface="Bookman Old Style"/>
          <a:sym typeface="Bookman Old Style"/>
        </a:defRPr>
      </a:lvl5pPr>
      <a:lvl6pPr indent="457200">
        <a:defRPr sz="3200">
          <a:solidFill>
            <a:srgbClr val="DDE9EC"/>
          </a:solidFill>
          <a:latin typeface="Bookman Old Style"/>
          <a:ea typeface="Bookman Old Style"/>
          <a:cs typeface="Bookman Old Style"/>
          <a:sym typeface="Bookman Old Style"/>
        </a:defRPr>
      </a:lvl6pPr>
      <a:lvl7pPr indent="914400">
        <a:defRPr sz="3200">
          <a:solidFill>
            <a:srgbClr val="DDE9EC"/>
          </a:solidFill>
          <a:latin typeface="Bookman Old Style"/>
          <a:ea typeface="Bookman Old Style"/>
          <a:cs typeface="Bookman Old Style"/>
          <a:sym typeface="Bookman Old Style"/>
        </a:defRPr>
      </a:lvl7pPr>
      <a:lvl8pPr indent="1371600">
        <a:defRPr sz="3200">
          <a:solidFill>
            <a:srgbClr val="DDE9EC"/>
          </a:solidFill>
          <a:latin typeface="Bookman Old Style"/>
          <a:ea typeface="Bookman Old Style"/>
          <a:cs typeface="Bookman Old Style"/>
          <a:sym typeface="Bookman Old Style"/>
        </a:defRPr>
      </a:lvl8pPr>
      <a:lvl9pPr indent="1828800">
        <a:defRPr sz="3200">
          <a:solidFill>
            <a:srgbClr val="DDE9EC"/>
          </a:solidFill>
          <a:latin typeface="Bookman Old Style"/>
          <a:ea typeface="Bookman Old Style"/>
          <a:cs typeface="Bookman Old Style"/>
          <a:sym typeface="Bookman Old Style"/>
        </a:defRPr>
      </a:lvl9pPr>
    </p:titleStyle>
    <p:bodyStyle>
      <a:lvl1pPr marL="273050" indent="-273050">
        <a:spcBef>
          <a:spcPts val="600"/>
        </a:spcBef>
        <a:buClr>
          <a:srgbClr val="727CA3"/>
        </a:buClr>
        <a:buSzPct val="76000"/>
        <a:buFont typeface="Wingdings 3"/>
        <a:buChar char="◻"/>
        <a:defRPr sz="2600">
          <a:solidFill>
            <a:srgbClr val="FFFFFF"/>
          </a:solidFill>
          <a:latin typeface="Gill Sans MT"/>
          <a:ea typeface="Gill Sans MT"/>
          <a:cs typeface="Gill Sans MT"/>
          <a:sym typeface="Gill Sans MT"/>
        </a:defRPr>
      </a:lvl1pPr>
      <a:lvl2pPr marL="583302" indent="-308665">
        <a:spcBef>
          <a:spcPts val="600"/>
        </a:spcBef>
        <a:buClr>
          <a:srgbClr val="727CA3"/>
        </a:buClr>
        <a:buSzPct val="76000"/>
        <a:buFont typeface="Wingdings 3"/>
        <a:buChar char=""/>
        <a:defRPr sz="2600">
          <a:solidFill>
            <a:srgbClr val="FFFFFF"/>
          </a:solidFill>
          <a:latin typeface="Gill Sans MT"/>
          <a:ea typeface="Gill Sans MT"/>
          <a:cs typeface="Gill Sans MT"/>
          <a:sym typeface="Gill Sans MT"/>
        </a:defRPr>
      </a:lvl2pPr>
      <a:lvl3pPr marL="890905" indent="-297180">
        <a:spcBef>
          <a:spcPts val="600"/>
        </a:spcBef>
        <a:buClr>
          <a:srgbClr val="727CA3"/>
        </a:buClr>
        <a:buSzPct val="76000"/>
        <a:buFont typeface="Wingdings 3"/>
        <a:buChar char=""/>
        <a:defRPr sz="2600">
          <a:solidFill>
            <a:srgbClr val="FFFFFF"/>
          </a:solidFill>
          <a:latin typeface="Gill Sans MT"/>
          <a:ea typeface="Gill Sans MT"/>
          <a:cs typeface="Gill Sans MT"/>
          <a:sym typeface="Gill Sans MT"/>
        </a:defRPr>
      </a:lvl3pPr>
      <a:lvl4pPr marL="1198562" indent="-330200">
        <a:spcBef>
          <a:spcPts val="600"/>
        </a:spcBef>
        <a:buClr>
          <a:srgbClr val="727CA3"/>
        </a:buClr>
        <a:buSzPct val="70000"/>
        <a:buFont typeface="Wingdings 3"/>
        <a:buChar char="◻"/>
        <a:defRPr sz="2600">
          <a:solidFill>
            <a:srgbClr val="FFFFFF"/>
          </a:solidFill>
          <a:latin typeface="Gill Sans MT"/>
          <a:ea typeface="Gill Sans MT"/>
          <a:cs typeface="Gill Sans MT"/>
          <a:sym typeface="Gill Sans MT"/>
        </a:defRPr>
      </a:lvl4pPr>
      <a:lvl5pPr marL="1514475" indent="-371475">
        <a:spcBef>
          <a:spcPts val="600"/>
        </a:spcBef>
        <a:buClr>
          <a:srgbClr val="727CA3"/>
        </a:buClr>
        <a:buSzPct val="70000"/>
        <a:buFont typeface="Wingdings 3"/>
        <a:buChar char="◻"/>
        <a:defRPr sz="2600">
          <a:solidFill>
            <a:srgbClr val="FFFFFF"/>
          </a:solidFill>
          <a:latin typeface="Gill Sans MT"/>
          <a:ea typeface="Gill Sans MT"/>
          <a:cs typeface="Gill Sans MT"/>
          <a:sym typeface="Gill Sans MT"/>
        </a:defRPr>
      </a:lvl5pPr>
      <a:lvl6pPr marL="1971675" indent="-371475">
        <a:spcBef>
          <a:spcPts val="600"/>
        </a:spcBef>
        <a:buClr>
          <a:srgbClr val="727CA3"/>
        </a:buClr>
        <a:buSzPct val="70000"/>
        <a:buFont typeface="Wingdings 3"/>
        <a:buChar char="•"/>
        <a:defRPr sz="2600">
          <a:solidFill>
            <a:srgbClr val="FFFFFF"/>
          </a:solidFill>
          <a:latin typeface="Gill Sans MT"/>
          <a:ea typeface="Gill Sans MT"/>
          <a:cs typeface="Gill Sans MT"/>
          <a:sym typeface="Gill Sans MT"/>
        </a:defRPr>
      </a:lvl6pPr>
      <a:lvl7pPr marL="2428875" indent="-371475">
        <a:spcBef>
          <a:spcPts val="600"/>
        </a:spcBef>
        <a:buClr>
          <a:srgbClr val="727CA3"/>
        </a:buClr>
        <a:buSzPct val="70000"/>
        <a:buFont typeface="Wingdings 3"/>
        <a:buChar char="•"/>
        <a:defRPr sz="2600">
          <a:solidFill>
            <a:srgbClr val="FFFFFF"/>
          </a:solidFill>
          <a:latin typeface="Gill Sans MT"/>
          <a:ea typeface="Gill Sans MT"/>
          <a:cs typeface="Gill Sans MT"/>
          <a:sym typeface="Gill Sans MT"/>
        </a:defRPr>
      </a:lvl7pPr>
      <a:lvl8pPr marL="2886075" indent="-371475">
        <a:spcBef>
          <a:spcPts val="600"/>
        </a:spcBef>
        <a:buClr>
          <a:srgbClr val="727CA3"/>
        </a:buClr>
        <a:buSzPct val="70000"/>
        <a:buFont typeface="Wingdings 3"/>
        <a:buChar char="•"/>
        <a:defRPr sz="2600">
          <a:solidFill>
            <a:srgbClr val="FFFFFF"/>
          </a:solidFill>
          <a:latin typeface="Gill Sans MT"/>
          <a:ea typeface="Gill Sans MT"/>
          <a:cs typeface="Gill Sans MT"/>
          <a:sym typeface="Gill Sans MT"/>
        </a:defRPr>
      </a:lvl8pPr>
      <a:lvl9pPr marL="3343275" indent="-371475">
        <a:spcBef>
          <a:spcPts val="600"/>
        </a:spcBef>
        <a:buClr>
          <a:srgbClr val="727CA3"/>
        </a:buClr>
        <a:buSzPct val="70000"/>
        <a:buFont typeface="Wingdings 3"/>
        <a:buChar char="•"/>
        <a:defRPr sz="2600">
          <a:solidFill>
            <a:srgbClr val="FFFFFF"/>
          </a:solidFill>
          <a:latin typeface="Gill Sans MT"/>
          <a:ea typeface="Gill Sans MT"/>
          <a:cs typeface="Gill Sans MT"/>
          <a:sym typeface="Gill Sans MT"/>
        </a:defRPr>
      </a:lvl9pPr>
    </p:bodyStyle>
    <p:otherStyle>
      <a:lvl1pPr>
        <a:defRPr sz="1400">
          <a:solidFill>
            <a:schemeClr val="tx1"/>
          </a:solidFill>
          <a:latin typeface="+mn-lt"/>
          <a:ea typeface="+mn-ea"/>
          <a:cs typeface="+mn-cs"/>
          <a:sym typeface="Gill Sans MT"/>
        </a:defRPr>
      </a:lvl1pPr>
      <a:lvl2pPr indent="457200">
        <a:defRPr sz="1400">
          <a:solidFill>
            <a:schemeClr val="tx1"/>
          </a:solidFill>
          <a:latin typeface="+mn-lt"/>
          <a:ea typeface="+mn-ea"/>
          <a:cs typeface="+mn-cs"/>
          <a:sym typeface="Gill Sans MT"/>
        </a:defRPr>
      </a:lvl2pPr>
      <a:lvl3pPr indent="914400">
        <a:defRPr sz="1400">
          <a:solidFill>
            <a:schemeClr val="tx1"/>
          </a:solidFill>
          <a:latin typeface="+mn-lt"/>
          <a:ea typeface="+mn-ea"/>
          <a:cs typeface="+mn-cs"/>
          <a:sym typeface="Gill Sans MT"/>
        </a:defRPr>
      </a:lvl3pPr>
      <a:lvl4pPr indent="1371600">
        <a:defRPr sz="1400">
          <a:solidFill>
            <a:schemeClr val="tx1"/>
          </a:solidFill>
          <a:latin typeface="+mn-lt"/>
          <a:ea typeface="+mn-ea"/>
          <a:cs typeface="+mn-cs"/>
          <a:sym typeface="Gill Sans MT"/>
        </a:defRPr>
      </a:lvl4pPr>
      <a:lvl5pPr indent="1828800">
        <a:defRPr sz="1400">
          <a:solidFill>
            <a:schemeClr val="tx1"/>
          </a:solidFill>
          <a:latin typeface="+mn-lt"/>
          <a:ea typeface="+mn-ea"/>
          <a:cs typeface="+mn-cs"/>
          <a:sym typeface="Gill Sans MT"/>
        </a:defRPr>
      </a:lvl5pPr>
      <a:lvl6pPr>
        <a:defRPr sz="1400">
          <a:solidFill>
            <a:schemeClr val="tx1"/>
          </a:solidFill>
          <a:latin typeface="+mn-lt"/>
          <a:ea typeface="+mn-ea"/>
          <a:cs typeface="+mn-cs"/>
          <a:sym typeface="Gill Sans MT"/>
        </a:defRPr>
      </a:lvl6pPr>
      <a:lvl7pPr>
        <a:defRPr sz="1400">
          <a:solidFill>
            <a:schemeClr val="tx1"/>
          </a:solidFill>
          <a:latin typeface="+mn-lt"/>
          <a:ea typeface="+mn-ea"/>
          <a:cs typeface="+mn-cs"/>
          <a:sym typeface="Gill Sans MT"/>
        </a:defRPr>
      </a:lvl7pPr>
      <a:lvl8pPr>
        <a:defRPr sz="1400">
          <a:solidFill>
            <a:schemeClr val="tx1"/>
          </a:solidFill>
          <a:latin typeface="+mn-lt"/>
          <a:ea typeface="+mn-ea"/>
          <a:cs typeface="+mn-cs"/>
          <a:sym typeface="Gill Sans MT"/>
        </a:defRPr>
      </a:lvl8pPr>
      <a:lvl9pPr>
        <a:defRPr sz="1400">
          <a:solidFill>
            <a:schemeClr val="tx1"/>
          </a:solidFill>
          <a:latin typeface="+mn-lt"/>
          <a:ea typeface="+mn-ea"/>
          <a:cs typeface="+mn-cs"/>
          <a:sym typeface="Gill Sans M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idx="4294967295"/>
          </p:nvPr>
        </p:nvSpPr>
        <p:spPr>
          <a:xfrm>
            <a:off x="1219200" y="3886200"/>
            <a:ext cx="6858000" cy="990600"/>
          </a:xfrm>
          <a:prstGeom prst="rect">
            <a:avLst/>
          </a:prstGeom>
        </p:spPr>
        <p:txBody>
          <a:bodyPr lIns="0" tIns="0" rIns="0" bIns="0" anchor="t">
            <a:normAutofit fontScale="100000" lnSpcReduction="0"/>
          </a:bodyPr>
          <a:lstStyle>
            <a:lvl1pPr algn="r">
              <a:defRPr sz="2900">
                <a:solidFill>
                  <a:srgbClr val="444455"/>
                </a:solidFill>
              </a:defRPr>
            </a:lvl1pPr>
          </a:lstStyle>
          <a:p>
            <a:pPr lvl="0">
              <a:defRPr sz="1800">
                <a:solidFill>
                  <a:srgbClr val="000000"/>
                </a:solidFill>
              </a:defRPr>
            </a:pPr>
            <a:r>
              <a:rPr sz="2900">
                <a:solidFill>
                  <a:srgbClr val="444455"/>
                </a:solidFill>
              </a:rPr>
              <a:t>Introduction</a:t>
            </a:r>
          </a:p>
        </p:txBody>
      </p:sp>
      <p:sp>
        <p:nvSpPr>
          <p:cNvPr id="59" name="Shape 59"/>
          <p:cNvSpPr/>
          <p:nvPr/>
        </p:nvSpPr>
        <p:spPr>
          <a:xfrm>
            <a:off x="1216025" y="6354762"/>
            <a:ext cx="1219200" cy="30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a:t>
            </a:r>
          </a:p>
        </p:txBody>
      </p:sp>
      <p:sp>
        <p:nvSpPr>
          <p:cNvPr id="60" name="Shape 60"/>
          <p:cNvSpPr/>
          <p:nvPr>
            <p:ph type="body" idx="4294967295"/>
          </p:nvPr>
        </p:nvSpPr>
        <p:spPr>
          <a:xfrm>
            <a:off x="1219200" y="5124450"/>
            <a:ext cx="6858000" cy="533400"/>
          </a:xfrm>
          <a:prstGeom prst="rect">
            <a:avLst/>
          </a:prstGeom>
        </p:spPr>
        <p:txBody>
          <a:bodyPr lIns="0" tIns="0" rIns="0" bIns="0">
            <a:normAutofit fontScale="100000" lnSpcReduction="0"/>
          </a:bodyPr>
          <a:lstStyle/>
          <a:p>
            <a:pPr lvl="0" marL="0" indent="0" algn="r" defTabSz="603504">
              <a:spcBef>
                <a:spcPts val="300"/>
              </a:spcBef>
              <a:buSzTx/>
              <a:buNone/>
              <a:defRPr sz="1800">
                <a:solidFill>
                  <a:srgbClr val="000000"/>
                </a:solidFill>
              </a:defRPr>
            </a:pPr>
            <a:r>
              <a:rPr sz="1320">
                <a:solidFill>
                  <a:srgbClr val="464653"/>
                </a:solidFill>
                <a:latin typeface="Bookman Old Style"/>
                <a:ea typeface="Bookman Old Style"/>
                <a:cs typeface="Bookman Old Style"/>
                <a:sym typeface="Bookman Old Style"/>
              </a:rPr>
              <a:t>Dr. X. Zhang, </a:t>
            </a:r>
            <a:endParaRPr sz="1320">
              <a:solidFill>
                <a:srgbClr val="464653"/>
              </a:solidFill>
              <a:latin typeface="Bookman Old Style"/>
              <a:ea typeface="Bookman Old Style"/>
              <a:cs typeface="Bookman Old Style"/>
              <a:sym typeface="Bookman Old Style"/>
            </a:endParaRPr>
          </a:p>
          <a:p>
            <a:pPr lvl="0" marL="0" indent="0" algn="r" defTabSz="603504">
              <a:spcBef>
                <a:spcPts val="300"/>
              </a:spcBef>
              <a:buSzTx/>
              <a:buNone/>
              <a:defRPr sz="1800">
                <a:solidFill>
                  <a:srgbClr val="000000"/>
                </a:solidFill>
              </a:defRPr>
            </a:pPr>
            <a:r>
              <a:rPr sz="1320">
                <a:solidFill>
                  <a:srgbClr val="464653"/>
                </a:solidFill>
                <a:latin typeface="Bookman Old Style"/>
                <a:ea typeface="Bookman Old Style"/>
                <a:cs typeface="Bookman Old Style"/>
                <a:sym typeface="Bookman Old Style"/>
              </a:rPr>
              <a:t>Fordham Univ.</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idx="4294967295"/>
          </p:nvPr>
        </p:nvSpPr>
        <p:spPr>
          <a:xfrm>
            <a:off x="457200" y="152400"/>
            <a:ext cx="8229600" cy="990600"/>
          </a:xfrm>
          <a:prstGeom prst="rect">
            <a:avLst/>
          </a:prstGeom>
        </p:spPr>
        <p:txBody>
          <a:bodyPr lIns="0" tIns="0" rIns="0" bIns="0">
            <a:normAutofit fontScale="100000" lnSpcReduction="0"/>
          </a:bodyPr>
          <a:lstStyle/>
          <a:p>
            <a:pPr lvl="0">
              <a:defRPr sz="1800">
                <a:solidFill>
                  <a:srgbClr val="000000"/>
                </a:solidFill>
              </a:defRPr>
            </a:pPr>
            <a:r>
              <a:rPr sz="2900">
                <a:solidFill>
                  <a:srgbClr val="FF0000"/>
                </a:solidFill>
              </a:rPr>
              <a:t>Functions</a:t>
            </a:r>
            <a:r>
              <a:rPr sz="2900">
                <a:solidFill>
                  <a:srgbClr val="464653"/>
                </a:solidFill>
              </a:rPr>
              <a:t> as a special type of relations… </a:t>
            </a:r>
          </a:p>
        </p:txBody>
      </p:sp>
      <p:sp>
        <p:nvSpPr>
          <p:cNvPr id="100" name="Shape 100"/>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10</a:t>
            </a:r>
          </a:p>
        </p:txBody>
      </p:sp>
      <p:sp>
        <p:nvSpPr>
          <p:cNvPr id="101" name="Shape 101"/>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478154" indent="-395604">
              <a:buSzPct val="80000"/>
              <a:buFont typeface="Wingdings 2"/>
              <a:buChar char="●"/>
              <a:defRPr sz="1800">
                <a:solidFill>
                  <a:srgbClr val="000000"/>
                </a:solidFill>
              </a:defRPr>
            </a:pPr>
            <a:r>
              <a:rPr sz="2800"/>
              <a:t>Where one element in a set is related (mapped) to one and only one element in another set </a:t>
            </a:r>
            <a:endParaRPr sz="2800"/>
          </a:p>
          <a:p>
            <a:pPr lvl="0" marL="478154" indent="-395604">
              <a:buSzPct val="80000"/>
              <a:buFont typeface="Wingdings 2"/>
              <a:buChar char="●"/>
              <a:defRPr sz="1800">
                <a:solidFill>
                  <a:srgbClr val="000000"/>
                </a:solidFill>
              </a:defRPr>
            </a:pPr>
            <a:r>
              <a:rPr sz="2800"/>
              <a:t>“birthday of” can be viewed as a </a:t>
            </a:r>
            <a:r>
              <a:rPr sz="2800">
                <a:solidFill>
                  <a:srgbClr val="FF0000"/>
                </a:solidFill>
              </a:rPr>
              <a:t>function</a:t>
            </a:r>
            <a:r>
              <a:rPr sz="2800"/>
              <a:t> defined on our set</a:t>
            </a:r>
            <a:endParaRPr sz="2800"/>
          </a:p>
          <a:p>
            <a:pPr lvl="1" marL="979311" indent="-439561">
              <a:buSzPct val="80000"/>
              <a:buFont typeface="Wingdings 2"/>
              <a:buChar char="●"/>
              <a:defRPr sz="1800">
                <a:solidFill>
                  <a:srgbClr val="000000"/>
                </a:solidFill>
              </a:defRPr>
            </a:pPr>
            <a:r>
              <a:rPr sz="2800">
                <a:solidFill>
                  <a:srgbClr val="464653"/>
                </a:solidFill>
              </a:rPr>
              <a:t>Any student is mapped to the date when he/she was born</a:t>
            </a:r>
          </a:p>
        </p:txBody>
      </p:sp>
      <p:pic>
        <p:nvPicPr>
          <p:cNvPr id="102" name="image.png"/>
          <p:cNvPicPr/>
          <p:nvPr/>
        </p:nvPicPr>
        <p:blipFill>
          <a:blip r:embed="rId2">
            <a:extLst/>
          </a:blip>
          <a:stretch>
            <a:fillRect/>
          </a:stretch>
        </p:blipFill>
        <p:spPr>
          <a:xfrm>
            <a:off x="914400" y="4343400"/>
            <a:ext cx="6038850" cy="1714500"/>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04" name="740px-TooManyPigeons.jpg" descr="740px-TooManyPigeons.jpg"/>
          <p:cNvPicPr/>
          <p:nvPr/>
        </p:nvPicPr>
        <p:blipFill>
          <a:blip r:embed="rId2">
            <a:extLst/>
          </a:blip>
          <a:stretch>
            <a:fillRect/>
          </a:stretch>
        </p:blipFill>
        <p:spPr>
          <a:xfrm>
            <a:off x="5029200" y="3352800"/>
            <a:ext cx="3840163" cy="3055938"/>
          </a:xfrm>
          <a:prstGeom prst="rect">
            <a:avLst/>
          </a:prstGeom>
          <a:ln w="12700">
            <a:miter lim="400000"/>
          </a:ln>
        </p:spPr>
      </p:pic>
      <p:sp>
        <p:nvSpPr>
          <p:cNvPr id="105" name="Shape 105"/>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Our class: birthday remark</a:t>
            </a:r>
          </a:p>
        </p:txBody>
      </p:sp>
      <p:sp>
        <p:nvSpPr>
          <p:cNvPr id="106" name="Shape 106"/>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11</a:t>
            </a:r>
          </a:p>
        </p:txBody>
      </p:sp>
      <p:sp>
        <p:nvSpPr>
          <p:cNvPr id="107" name="Shape 107"/>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Some says, “there are at least two students in the class that are born in the same month (not necessarily same year).”</a:t>
            </a:r>
            <a:endParaRPr sz="2600"/>
          </a:p>
          <a:p>
            <a:pPr lvl="0" marL="354965" indent="-354965">
              <a:buChar char=""/>
              <a:defRPr sz="1800">
                <a:solidFill>
                  <a:srgbClr val="000000"/>
                </a:solidFill>
              </a:defRPr>
            </a:pPr>
            <a:r>
              <a:rPr sz="2600"/>
              <a:t>Do you agree ?</a:t>
            </a:r>
            <a:endParaRPr sz="2600"/>
          </a:p>
          <a:p>
            <a:pPr lvl="0" marL="354965" indent="-354965">
              <a:buChar char=""/>
              <a:defRPr sz="1800">
                <a:solidFill>
                  <a:srgbClr val="000000"/>
                </a:solidFill>
              </a:defRPr>
            </a:pPr>
            <a:r>
              <a:rPr sz="2600"/>
              <a:t>Pigeonhole theorem</a:t>
            </a:r>
            <a:endParaRPr sz="2600"/>
          </a:p>
          <a:p>
            <a:pPr lvl="1" marL="623534" indent="-348897">
              <a:spcBef>
                <a:spcPts val="500"/>
              </a:spcBef>
              <a:buClr>
                <a:srgbClr val="9FB8CD"/>
              </a:buClr>
              <a:defRPr sz="1800">
                <a:solidFill>
                  <a:srgbClr val="000000"/>
                </a:solidFill>
              </a:defRPr>
            </a:pPr>
            <a:r>
              <a:rPr sz="2300">
                <a:solidFill>
                  <a:srgbClr val="464653"/>
                </a:solidFill>
              </a:rPr>
              <a:t>If put </a:t>
            </a:r>
            <a:r>
              <a:rPr sz="2300">
                <a:solidFill>
                  <a:srgbClr val="FF3300"/>
                </a:solidFill>
              </a:rPr>
              <a:t>n</a:t>
            </a:r>
            <a:r>
              <a:rPr sz="2300">
                <a:solidFill>
                  <a:srgbClr val="464653"/>
                </a:solidFill>
              </a:rPr>
              <a:t> pigeons into </a:t>
            </a:r>
            <a:endParaRPr sz="2300">
              <a:solidFill>
                <a:srgbClr val="464653"/>
              </a:solidFill>
            </a:endParaRPr>
          </a:p>
          <a:p>
            <a:pPr lvl="1" marL="273050" indent="1587">
              <a:spcBef>
                <a:spcPts val="500"/>
              </a:spcBef>
              <a:buSzTx/>
              <a:buNone/>
              <a:defRPr sz="1800">
                <a:solidFill>
                  <a:srgbClr val="000000"/>
                </a:solidFill>
              </a:defRPr>
            </a:pPr>
            <a:r>
              <a:rPr sz="2300">
                <a:solidFill>
                  <a:srgbClr val="FF3300"/>
                </a:solidFill>
              </a:rPr>
              <a:t>m</a:t>
            </a:r>
            <a:r>
              <a:rPr sz="2300">
                <a:solidFill>
                  <a:srgbClr val="464653"/>
                </a:solidFill>
              </a:rPr>
              <a:t> holes, where </a:t>
            </a:r>
            <a:r>
              <a:rPr sz="2300">
                <a:solidFill>
                  <a:srgbClr val="FF3300"/>
                </a:solidFill>
              </a:rPr>
              <a:t>n&gt;m</a:t>
            </a:r>
            <a:r>
              <a:rPr sz="2300">
                <a:solidFill>
                  <a:srgbClr val="464653"/>
                </a:solidFill>
              </a:rPr>
              <a:t>, </a:t>
            </a:r>
            <a:endParaRPr sz="2300">
              <a:solidFill>
                <a:srgbClr val="464653"/>
              </a:solidFill>
            </a:endParaRPr>
          </a:p>
          <a:p>
            <a:pPr lvl="1" marL="273050" indent="1587">
              <a:spcBef>
                <a:spcPts val="500"/>
              </a:spcBef>
              <a:buSzTx/>
              <a:buNone/>
              <a:defRPr sz="1800">
                <a:solidFill>
                  <a:srgbClr val="000000"/>
                </a:solidFill>
              </a:defRPr>
            </a:pPr>
            <a:r>
              <a:rPr sz="2300">
                <a:solidFill>
                  <a:srgbClr val="464653"/>
                </a:solidFill>
              </a:rPr>
              <a:t>there is </a:t>
            </a:r>
            <a:r>
              <a:rPr sz="2300">
                <a:solidFill>
                  <a:srgbClr val="FF3300"/>
                </a:solidFill>
              </a:rPr>
              <a:t>at least a hole</a:t>
            </a:r>
            <a:endParaRPr sz="2300">
              <a:solidFill>
                <a:srgbClr val="FF3300"/>
              </a:solidFill>
            </a:endParaRPr>
          </a:p>
          <a:p>
            <a:pPr lvl="1" marL="273050" indent="1587">
              <a:spcBef>
                <a:spcPts val="500"/>
              </a:spcBef>
              <a:buSzTx/>
              <a:buNone/>
              <a:defRPr sz="1800">
                <a:solidFill>
                  <a:srgbClr val="000000"/>
                </a:solidFill>
              </a:defRPr>
            </a:pPr>
            <a:r>
              <a:rPr sz="2300">
                <a:solidFill>
                  <a:srgbClr val="464653"/>
                </a:solidFill>
              </a:rPr>
              <a:t>that has more than one</a:t>
            </a:r>
            <a:endParaRPr sz="2300">
              <a:solidFill>
                <a:srgbClr val="464653"/>
              </a:solidFill>
            </a:endParaRPr>
          </a:p>
          <a:p>
            <a:pPr lvl="1" marL="273050" indent="1587">
              <a:spcBef>
                <a:spcPts val="500"/>
              </a:spcBef>
              <a:buSzTx/>
              <a:buNone/>
              <a:defRPr sz="1800">
                <a:solidFill>
                  <a:srgbClr val="000000"/>
                </a:solidFill>
              </a:defRPr>
            </a:pPr>
            <a:r>
              <a:rPr sz="2300">
                <a:solidFill>
                  <a:srgbClr val="464653"/>
                </a:solidFill>
              </a:rPr>
              <a:t>pigeons.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0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4"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Still too obvious ? </a:t>
            </a:r>
          </a:p>
        </p:txBody>
      </p:sp>
      <p:sp>
        <p:nvSpPr>
          <p:cNvPr id="110" name="Shape 110"/>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12</a:t>
            </a:r>
          </a:p>
        </p:txBody>
      </p:sp>
      <p:sp>
        <p:nvSpPr>
          <p:cNvPr id="111" name="Shape 111"/>
          <p:cNvSpPr/>
          <p:nvPr>
            <p:ph type="body" idx="4294967295"/>
          </p:nvPr>
        </p:nvSpPr>
        <p:spPr>
          <a:xfrm>
            <a:off x="685800" y="1447800"/>
            <a:ext cx="7499350" cy="4800600"/>
          </a:xfrm>
          <a:prstGeom prst="rect">
            <a:avLst/>
          </a:prstGeom>
        </p:spPr>
        <p:txBody>
          <a:bodyPr lIns="0" tIns="0" rIns="0" bIns="0">
            <a:normAutofit fontScale="100000" lnSpcReduction="0"/>
          </a:bodyPr>
          <a:lstStyle/>
          <a:p>
            <a:pPr lvl="0" marL="378447" indent="-378447" defTabSz="905255">
              <a:lnSpc>
                <a:spcPct val="90000"/>
              </a:lnSpc>
              <a:spcBef>
                <a:spcPts val="500"/>
              </a:spcBef>
              <a:buChar char=""/>
              <a:defRPr sz="1800">
                <a:solidFill>
                  <a:srgbClr val="000000"/>
                </a:solidFill>
              </a:defRPr>
            </a:pPr>
            <a:r>
              <a:rPr sz="2772"/>
              <a:t>Suppose I randomly pick some students from class, how many students do I need to pick to guarantee that </a:t>
            </a:r>
            <a:r>
              <a:rPr sz="2772">
                <a:solidFill>
                  <a:srgbClr val="FF3300"/>
                </a:solidFill>
              </a:rPr>
              <a:t>there are at least two students of same gender among those I picked</a:t>
            </a:r>
            <a:r>
              <a:rPr sz="2772"/>
              <a:t> ?</a:t>
            </a:r>
            <a:endParaRPr sz="2772"/>
          </a:p>
          <a:p>
            <a:pPr lvl="1" marL="632317" indent="-360425" defTabSz="905255">
              <a:lnSpc>
                <a:spcPct val="90000"/>
              </a:lnSpc>
              <a:spcBef>
                <a:spcPts val="400"/>
              </a:spcBef>
              <a:buClr>
                <a:srgbClr val="9FB8CD"/>
              </a:buClr>
              <a:defRPr sz="1800">
                <a:solidFill>
                  <a:srgbClr val="000000"/>
                </a:solidFill>
              </a:defRPr>
            </a:pPr>
            <a:r>
              <a:rPr sz="2376">
                <a:solidFill>
                  <a:srgbClr val="464653"/>
                </a:solidFill>
              </a:rPr>
              <a:t>Students: pigeons (x)</a:t>
            </a:r>
            <a:endParaRPr sz="2376">
              <a:solidFill>
                <a:srgbClr val="464653"/>
              </a:solidFill>
            </a:endParaRPr>
          </a:p>
          <a:p>
            <a:pPr lvl="1" marL="632317" indent="-360425" defTabSz="905255">
              <a:lnSpc>
                <a:spcPct val="90000"/>
              </a:lnSpc>
              <a:spcBef>
                <a:spcPts val="400"/>
              </a:spcBef>
              <a:buClr>
                <a:srgbClr val="9FB8CD"/>
              </a:buClr>
              <a:defRPr sz="1800">
                <a:solidFill>
                  <a:srgbClr val="000000"/>
                </a:solidFill>
              </a:defRPr>
            </a:pPr>
            <a:r>
              <a:rPr sz="2376">
                <a:solidFill>
                  <a:srgbClr val="464653"/>
                </a:solidFill>
              </a:rPr>
              <a:t>Gender: holes (2)</a:t>
            </a:r>
            <a:endParaRPr sz="2376">
              <a:solidFill>
                <a:srgbClr val="464653"/>
              </a:solidFill>
            </a:endParaRPr>
          </a:p>
          <a:p>
            <a:pPr lvl="1" marL="632317" indent="-360425" defTabSz="905255">
              <a:lnSpc>
                <a:spcPct val="90000"/>
              </a:lnSpc>
              <a:spcBef>
                <a:spcPts val="400"/>
              </a:spcBef>
              <a:buClr>
                <a:srgbClr val="9FB8CD"/>
              </a:buClr>
              <a:defRPr sz="1800">
                <a:solidFill>
                  <a:srgbClr val="000000"/>
                </a:solidFill>
              </a:defRPr>
            </a:pPr>
            <a:r>
              <a:rPr sz="2376">
                <a:solidFill>
                  <a:srgbClr val="464653"/>
                </a:solidFill>
              </a:rPr>
              <a:t>If x&gt;2, then there are at least one gender that has more than one student</a:t>
            </a:r>
            <a:endParaRPr sz="2376">
              <a:solidFill>
                <a:srgbClr val="464653"/>
              </a:solidFill>
            </a:endParaRPr>
          </a:p>
          <a:p>
            <a:pPr lvl="0" marL="378447" indent="-378447" defTabSz="905255">
              <a:lnSpc>
                <a:spcPct val="90000"/>
              </a:lnSpc>
              <a:spcBef>
                <a:spcPts val="500"/>
              </a:spcBef>
              <a:buChar char=""/>
              <a:defRPr sz="1800">
                <a:solidFill>
                  <a:srgbClr val="000000"/>
                </a:solidFill>
              </a:defRPr>
            </a:pPr>
            <a:r>
              <a:rPr sz="2772"/>
              <a:t>Note: the tricky part is </a:t>
            </a:r>
            <a:endParaRPr sz="2772"/>
          </a:p>
          <a:p>
            <a:pPr lvl="1" marL="632317" indent="-360425" defTabSz="905255">
              <a:lnSpc>
                <a:spcPct val="90000"/>
              </a:lnSpc>
              <a:spcBef>
                <a:spcPts val="400"/>
              </a:spcBef>
              <a:buClr>
                <a:srgbClr val="9FB8CD"/>
              </a:buClr>
              <a:defRPr sz="1800">
                <a:solidFill>
                  <a:srgbClr val="000000"/>
                </a:solidFill>
              </a:defRPr>
            </a:pPr>
            <a:r>
              <a:rPr sz="2376">
                <a:solidFill>
                  <a:srgbClr val="464653"/>
                </a:solidFill>
              </a:rPr>
              <a:t>Recognize the theorem/formula that applies</a:t>
            </a:r>
            <a:endParaRPr sz="2376">
              <a:solidFill>
                <a:srgbClr val="464653"/>
              </a:solidFill>
            </a:endParaRPr>
          </a:p>
          <a:p>
            <a:pPr lvl="1" marL="632317" indent="-360425" defTabSz="905255">
              <a:lnSpc>
                <a:spcPct val="90000"/>
              </a:lnSpc>
              <a:spcBef>
                <a:spcPts val="400"/>
              </a:spcBef>
              <a:buClr>
                <a:srgbClr val="9FB8CD"/>
              </a:buClr>
              <a:defRPr sz="1800">
                <a:solidFill>
                  <a:srgbClr val="000000"/>
                </a:solidFill>
              </a:defRPr>
            </a:pPr>
            <a:r>
              <a:rPr sz="2376">
                <a:solidFill>
                  <a:srgbClr val="464653"/>
                </a:solidFill>
              </a:rPr>
              <a:t>Map entities/functions in your problem to those in the theorem/formula</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11">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111">
                                            <p:txEl>
                                              <p:pRg st="0" end="0"/>
                                            </p:txEl>
                                          </p:spTgt>
                                        </p:tgtEl>
                                        <p:attrNameLst>
                                          <p:attrName>style.visibility</p:attrName>
                                        </p:attrNameLst>
                                      </p:cBhvr>
                                      <p:to>
                                        <p:strVal val="visible"/>
                                      </p:to>
                                    </p:set>
                                  </p:childTnLst>
                                </p:cTn>
                              </p:par>
                              <p:par>
                                <p:cTn id="9" presetClass="entr" presetSubtype="0" presetID="1" grpId="1" fill="hold">
                                  <p:stCondLst>
                                    <p:cond delay="0"/>
                                  </p:stCondLst>
                                  <p:iterate type="el" backwards="0">
                                    <p:tmAbs val="0"/>
                                  </p:iterate>
                                  <p:childTnLst>
                                    <p:set>
                                      <p:cBhvr>
                                        <p:cTn id="10" fill="hold"/>
                                        <p:tgtEl>
                                          <p:spTgt spid="111">
                                            <p:txEl>
                                              <p:pRg st="1" end="1"/>
                                            </p:txEl>
                                          </p:spTgt>
                                        </p:tgtEl>
                                        <p:attrNameLst>
                                          <p:attrName>style.visibility</p:attrName>
                                        </p:attrNameLst>
                                      </p:cBhvr>
                                      <p:to>
                                        <p:strVal val="visible"/>
                                      </p:to>
                                    </p:set>
                                  </p:childTnLst>
                                </p:cTn>
                              </p:par>
                              <p:par>
                                <p:cTn id="11" presetClass="entr" presetSubtype="0" presetID="1" grpId="1" fill="hold">
                                  <p:stCondLst>
                                    <p:cond delay="0"/>
                                  </p:stCondLst>
                                  <p:iterate type="el" backwards="0">
                                    <p:tmAbs val="0"/>
                                  </p:iterate>
                                  <p:childTnLst>
                                    <p:set>
                                      <p:cBhvr>
                                        <p:cTn id="12" fill="hold"/>
                                        <p:tgtEl>
                                          <p:spTgt spid="111">
                                            <p:txEl>
                                              <p:pRg st="2" end="2"/>
                                            </p:txEl>
                                          </p:spTgt>
                                        </p:tgtEl>
                                        <p:attrNameLst>
                                          <p:attrName>style.visibility</p:attrName>
                                        </p:attrNameLst>
                                      </p:cBhvr>
                                      <p:to>
                                        <p:strVal val="visible"/>
                                      </p:to>
                                    </p:set>
                                  </p:childTnLst>
                                </p:cTn>
                              </p:par>
                              <p:par>
                                <p:cTn id="13" presetClass="entr" presetSubtype="0" presetID="1" grpId="1" fill="hold">
                                  <p:stCondLst>
                                    <p:cond delay="0"/>
                                  </p:stCondLst>
                                  <p:iterate type="el" backwards="0">
                                    <p:tmAbs val="0"/>
                                  </p:iterate>
                                  <p:childTnLst>
                                    <p:set>
                                      <p:cBhvr>
                                        <p:cTn id="14" fill="hold"/>
                                        <p:tgtEl>
                                          <p:spTgt spid="1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0" presetID="1" grpId="1" fill="hold">
                                  <p:stCondLst>
                                    <p:cond delay="0"/>
                                  </p:stCondLst>
                                  <p:iterate type="el" backwards="0">
                                    <p:tmAbs val="0"/>
                                  </p:iterate>
                                  <p:childTnLst>
                                    <p:set>
                                      <p:cBhvr>
                                        <p:cTn id="18" fill="hold"/>
                                        <p:tgtEl>
                                          <p:spTgt spid="111">
                                            <p:txEl>
                                              <p:pRg st="4" end="4"/>
                                            </p:txEl>
                                          </p:spTgt>
                                        </p:tgtEl>
                                        <p:attrNameLst>
                                          <p:attrName>style.visibility</p:attrName>
                                        </p:attrNameLst>
                                      </p:cBhvr>
                                      <p:to>
                                        <p:strVal val="visible"/>
                                      </p:to>
                                    </p:set>
                                  </p:childTnLst>
                                </p:cTn>
                              </p:par>
                              <p:par>
                                <p:cTn id="19" presetClass="entr" presetSubtype="0" presetID="1" grpId="1" fill="hold">
                                  <p:stCondLst>
                                    <p:cond delay="0"/>
                                  </p:stCondLst>
                                  <p:iterate type="el" backwards="0">
                                    <p:tmAbs val="0"/>
                                  </p:iterate>
                                  <p:childTnLst>
                                    <p:set>
                                      <p:cBhvr>
                                        <p:cTn id="20" fill="hold"/>
                                        <p:tgtEl>
                                          <p:spTgt spid="111">
                                            <p:txEl>
                                              <p:pRg st="5" end="5"/>
                                            </p:txEl>
                                          </p:spTgt>
                                        </p:tgtEl>
                                        <p:attrNameLst>
                                          <p:attrName>style.visibility</p:attrName>
                                        </p:attrNameLst>
                                      </p:cBhvr>
                                      <p:to>
                                        <p:strVal val="visible"/>
                                      </p:to>
                                    </p:set>
                                  </p:childTnLst>
                                </p:cTn>
                              </p:par>
                              <p:par>
                                <p:cTn id="21" presetClass="entr" presetSubtype="0" presetID="1" grpId="1" fill="hold">
                                  <p:stCondLst>
                                    <p:cond delay="0"/>
                                  </p:stCondLst>
                                  <p:iterate type="el" backwards="0">
                                    <p:tmAbs val="0"/>
                                  </p:iterate>
                                  <p:childTnLst>
                                    <p:set>
                                      <p:cBhvr>
                                        <p:cTn id="22" fill="hold"/>
                                        <p:tgtEl>
                                          <p:spTgt spid="111">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1"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13</a:t>
            </a:r>
          </a:p>
        </p:txBody>
      </p:sp>
      <p:sp>
        <p:nvSpPr>
          <p:cNvPr id="114" name="Shape 114"/>
          <p:cNvSpPr/>
          <p:nvPr>
            <p:ph type="title" idx="4294967295"/>
          </p:nvPr>
        </p:nvSpPr>
        <p:spPr>
          <a:xfrm>
            <a:off x="762000" y="1600199"/>
            <a:ext cx="7239000" cy="2286002"/>
          </a:xfrm>
          <a:prstGeom prst="rect">
            <a:avLst/>
          </a:prstGeom>
        </p:spPr>
        <p:txBody>
          <a:bodyPr lIns="0" tIns="0" rIns="0" bIns="0">
            <a:normAutofit fontScale="100000" lnSpcReduction="0"/>
          </a:bodyPr>
          <a:lstStyle/>
          <a:p>
            <a:pPr lvl="0">
              <a:defRPr sz="1800">
                <a:solidFill>
                  <a:srgbClr val="000000"/>
                </a:solidFill>
              </a:defRPr>
            </a:pPr>
            <a:r>
              <a:rPr sz="3500">
                <a:solidFill>
                  <a:srgbClr val="464653"/>
                </a:solidFill>
                <a:effectLst>
                  <a:outerShdw sx="100000" sy="100000" kx="0" ky="0" algn="b" rotWithShape="0" blurRad="12700" dist="25400" dir="2700000">
                    <a:srgbClr val="DDDDDD"/>
                  </a:outerShdw>
                </a:effectLst>
              </a:rPr>
              <a:t>With set defined, one is naturally interested in its size, a.k.a. </a:t>
            </a:r>
            <a:r>
              <a:rPr sz="3500">
                <a:solidFill>
                  <a:srgbClr val="FF0000"/>
                </a:solidFill>
                <a:effectLst>
                  <a:outerShdw sx="100000" sy="100000" kx="0" ky="0" algn="b" rotWithShape="0" blurRad="12700" dist="25400" dir="2700000">
                    <a:srgbClr val="DDDDDD"/>
                  </a:outerShdw>
                </a:effectLst>
              </a:rPr>
              <a:t>counting </a:t>
            </a:r>
            <a:r>
              <a:rPr sz="3500">
                <a:effectLst>
                  <a:outerShdw sx="100000" sy="100000" kx="0" ky="0" algn="b" rotWithShape="0" blurRad="12700" dist="25400" dir="2700000">
                    <a:srgbClr val="DDDDDD"/>
                  </a:outerShdw>
                </a:effectLst>
              </a:rPr>
              <a:t>the number of elements in a set</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Our class: counting problem</a:t>
            </a:r>
          </a:p>
        </p:txBody>
      </p:sp>
      <p:sp>
        <p:nvSpPr>
          <p:cNvPr id="117" name="Shape 117"/>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14</a:t>
            </a:r>
          </a:p>
        </p:txBody>
      </p:sp>
      <p:sp>
        <p:nvSpPr>
          <p:cNvPr id="118" name="Shape 118"/>
          <p:cNvSpPr/>
          <p:nvPr>
            <p:ph type="body" idx="4294967295"/>
          </p:nvPr>
        </p:nvSpPr>
        <p:spPr>
          <a:xfrm>
            <a:off x="533400" y="1295400"/>
            <a:ext cx="7848600" cy="4800600"/>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Simple ones:</a:t>
            </a:r>
            <a:endParaRPr sz="2600"/>
          </a:p>
          <a:p>
            <a:pPr lvl="1" marL="623534" indent="-348897">
              <a:spcBef>
                <a:spcPts val="500"/>
              </a:spcBef>
              <a:buClr>
                <a:srgbClr val="9FB8CD"/>
              </a:buClr>
              <a:defRPr sz="1800">
                <a:solidFill>
                  <a:srgbClr val="000000"/>
                </a:solidFill>
              </a:defRPr>
            </a:pPr>
            <a:r>
              <a:rPr sz="2300">
                <a:solidFill>
                  <a:srgbClr val="464653"/>
                </a:solidFill>
              </a:rPr>
              <a:t>How many students are there in the class, i.e. the cardinality of the set ?</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How many ways can we elect a representative ?</a:t>
            </a:r>
            <a:endParaRPr sz="2300">
              <a:solidFill>
                <a:srgbClr val="464653"/>
              </a:solidFill>
            </a:endParaRPr>
          </a:p>
          <a:p>
            <a:pPr lvl="0" marL="354965" indent="-354965">
              <a:buChar char=""/>
              <a:defRPr sz="1800">
                <a:solidFill>
                  <a:srgbClr val="000000"/>
                </a:solidFill>
              </a:defRPr>
            </a:pPr>
            <a:r>
              <a:rPr sz="2600"/>
              <a:t>How many ways can we elect a representative and a helper ? </a:t>
            </a:r>
            <a:endParaRPr sz="2600"/>
          </a:p>
          <a:p>
            <a:pPr lvl="0" marL="354965" indent="-354965">
              <a:buChar char=""/>
              <a:defRPr sz="1800">
                <a:solidFill>
                  <a:srgbClr val="000000"/>
                </a:solidFill>
              </a:defRPr>
            </a:pPr>
            <a:r>
              <a:rPr sz="2600"/>
              <a:t>How many ways can we form studying groups of 2 students (3 students, …)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1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0" presetID="1" grpId="1" fill="hold">
                                  <p:stCondLst>
                                    <p:cond delay="0"/>
                                  </p:stCondLst>
                                  <p:iterate type="el" backwards="0">
                                    <p:tmAbs val="0"/>
                                  </p:iterate>
                                  <p:childTnLst>
                                    <p:set>
                                      <p:cBhvr>
                                        <p:cTn id="10" fill="hold"/>
                                        <p:tgtEl>
                                          <p:spTgt spid="11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0" presetID="1" grpId="1" fill="hold">
                                  <p:stCondLst>
                                    <p:cond delay="0"/>
                                  </p:stCondLst>
                                  <p:iterate type="el" backwards="0">
                                    <p:tmAbs val="0"/>
                                  </p:iterate>
                                  <p:childTnLst>
                                    <p:set>
                                      <p:cBhvr>
                                        <p:cTn id="14" fill="hold"/>
                                        <p:tgtEl>
                                          <p:spTgt spid="118">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18"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Counting problem: history</a:t>
            </a:r>
          </a:p>
        </p:txBody>
      </p:sp>
      <p:sp>
        <p:nvSpPr>
          <p:cNvPr id="121" name="Shape 121"/>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15</a:t>
            </a:r>
          </a:p>
        </p:txBody>
      </p:sp>
      <p:sp>
        <p:nvSpPr>
          <p:cNvPr id="122" name="Shape 122"/>
          <p:cNvSpPr/>
          <p:nvPr>
            <p:ph type="body" idx="4294967295"/>
          </p:nvPr>
        </p:nvSpPr>
        <p:spPr>
          <a:xfrm>
            <a:off x="685800" y="1447800"/>
            <a:ext cx="7848600" cy="4800600"/>
          </a:xfrm>
          <a:prstGeom prst="rect">
            <a:avLst/>
          </a:prstGeom>
        </p:spPr>
        <p:txBody>
          <a:bodyPr lIns="0" tIns="0" rIns="0" bIns="0">
            <a:normAutofit fontScale="100000" lnSpcReduction="0"/>
          </a:bodyPr>
          <a:lstStyle/>
          <a:p>
            <a:pPr lvl="0" marL="382270" indent="-382270">
              <a:buChar char=""/>
              <a:defRPr sz="1800">
                <a:solidFill>
                  <a:srgbClr val="000000"/>
                </a:solidFill>
              </a:defRPr>
            </a:pPr>
            <a:r>
              <a:rPr sz="2800"/>
              <a:t>First known results on counting goes back to six century BCE’s India:</a:t>
            </a:r>
            <a:endParaRPr sz="2800"/>
          </a:p>
          <a:p>
            <a:pPr lvl="1" marL="638704" indent="-364066">
              <a:spcBef>
                <a:spcPts val="500"/>
              </a:spcBef>
              <a:buClr>
                <a:srgbClr val="9FB8CD"/>
              </a:buClr>
              <a:defRPr sz="1800">
                <a:solidFill>
                  <a:srgbClr val="000000"/>
                </a:solidFill>
              </a:defRPr>
            </a:pPr>
            <a:r>
              <a:rPr sz="2400">
                <a:solidFill>
                  <a:srgbClr val="464653"/>
                </a:solidFill>
              </a:rPr>
              <a:t>Using 6 different tastes, bitter, sour, salty, astringent, sweet, hot, one can make 63 different combinations…</a:t>
            </a:r>
            <a:endParaRPr sz="2400">
              <a:solidFill>
                <a:srgbClr val="464653"/>
              </a:solidFill>
            </a:endParaRPr>
          </a:p>
          <a:p>
            <a:pPr lvl="0" marL="382270" indent="-382270">
              <a:buChar char=""/>
              <a:defRPr sz="1800">
                <a:solidFill>
                  <a:srgbClr val="000000"/>
                </a:solidFill>
              </a:defRPr>
            </a:pPr>
            <a:r>
              <a:rPr sz="2800"/>
              <a:t>first formula for counting combinations appears more than one thousand years later</a:t>
            </a:r>
            <a:endParaRPr sz="2800"/>
          </a:p>
          <a:p>
            <a:pPr lvl="0">
              <a:buChar char=""/>
              <a:defRPr sz="1800">
                <a:solidFill>
                  <a:srgbClr val="000000"/>
                </a:solidFill>
              </a:defRPr>
            </a:pPr>
            <a:endParaRPr sz="2800"/>
          </a:p>
          <a:p>
            <a:pPr lvl="0">
              <a:buChar char=""/>
              <a:defRPr sz="1800">
                <a:solidFill>
                  <a:srgbClr val="000000"/>
                </a:solidFill>
              </a:defRPr>
            </a:pPr>
            <a:endParaRPr sz="2800"/>
          </a:p>
          <a:p>
            <a:pPr lvl="0" marL="382270" indent="-382270">
              <a:buChar char=""/>
              <a:defRPr sz="1800">
                <a:solidFill>
                  <a:srgbClr val="000000"/>
                </a:solidFill>
              </a:defRPr>
            </a:pPr>
            <a:r>
              <a:rPr sz="2800"/>
              <a:t># of ways to elect two class representatives</a:t>
            </a:r>
          </a:p>
        </p:txBody>
      </p:sp>
      <p:pic>
        <p:nvPicPr>
          <p:cNvPr id="123" name="image.pdf"/>
          <p:cNvPicPr/>
          <p:nvPr/>
        </p:nvPicPr>
        <p:blipFill>
          <a:blip r:embed="rId2">
            <a:extLst/>
          </a:blip>
          <a:stretch>
            <a:fillRect/>
          </a:stretch>
        </p:blipFill>
        <p:spPr>
          <a:xfrm>
            <a:off x="3516312" y="4092575"/>
            <a:ext cx="2111376" cy="757238"/>
          </a:xfrm>
          <a:prstGeom prst="rect">
            <a:avLst/>
          </a:prstGeom>
          <a:ln w="12700">
            <a:miter lim="400000"/>
          </a:ln>
        </p:spPr>
      </p:pic>
      <p:pic>
        <p:nvPicPr>
          <p:cNvPr id="124" name="image.pdf"/>
          <p:cNvPicPr/>
          <p:nvPr/>
        </p:nvPicPr>
        <p:blipFill>
          <a:blip r:embed="rId3">
            <a:extLst/>
          </a:blip>
          <a:stretch>
            <a:fillRect/>
          </a:stretch>
        </p:blipFill>
        <p:spPr>
          <a:xfrm>
            <a:off x="2657475" y="5514975"/>
            <a:ext cx="3830638" cy="757238"/>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22">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122">
                                            <p:txEl>
                                              <p:pRg st="0" end="0"/>
                                            </p:txEl>
                                          </p:spTgt>
                                        </p:tgtEl>
                                        <p:attrNameLst>
                                          <p:attrName>style.visibility</p:attrName>
                                        </p:attrNameLst>
                                      </p:cBhvr>
                                      <p:to>
                                        <p:strVal val="visible"/>
                                      </p:to>
                                    </p:set>
                                  </p:childTnLst>
                                </p:cTn>
                              </p:par>
                              <p:par>
                                <p:cTn id="9" presetClass="entr" presetSubtype="0" presetID="1" grpId="1" fill="hold">
                                  <p:stCondLst>
                                    <p:cond delay="0"/>
                                  </p:stCondLst>
                                  <p:iterate type="el" backwards="0">
                                    <p:tmAbs val="0"/>
                                  </p:iterate>
                                  <p:childTnLst>
                                    <p:set>
                                      <p:cBhvr>
                                        <p:cTn id="10" fill="hold"/>
                                        <p:tgtEl>
                                          <p:spTgt spid="1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0" presetID="1" grpId="1" fill="hold">
                                  <p:stCondLst>
                                    <p:cond delay="0"/>
                                  </p:stCondLst>
                                  <p:iterate type="el" backwards="0">
                                    <p:tmAbs val="0"/>
                                  </p:iterate>
                                  <p:childTnLst>
                                    <p:set>
                                      <p:cBhvr>
                                        <p:cTn id="14" fill="hold"/>
                                        <p:tgtEl>
                                          <p:spTgt spid="1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0" presetID="1" grpId="1" fill="hold">
                                  <p:stCondLst>
                                    <p:cond delay="0"/>
                                  </p:stCondLst>
                                  <p:iterate type="el" backwards="0">
                                    <p:tmAbs val="0"/>
                                  </p:iterate>
                                  <p:childTnLst>
                                    <p:set>
                                      <p:cBhvr>
                                        <p:cTn id="18" fill="hold"/>
                                        <p:tgtEl>
                                          <p:spTgt spid="1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0" presetID="1" grpId="2" fill="hold">
                                  <p:stCondLst>
                                    <p:cond delay="0"/>
                                  </p:stCondLst>
                                  <p:iterate type="el" backwards="0">
                                    <p:tmAbs val="0"/>
                                  </p:iterate>
                                  <p:childTnLst>
                                    <p:set>
                                      <p:cBhvr>
                                        <p:cTn id="22" fill="hold"/>
                                        <p:tgtEl>
                                          <p:spTgt spid="123"/>
                                        </p:tgtEl>
                                        <p:attrNameLst>
                                          <p:attrName>style.visibility</p:attrName>
                                        </p:attrNameLst>
                                      </p:cBhvr>
                                      <p:to>
                                        <p:strVal val="visible"/>
                                      </p:to>
                                    </p:set>
                                  </p:childTnLst>
                                </p:cTn>
                              </p:par>
                            </p:childTnLst>
                          </p:cTn>
                        </p:par>
                        <p:par>
                          <p:cTn id="23" fill="hold">
                            <p:stCondLst>
                              <p:cond delay="0"/>
                            </p:stCondLst>
                            <p:childTnLst>
                              <p:par>
                                <p:cTn id="24" nodeType="afterEffect" presetClass="entr" presetSubtype="0" presetID="1" grpId="1" fill="hold">
                                  <p:stCondLst>
                                    <p:cond delay="0"/>
                                  </p:stCondLst>
                                  <p:iterate type="el" backwards="0">
                                    <p:tmAbs val="0"/>
                                  </p:iterate>
                                  <p:childTnLst>
                                    <p:set>
                                      <p:cBhvr>
                                        <p:cTn id="25" fill="hold"/>
                                        <p:tgtEl>
                                          <p:spTgt spid="122">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0" presetID="1" grpId="1" fill="hold">
                                  <p:stCondLst>
                                    <p:cond delay="0"/>
                                  </p:stCondLst>
                                  <p:iterate type="el" backwards="0">
                                    <p:tmAbs val="0"/>
                                  </p:iterate>
                                  <p:childTnLst>
                                    <p:set>
                                      <p:cBhvr>
                                        <p:cTn id="29" fill="hold"/>
                                        <p:tgtEl>
                                          <p:spTgt spid="122">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0" presetID="1" grpId="3" fill="hold">
                                  <p:stCondLst>
                                    <p:cond delay="0"/>
                                  </p:stCondLst>
                                  <p:iterate type="el" backwards="0">
                                    <p:tmAbs val="0"/>
                                  </p:iterate>
                                  <p:childTnLst>
                                    <p:set>
                                      <p:cBhvr>
                                        <p:cTn id="33" fill="hold"/>
                                        <p:tgtEl>
                                          <p:spTgt spid="1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4" grpId="3"/>
      <p:bldP build="p" bldLvl="1" animBg="1" rev="0" advAuto="0" spid="122" grpId="1"/>
      <p:bldP build="whole" bldLvl="1" animBg="1" rev="0" advAuto="0" spid="123" grpId="2"/>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16</a:t>
            </a:r>
          </a:p>
        </p:txBody>
      </p:sp>
      <p:sp>
        <p:nvSpPr>
          <p:cNvPr id="127" name="Shape 127"/>
          <p:cNvSpPr/>
          <p:nvPr>
            <p:ph type="title" idx="4294967295"/>
          </p:nvPr>
        </p:nvSpPr>
        <p:spPr>
          <a:xfrm>
            <a:off x="990600" y="1676400"/>
            <a:ext cx="6400800" cy="2286001"/>
          </a:xfrm>
          <a:prstGeom prst="rect">
            <a:avLst/>
          </a:prstGeom>
        </p:spPr>
        <p:txBody>
          <a:bodyPr lIns="0" tIns="0" rIns="0" bIns="0">
            <a:normAutofit fontScale="100000" lnSpcReduction="0"/>
          </a:bodyPr>
          <a:lstStyle/>
          <a:p>
            <a:pPr lvl="0">
              <a:defRPr sz="1800">
                <a:solidFill>
                  <a:srgbClr val="000000"/>
                </a:solidFill>
              </a:defRPr>
            </a:pPr>
            <a:r>
              <a:rPr sz="3200">
                <a:solidFill>
                  <a:srgbClr val="FF0000"/>
                </a:solidFill>
              </a:rPr>
              <a:t>Counting </a:t>
            </a:r>
            <a:r>
              <a:rPr sz="3200"/>
              <a:t>is essential for studying</a:t>
            </a:r>
            <a:r>
              <a:rPr sz="3200">
                <a:solidFill>
                  <a:srgbClr val="FF0000"/>
                </a:solidFill>
              </a:rPr>
              <a:t> probability,</a:t>
            </a:r>
            <a:r>
              <a:rPr sz="3200"/>
              <a:t> i.e., how likely something happens</a:t>
            </a:r>
            <a:r>
              <a:rPr sz="3200">
                <a:solidFill>
                  <a:srgbClr val="FF0000"/>
                </a:solidFill>
              </a:rPr>
              <a:t>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Ex: Probability problems</a:t>
            </a:r>
          </a:p>
        </p:txBody>
      </p:sp>
      <p:sp>
        <p:nvSpPr>
          <p:cNvPr id="130" name="Shape 130"/>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17</a:t>
            </a:r>
          </a:p>
        </p:txBody>
      </p:sp>
      <p:sp>
        <p:nvSpPr>
          <p:cNvPr id="131" name="Shape 131"/>
          <p:cNvSpPr/>
          <p:nvPr>
            <p:ph type="body" idx="4294967295"/>
          </p:nvPr>
        </p:nvSpPr>
        <p:spPr>
          <a:xfrm>
            <a:off x="533400" y="1295400"/>
            <a:ext cx="7499350" cy="4800600"/>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Suppose I choose one person randomly, what’s the probability that you will be chosen ?</a:t>
            </a:r>
            <a:endParaRPr sz="2600"/>
          </a:p>
          <a:p>
            <a:pPr lvl="0" marL="354965" indent="-354965">
              <a:buChar char=""/>
              <a:defRPr sz="1800">
                <a:solidFill>
                  <a:srgbClr val="000000"/>
                </a:solidFill>
              </a:defRPr>
            </a:pPr>
            <a:r>
              <a:rPr sz="2600"/>
              <a:t>Suppose I choose two persons randomly, what’s the probability that you and your neighbor are chosen ?</a:t>
            </a:r>
            <a:endParaRPr sz="2600"/>
          </a:p>
          <a:p>
            <a:pPr lvl="0" marL="354965" indent="-354965">
              <a:buChar char=""/>
              <a:defRPr sz="1800">
                <a:solidFill>
                  <a:srgbClr val="000000"/>
                </a:solidFill>
              </a:defRPr>
            </a:pPr>
            <a:r>
              <a:rPr sz="2600"/>
              <a:t>What’s the probability of winning NY lottery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0" presetID="1" grpId="1" fill="hold">
                                  <p:stCondLst>
                                    <p:cond delay="0"/>
                                  </p:stCondLst>
                                  <p:iterate type="el" backwards="0">
                                    <p:tmAbs val="0"/>
                                  </p:iterate>
                                  <p:childTnLst>
                                    <p:set>
                                      <p:cBhvr>
                                        <p:cTn id="10" fill="hold"/>
                                        <p:tgtEl>
                                          <p:spTgt spid="131">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1"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18</a:t>
            </a:r>
          </a:p>
        </p:txBody>
      </p:sp>
      <p:sp>
        <p:nvSpPr>
          <p:cNvPr id="134" name="Shape 134"/>
          <p:cNvSpPr/>
          <p:nvPr>
            <p:ph type="title" idx="4294967295"/>
          </p:nvPr>
        </p:nvSpPr>
        <p:spPr>
          <a:xfrm>
            <a:off x="838200" y="1600199"/>
            <a:ext cx="6781800" cy="2286002"/>
          </a:xfrm>
          <a:prstGeom prst="rect">
            <a:avLst/>
          </a:prstGeom>
        </p:spPr>
        <p:txBody>
          <a:bodyPr lIns="0" tIns="0" rIns="0" bIns="0">
            <a:normAutofit fontScale="100000" lnSpcReduction="0"/>
          </a:bodyPr>
          <a:lstStyle/>
          <a:p>
            <a:pPr lvl="0">
              <a:defRPr sz="1800">
                <a:solidFill>
                  <a:srgbClr val="000000"/>
                </a:solidFill>
              </a:defRPr>
            </a:pPr>
            <a:r>
              <a:rPr sz="3200">
                <a:solidFill>
                  <a:srgbClr val="FF0000"/>
                </a:solidFill>
                <a:effectLst>
                  <a:outerShdw sx="100000" sy="100000" kx="0" ky="0" algn="b" rotWithShape="0" blurRad="12700" dist="25400" dir="2700000">
                    <a:srgbClr val="DDDDDD"/>
                  </a:outerShdw>
                </a:effectLst>
              </a:rPr>
              <a:t>Logic: </a:t>
            </a:r>
            <a:r>
              <a:rPr sz="3200">
                <a:effectLst>
                  <a:outerShdw sx="100000" sy="100000" kx="0" ky="0" algn="b" rotWithShape="0" blurRad="12700" dist="25400" dir="2700000">
                    <a:srgbClr val="DDDDDD"/>
                  </a:outerShdw>
                </a:effectLst>
              </a:rPr>
              <a:t>a tool for</a:t>
            </a:r>
            <a:r>
              <a:rPr sz="3200">
                <a:solidFill>
                  <a:srgbClr val="FF0000"/>
                </a:solidFill>
                <a:effectLst>
                  <a:outerShdw sx="100000" sy="100000" kx="0" ky="0" algn="b" rotWithShape="0" blurRad="12700" dist="25400" dir="2700000">
                    <a:srgbClr val="DDDDDD"/>
                  </a:outerShdw>
                </a:effectLst>
              </a:rPr>
              <a:t> </a:t>
            </a:r>
            <a:r>
              <a:rPr sz="3200">
                <a:effectLst>
                  <a:outerShdw sx="100000" sy="100000" kx="0" ky="0" algn="b" rotWithShape="0" blurRad="12700" dist="25400" dir="2700000">
                    <a:srgbClr val="DDDDDD"/>
                  </a:outerShdw>
                </a:effectLst>
              </a:rPr>
              <a:t>reasoning and proving</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An example</a:t>
            </a:r>
          </a:p>
        </p:txBody>
      </p:sp>
      <p:sp>
        <p:nvSpPr>
          <p:cNvPr id="137" name="Shape 137"/>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19</a:t>
            </a:r>
          </a:p>
        </p:txBody>
      </p:sp>
      <p:sp>
        <p:nvSpPr>
          <p:cNvPr id="138" name="Shape 138"/>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Your friend’s comment:</a:t>
            </a:r>
            <a:endParaRPr sz="2600"/>
          </a:p>
          <a:p>
            <a:pPr lvl="1" marL="623534" indent="-348897">
              <a:spcBef>
                <a:spcPts val="500"/>
              </a:spcBef>
              <a:buClr>
                <a:srgbClr val="9FB8CD"/>
              </a:buClr>
              <a:defRPr sz="1800">
                <a:solidFill>
                  <a:srgbClr val="000000"/>
                </a:solidFill>
              </a:defRPr>
            </a:pPr>
            <a:r>
              <a:rPr sz="2300">
                <a:solidFill>
                  <a:srgbClr val="464653"/>
                </a:solidFill>
              </a:rPr>
              <a:t>If the birds are flying south and the leaves are turning, then it must be fall. Falls brings cold weather. The leaves are turning but the weather is not cold. Therefore the birds are not flying south.</a:t>
            </a:r>
            <a:endParaRPr sz="2300">
              <a:solidFill>
                <a:srgbClr val="464653"/>
              </a:solidFill>
            </a:endParaRPr>
          </a:p>
          <a:p>
            <a:pPr lvl="0" marL="354965" indent="-354965">
              <a:buChar char=""/>
              <a:defRPr sz="1800">
                <a:solidFill>
                  <a:srgbClr val="000000"/>
                </a:solidFill>
              </a:defRPr>
            </a:pPr>
            <a:r>
              <a:rPr sz="2600"/>
              <a:t>Do you agree with her ? </a:t>
            </a:r>
            <a:endParaRPr sz="2600"/>
          </a:p>
          <a:p>
            <a:pPr lvl="0" marL="354965" indent="-354965">
              <a:buChar char=""/>
              <a:defRPr sz="1800">
                <a:solidFill>
                  <a:srgbClr val="000000"/>
                </a:solidFill>
              </a:defRPr>
            </a:pPr>
            <a:r>
              <a:rPr sz="2600"/>
              <a:t>Is her argument sound/valid?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3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0" presetID="1" grpId="1" fill="hold">
                                  <p:stCondLst>
                                    <p:cond delay="0"/>
                                  </p:stCondLst>
                                  <p:iterate type="el" backwards="0">
                                    <p:tmAbs val="0"/>
                                  </p:iterate>
                                  <p:childTnLst>
                                    <p:set>
                                      <p:cBhvr>
                                        <p:cTn id="10" fill="hold"/>
                                        <p:tgtEl>
                                          <p:spTgt spid="13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8"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44455"/>
                </a:solidFill>
              </a:defRPr>
            </a:lvl1pPr>
          </a:lstStyle>
          <a:p>
            <a:pPr lvl="0">
              <a:defRPr sz="1800">
                <a:solidFill>
                  <a:srgbClr val="000000"/>
                </a:solidFill>
              </a:defRPr>
            </a:pPr>
            <a:r>
              <a:rPr sz="3200">
                <a:solidFill>
                  <a:srgbClr val="444455"/>
                </a:solidFill>
              </a:rPr>
              <a:t>What’s discrete mathematics ?</a:t>
            </a:r>
          </a:p>
        </p:txBody>
      </p:sp>
      <p:sp>
        <p:nvSpPr>
          <p:cNvPr id="63" name="Shape 63"/>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a:t>
            </a:r>
          </a:p>
        </p:txBody>
      </p:sp>
      <p:sp>
        <p:nvSpPr>
          <p:cNvPr id="64" name="Shape 64"/>
          <p:cNvSpPr/>
          <p:nvPr>
            <p:ph type="body" idx="4294967295"/>
          </p:nvPr>
        </p:nvSpPr>
        <p:spPr>
          <a:xfrm>
            <a:off x="1143000" y="1371600"/>
            <a:ext cx="7499350" cy="4800600"/>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Discrete mathematics: </a:t>
            </a:r>
            <a:r>
              <a:rPr sz="2800"/>
              <a:t>dealing with objects that can assume only distinct, separated values</a:t>
            </a:r>
            <a:endParaRPr sz="2800"/>
          </a:p>
          <a:p>
            <a:pPr lvl="1" marL="623534" indent="-348897">
              <a:spcBef>
                <a:spcPts val="500"/>
              </a:spcBef>
              <a:buClr>
                <a:srgbClr val="9FB8CD"/>
              </a:buClr>
              <a:defRPr sz="1800">
                <a:solidFill>
                  <a:srgbClr val="000000"/>
                </a:solidFill>
              </a:defRPr>
            </a:pPr>
            <a:r>
              <a:rPr sz="2300">
                <a:solidFill>
                  <a:srgbClr val="464653"/>
                </a:solidFill>
              </a:rPr>
              <a:t>Sequence, set </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Logic</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Relations, functions</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Counting, probability</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Graphs</a:t>
            </a:r>
            <a:endParaRPr sz="2300">
              <a:solidFill>
                <a:srgbClr val="464653"/>
              </a:solidFill>
            </a:endParaRPr>
          </a:p>
          <a:p>
            <a:pPr lvl="0" marL="354965" indent="-354965">
              <a:buChar char=""/>
              <a:defRPr sz="1800">
                <a:solidFill>
                  <a:srgbClr val="000000"/>
                </a:solidFill>
              </a:defRPr>
            </a:pPr>
            <a:r>
              <a:rPr sz="2600"/>
              <a:t>Useful for </a:t>
            </a:r>
            <a:r>
              <a:rPr sz="2600">
                <a:solidFill>
                  <a:srgbClr val="FF0000"/>
                </a:solidFill>
              </a:rPr>
              <a:t>modeling real world objects</a:t>
            </a:r>
            <a:endParaRPr sz="2000">
              <a:solidFill>
                <a:srgbClr val="FF0000"/>
              </a:solidFill>
            </a:endParaRPr>
          </a:p>
          <a:p>
            <a:pPr lvl="0" marL="354965" indent="-354965">
              <a:buChar char=""/>
              <a:defRPr sz="1800">
                <a:solidFill>
                  <a:srgbClr val="000000"/>
                </a:solidFill>
              </a:defRPr>
            </a:pPr>
            <a:r>
              <a:rPr sz="2600"/>
              <a:t>Especially useful for </a:t>
            </a:r>
            <a:r>
              <a:rPr sz="2600">
                <a:solidFill>
                  <a:srgbClr val="FF0000"/>
                </a:solidFill>
              </a:rPr>
              <a:t>computer problem solving</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6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0" presetID="1" grpId="1" fill="hold">
                                  <p:stCondLst>
                                    <p:cond delay="0"/>
                                  </p:stCondLst>
                                  <p:iterate type="el" backwards="0">
                                    <p:tmAbs val="0"/>
                                  </p:iterate>
                                  <p:childTnLst>
                                    <p:set>
                                      <p:cBhvr>
                                        <p:cTn id="10" fill="hold"/>
                                        <p:tgtEl>
                                          <p:spTgt spid="6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0" presetID="1" grpId="1" fill="hold">
                                  <p:stCondLst>
                                    <p:cond delay="0"/>
                                  </p:stCondLst>
                                  <p:iterate type="el" backwards="0">
                                    <p:tmAbs val="0"/>
                                  </p:iterate>
                                  <p:childTnLst>
                                    <p:set>
                                      <p:cBhvr>
                                        <p:cTn id="14" fill="hold"/>
                                        <p:tgtEl>
                                          <p:spTgt spid="6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0" presetID="1" grpId="1" fill="hold">
                                  <p:stCondLst>
                                    <p:cond delay="0"/>
                                  </p:stCondLst>
                                  <p:iterate type="el" backwards="0">
                                    <p:tmAbs val="0"/>
                                  </p:iterate>
                                  <p:childTnLst>
                                    <p:set>
                                      <p:cBhvr>
                                        <p:cTn id="18" fill="hold"/>
                                        <p:tgtEl>
                                          <p:spTgt spid="6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0" presetID="1" grpId="1" fill="hold">
                                  <p:stCondLst>
                                    <p:cond delay="0"/>
                                  </p:stCondLst>
                                  <p:iterate type="el" backwards="0">
                                    <p:tmAbs val="0"/>
                                  </p:iterate>
                                  <p:childTnLst>
                                    <p:set>
                                      <p:cBhvr>
                                        <p:cTn id="22" fill="hold"/>
                                        <p:tgtEl>
                                          <p:spTgt spid="6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0" presetID="1" grpId="1" fill="hold">
                                  <p:stCondLst>
                                    <p:cond delay="0"/>
                                  </p:stCondLst>
                                  <p:iterate type="el" backwards="0">
                                    <p:tmAbs val="0"/>
                                  </p:iterate>
                                  <p:childTnLst>
                                    <p:set>
                                      <p:cBhvr>
                                        <p:cTn id="26" fill="hold"/>
                                        <p:tgtEl>
                                          <p:spTgt spid="6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0" presetID="1" grpId="1" fill="hold">
                                  <p:stCondLst>
                                    <p:cond delay="0"/>
                                  </p:stCondLst>
                                  <p:iterate type="el" backwards="0">
                                    <p:tmAbs val="0"/>
                                  </p:iterate>
                                  <p:childTnLst>
                                    <p:set>
                                      <p:cBhvr>
                                        <p:cTn id="30" fill="hold"/>
                                        <p:tgtEl>
                                          <p:spTgt spid="64">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4" grpId="1"/>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An example</a:t>
            </a:r>
          </a:p>
        </p:txBody>
      </p:sp>
      <p:sp>
        <p:nvSpPr>
          <p:cNvPr id="141" name="Shape 141"/>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20</a:t>
            </a:r>
          </a:p>
        </p:txBody>
      </p:sp>
      <p:sp>
        <p:nvSpPr>
          <p:cNvPr id="142" name="Shape 142"/>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Is her argument sound/valid? </a:t>
            </a:r>
            <a:endParaRPr sz="2600"/>
          </a:p>
          <a:p>
            <a:pPr lvl="1" marL="623534" indent="-348897">
              <a:spcBef>
                <a:spcPts val="500"/>
              </a:spcBef>
              <a:buClr>
                <a:srgbClr val="9FB8CD"/>
              </a:buClr>
              <a:defRPr sz="1800">
                <a:solidFill>
                  <a:srgbClr val="000000"/>
                </a:solidFill>
              </a:defRPr>
            </a:pPr>
            <a:r>
              <a:rPr sz="2300">
                <a:solidFill>
                  <a:srgbClr val="464653"/>
                </a:solidFill>
              </a:rPr>
              <a:t>Suppose the followings are true:</a:t>
            </a:r>
            <a:endParaRPr sz="2300">
              <a:solidFill>
                <a:srgbClr val="464653"/>
              </a:solidFill>
            </a:endParaRPr>
          </a:p>
          <a:p>
            <a:pPr lvl="2" marL="879475" indent="-285750">
              <a:spcBef>
                <a:spcPts val="500"/>
              </a:spcBef>
              <a:buClr>
                <a:srgbClr val="BCBCBC"/>
              </a:buClr>
              <a:defRPr sz="1800">
                <a:solidFill>
                  <a:srgbClr val="000000"/>
                </a:solidFill>
              </a:defRPr>
            </a:pPr>
            <a:r>
              <a:rPr sz="2000"/>
              <a:t>If the birds are flying south and the leaves are turning, the it must be fall.</a:t>
            </a:r>
            <a:endParaRPr sz="2000"/>
          </a:p>
          <a:p>
            <a:pPr lvl="2" marL="879475" indent="-285750">
              <a:spcBef>
                <a:spcPts val="500"/>
              </a:spcBef>
              <a:buClr>
                <a:srgbClr val="BCBCBC"/>
              </a:buClr>
              <a:defRPr sz="1800">
                <a:solidFill>
                  <a:srgbClr val="000000"/>
                </a:solidFill>
              </a:defRPr>
            </a:pPr>
            <a:r>
              <a:rPr sz="2000"/>
              <a:t>Falls brings cold weather.</a:t>
            </a:r>
            <a:endParaRPr sz="2000"/>
          </a:p>
          <a:p>
            <a:pPr lvl="2" marL="879475" indent="-285750">
              <a:spcBef>
                <a:spcPts val="500"/>
              </a:spcBef>
              <a:buClr>
                <a:srgbClr val="BCBCBC"/>
              </a:buClr>
              <a:defRPr sz="1800">
                <a:solidFill>
                  <a:srgbClr val="000000"/>
                </a:solidFill>
              </a:defRPr>
            </a:pPr>
            <a:r>
              <a:rPr sz="2000"/>
              <a:t>The leaves are turning but the weather is not cold.</a:t>
            </a:r>
            <a:endParaRPr sz="2000"/>
          </a:p>
          <a:p>
            <a:pPr lvl="1" marL="623534" indent="-348897">
              <a:spcBef>
                <a:spcPts val="500"/>
              </a:spcBef>
              <a:buClr>
                <a:srgbClr val="9FB8CD"/>
              </a:buClr>
              <a:defRPr sz="1800">
                <a:solidFill>
                  <a:srgbClr val="000000"/>
                </a:solidFill>
              </a:defRPr>
            </a:pPr>
            <a:r>
              <a:rPr sz="2300">
                <a:solidFill>
                  <a:srgbClr val="464653"/>
                </a:solidFill>
              </a:rPr>
              <a:t>Can one conclude “the birds are not flying south” ?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42">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142">
                                            <p:txEl>
                                              <p:pRg st="0" end="0"/>
                                            </p:txEl>
                                          </p:spTgt>
                                        </p:tgtEl>
                                        <p:attrNameLst>
                                          <p:attrName>style.visibility</p:attrName>
                                        </p:attrNameLst>
                                      </p:cBhvr>
                                      <p:to>
                                        <p:strVal val="visible"/>
                                      </p:to>
                                    </p:set>
                                  </p:childTnLst>
                                </p:cTn>
                              </p:par>
                              <p:par>
                                <p:cTn id="9" presetClass="entr" presetSubtype="0" presetID="1" grpId="1" fill="hold">
                                  <p:stCondLst>
                                    <p:cond delay="0"/>
                                  </p:stCondLst>
                                  <p:iterate type="el" backwards="0">
                                    <p:tmAbs val="0"/>
                                  </p:iterate>
                                  <p:childTnLst>
                                    <p:set>
                                      <p:cBhvr>
                                        <p:cTn id="10" fill="hold"/>
                                        <p:tgtEl>
                                          <p:spTgt spid="142">
                                            <p:txEl>
                                              <p:pRg st="1" end="1"/>
                                            </p:txEl>
                                          </p:spTgt>
                                        </p:tgtEl>
                                        <p:attrNameLst>
                                          <p:attrName>style.visibility</p:attrName>
                                        </p:attrNameLst>
                                      </p:cBhvr>
                                      <p:to>
                                        <p:strVal val="visible"/>
                                      </p:to>
                                    </p:set>
                                  </p:childTnLst>
                                </p:cTn>
                              </p:par>
                              <p:par>
                                <p:cTn id="11" presetClass="entr" presetSubtype="0" presetID="1" grpId="1" fill="hold">
                                  <p:stCondLst>
                                    <p:cond delay="0"/>
                                  </p:stCondLst>
                                  <p:iterate type="el" backwards="0">
                                    <p:tmAbs val="0"/>
                                  </p:iterate>
                                  <p:childTnLst>
                                    <p:set>
                                      <p:cBhvr>
                                        <p:cTn id="12" fill="hold"/>
                                        <p:tgtEl>
                                          <p:spTgt spid="142">
                                            <p:txEl>
                                              <p:pRg st="2" end="2"/>
                                            </p:txEl>
                                          </p:spTgt>
                                        </p:tgtEl>
                                        <p:attrNameLst>
                                          <p:attrName>style.visibility</p:attrName>
                                        </p:attrNameLst>
                                      </p:cBhvr>
                                      <p:to>
                                        <p:strVal val="visible"/>
                                      </p:to>
                                    </p:set>
                                  </p:childTnLst>
                                </p:cTn>
                              </p:par>
                              <p:par>
                                <p:cTn id="13" presetClass="entr" presetSubtype="0" presetID="1" grpId="1" fill="hold">
                                  <p:stCondLst>
                                    <p:cond delay="0"/>
                                  </p:stCondLst>
                                  <p:iterate type="el" backwards="0">
                                    <p:tmAbs val="0"/>
                                  </p:iterate>
                                  <p:childTnLst>
                                    <p:set>
                                      <p:cBhvr>
                                        <p:cTn id="14" fill="hold"/>
                                        <p:tgtEl>
                                          <p:spTgt spid="142">
                                            <p:txEl>
                                              <p:pRg st="3" end="3"/>
                                            </p:txEl>
                                          </p:spTgt>
                                        </p:tgtEl>
                                        <p:attrNameLst>
                                          <p:attrName>style.visibility</p:attrName>
                                        </p:attrNameLst>
                                      </p:cBhvr>
                                      <p:to>
                                        <p:strVal val="visible"/>
                                      </p:to>
                                    </p:set>
                                  </p:childTnLst>
                                </p:cTn>
                              </p:par>
                              <p:par>
                                <p:cTn id="15" presetClass="entr" presetSubtype="0" presetID="1" grpId="1" fill="hold">
                                  <p:stCondLst>
                                    <p:cond delay="0"/>
                                  </p:stCondLst>
                                  <p:iterate type="el" backwards="0">
                                    <p:tmAbs val="0"/>
                                  </p:iterate>
                                  <p:childTnLst>
                                    <p:set>
                                      <p:cBhvr>
                                        <p:cTn id="16" fill="hold"/>
                                        <p:tgtEl>
                                          <p:spTgt spid="142">
                                            <p:txEl>
                                              <p:pRg st="4" end="4"/>
                                            </p:txEl>
                                          </p:spTgt>
                                        </p:tgtEl>
                                        <p:attrNameLst>
                                          <p:attrName>style.visibility</p:attrName>
                                        </p:attrNameLst>
                                      </p:cBhvr>
                                      <p:to>
                                        <p:strVal val="visible"/>
                                      </p:to>
                                    </p:set>
                                  </p:childTnLst>
                                </p:cTn>
                              </p:par>
                              <p:par>
                                <p:cTn id="17" presetClass="entr" presetSubtype="0" presetID="1" grpId="1" fill="hold">
                                  <p:stCondLst>
                                    <p:cond delay="0"/>
                                  </p:stCondLst>
                                  <p:iterate type="el" backwards="0">
                                    <p:tmAbs val="0"/>
                                  </p:iterate>
                                  <p:childTnLst>
                                    <p:set>
                                      <p:cBhvr>
                                        <p:cTn id="18" fill="hold"/>
                                        <p:tgtEl>
                                          <p:spTgt spid="142">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2"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Reasoning &amp; Proving</a:t>
            </a:r>
          </a:p>
        </p:txBody>
      </p:sp>
      <p:sp>
        <p:nvSpPr>
          <p:cNvPr id="145" name="Shape 145"/>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21</a:t>
            </a:r>
          </a:p>
        </p:txBody>
      </p:sp>
      <p:sp>
        <p:nvSpPr>
          <p:cNvPr id="146" name="Shape 146"/>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Prove by </a:t>
            </a:r>
            <a:r>
              <a:rPr sz="2600">
                <a:solidFill>
                  <a:srgbClr val="FF3300"/>
                </a:solidFill>
              </a:rPr>
              <a:t>contradiction</a:t>
            </a:r>
            <a:endParaRPr sz="2600">
              <a:solidFill>
                <a:srgbClr val="FF3300"/>
              </a:solidFill>
            </a:endParaRPr>
          </a:p>
          <a:p>
            <a:pPr lvl="1" marL="623534" indent="-348897">
              <a:spcBef>
                <a:spcPts val="500"/>
              </a:spcBef>
              <a:buClr>
                <a:srgbClr val="9FB8CD"/>
              </a:buClr>
              <a:defRPr sz="1800">
                <a:solidFill>
                  <a:srgbClr val="000000"/>
                </a:solidFill>
              </a:defRPr>
            </a:pPr>
            <a:r>
              <a:rPr sz="2300">
                <a:solidFill>
                  <a:srgbClr val="FF0000"/>
                </a:solidFill>
              </a:rPr>
              <a:t>Assume the birds are flying south</a:t>
            </a:r>
            <a:r>
              <a:rPr sz="2300">
                <a:solidFill>
                  <a:srgbClr val="464653"/>
                </a:solidFill>
              </a:rPr>
              <a:t>, </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then since leaves are turning too, then it must be fall. </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Falls bring cold weather, so it must be cold.</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But it’s actually not cold. </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FF0000"/>
                </a:solidFill>
              </a:rPr>
              <a:t>We have a contradiction,</a:t>
            </a:r>
            <a:r>
              <a:rPr sz="2300">
                <a:solidFill>
                  <a:srgbClr val="464653"/>
                </a:solidFill>
              </a:rPr>
              <a:t> therefore our assumption that the birds are flying south is wrong.</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46">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146">
                                            <p:txEl>
                                              <p:pRg st="0" end="0"/>
                                            </p:txEl>
                                          </p:spTgt>
                                        </p:tgtEl>
                                        <p:attrNameLst>
                                          <p:attrName>style.visibility</p:attrName>
                                        </p:attrNameLst>
                                      </p:cBhvr>
                                      <p:to>
                                        <p:strVal val="visible"/>
                                      </p:to>
                                    </p:set>
                                  </p:childTnLst>
                                </p:cTn>
                              </p:par>
                              <p:par>
                                <p:cTn id="9" presetClass="entr" presetSubtype="0" presetID="1" grpId="1" fill="hold">
                                  <p:stCondLst>
                                    <p:cond delay="0"/>
                                  </p:stCondLst>
                                  <p:iterate type="el" backwards="0">
                                    <p:tmAbs val="0"/>
                                  </p:iterate>
                                  <p:childTnLst>
                                    <p:set>
                                      <p:cBhvr>
                                        <p:cTn id="10" fill="hold"/>
                                        <p:tgtEl>
                                          <p:spTgt spid="146">
                                            <p:txEl>
                                              <p:pRg st="1" end="1"/>
                                            </p:txEl>
                                          </p:spTgt>
                                        </p:tgtEl>
                                        <p:attrNameLst>
                                          <p:attrName>style.visibility</p:attrName>
                                        </p:attrNameLst>
                                      </p:cBhvr>
                                      <p:to>
                                        <p:strVal val="visible"/>
                                      </p:to>
                                    </p:set>
                                  </p:childTnLst>
                                </p:cTn>
                              </p:par>
                              <p:par>
                                <p:cTn id="11" presetClass="entr" presetSubtype="0" presetID="1" grpId="1" fill="hold">
                                  <p:stCondLst>
                                    <p:cond delay="0"/>
                                  </p:stCondLst>
                                  <p:iterate type="el" backwards="0">
                                    <p:tmAbs val="0"/>
                                  </p:iterate>
                                  <p:childTnLst>
                                    <p:set>
                                      <p:cBhvr>
                                        <p:cTn id="12" fill="hold"/>
                                        <p:tgtEl>
                                          <p:spTgt spid="146">
                                            <p:txEl>
                                              <p:pRg st="2" end="2"/>
                                            </p:txEl>
                                          </p:spTgt>
                                        </p:tgtEl>
                                        <p:attrNameLst>
                                          <p:attrName>style.visibility</p:attrName>
                                        </p:attrNameLst>
                                      </p:cBhvr>
                                      <p:to>
                                        <p:strVal val="visible"/>
                                      </p:to>
                                    </p:set>
                                  </p:childTnLst>
                                </p:cTn>
                              </p:par>
                              <p:par>
                                <p:cTn id="13" presetClass="entr" presetSubtype="0" presetID="1" grpId="1" fill="hold">
                                  <p:stCondLst>
                                    <p:cond delay="0"/>
                                  </p:stCondLst>
                                  <p:iterate type="el" backwards="0">
                                    <p:tmAbs val="0"/>
                                  </p:iterate>
                                  <p:childTnLst>
                                    <p:set>
                                      <p:cBhvr>
                                        <p:cTn id="14" fill="hold"/>
                                        <p:tgtEl>
                                          <p:spTgt spid="146">
                                            <p:txEl>
                                              <p:pRg st="3" end="3"/>
                                            </p:txEl>
                                          </p:spTgt>
                                        </p:tgtEl>
                                        <p:attrNameLst>
                                          <p:attrName>style.visibility</p:attrName>
                                        </p:attrNameLst>
                                      </p:cBhvr>
                                      <p:to>
                                        <p:strVal val="visible"/>
                                      </p:to>
                                    </p:set>
                                  </p:childTnLst>
                                </p:cTn>
                              </p:par>
                              <p:par>
                                <p:cTn id="15" presetClass="entr" presetSubtype="0" presetID="1" grpId="1" fill="hold">
                                  <p:stCondLst>
                                    <p:cond delay="0"/>
                                  </p:stCondLst>
                                  <p:iterate type="el" backwards="0">
                                    <p:tmAbs val="0"/>
                                  </p:iterate>
                                  <p:childTnLst>
                                    <p:set>
                                      <p:cBhvr>
                                        <p:cTn id="16" fill="hold"/>
                                        <p:tgtEl>
                                          <p:spTgt spid="146">
                                            <p:txEl>
                                              <p:pRg st="4" end="4"/>
                                            </p:txEl>
                                          </p:spTgt>
                                        </p:tgtEl>
                                        <p:attrNameLst>
                                          <p:attrName>style.visibility</p:attrName>
                                        </p:attrNameLst>
                                      </p:cBhvr>
                                      <p:to>
                                        <p:strVal val="visible"/>
                                      </p:to>
                                    </p:set>
                                  </p:childTnLst>
                                </p:cTn>
                              </p:par>
                              <p:par>
                                <p:cTn id="17" presetClass="entr" presetSubtype="0" presetID="1" grpId="1" fill="hold">
                                  <p:stCondLst>
                                    <p:cond delay="0"/>
                                  </p:stCondLst>
                                  <p:iterate type="el" backwards="0">
                                    <p:tmAbs val="0"/>
                                  </p:iterate>
                                  <p:childTnLst>
                                    <p:set>
                                      <p:cBhvr>
                                        <p:cTn id="18" fill="hold"/>
                                        <p:tgtEl>
                                          <p:spTgt spid="146">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6"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So we have seen a list of topics …</a:t>
            </a:r>
          </a:p>
        </p:txBody>
      </p:sp>
      <p:sp>
        <p:nvSpPr>
          <p:cNvPr id="149" name="Shape 149"/>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22</a:t>
            </a:r>
          </a:p>
        </p:txBody>
      </p:sp>
      <p:sp>
        <p:nvSpPr>
          <p:cNvPr id="150" name="Shape 150"/>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Sequence</a:t>
            </a:r>
            <a:endParaRPr sz="2600"/>
          </a:p>
          <a:p>
            <a:pPr lvl="0" marL="354965" indent="-354965">
              <a:buChar char=""/>
              <a:defRPr sz="1800">
                <a:solidFill>
                  <a:srgbClr val="000000"/>
                </a:solidFill>
              </a:defRPr>
            </a:pPr>
            <a:r>
              <a:rPr sz="2600"/>
              <a:t>Set</a:t>
            </a:r>
            <a:endParaRPr sz="2600"/>
          </a:p>
          <a:p>
            <a:pPr lvl="0" marL="354965" indent="-354965">
              <a:buChar char=""/>
              <a:defRPr sz="1800">
                <a:solidFill>
                  <a:srgbClr val="000000"/>
                </a:solidFill>
              </a:defRPr>
            </a:pPr>
            <a:r>
              <a:rPr sz="2600"/>
              <a:t>Logic</a:t>
            </a:r>
            <a:endParaRPr sz="2600"/>
          </a:p>
          <a:p>
            <a:pPr lvl="0" marL="354965" indent="-354965">
              <a:buChar char=""/>
              <a:defRPr sz="1800">
                <a:solidFill>
                  <a:srgbClr val="000000"/>
                </a:solidFill>
              </a:defRPr>
            </a:pPr>
            <a:r>
              <a:rPr sz="2600"/>
              <a:t>Relation, Function</a:t>
            </a:r>
            <a:endParaRPr sz="2600"/>
          </a:p>
          <a:p>
            <a:pPr lvl="0" marL="354965" indent="-354965">
              <a:buChar char=""/>
              <a:defRPr sz="1800">
                <a:solidFill>
                  <a:srgbClr val="000000"/>
                </a:solidFill>
              </a:defRPr>
            </a:pPr>
            <a:r>
              <a:rPr sz="2600"/>
              <a:t>Counting</a:t>
            </a:r>
            <a:endParaRPr sz="2600"/>
          </a:p>
          <a:p>
            <a:pPr lvl="0" marL="354965" indent="-354965">
              <a:buChar char=""/>
              <a:defRPr sz="1800">
                <a:solidFill>
                  <a:srgbClr val="000000"/>
                </a:solidFill>
              </a:defRPr>
            </a:pPr>
            <a:r>
              <a:rPr sz="2600"/>
              <a:t>Probability</a:t>
            </a:r>
            <a:endParaRPr sz="2600"/>
          </a:p>
          <a:p>
            <a:pPr lvl="0" marL="354965" indent="-354965">
              <a:buChar char=""/>
              <a:defRPr sz="1800">
                <a:solidFill>
                  <a:srgbClr val="000000"/>
                </a:solidFill>
              </a:defRPr>
            </a:pPr>
            <a:r>
              <a:rPr sz="2600"/>
              <a:t>Graph</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Goals</a:t>
            </a:r>
          </a:p>
        </p:txBody>
      </p:sp>
      <p:sp>
        <p:nvSpPr>
          <p:cNvPr id="153" name="Shape 153"/>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23</a:t>
            </a:r>
          </a:p>
        </p:txBody>
      </p:sp>
      <p:sp>
        <p:nvSpPr>
          <p:cNvPr id="154" name="Shape 154"/>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Master the basics of discrete mathematics</a:t>
            </a:r>
            <a:endParaRPr sz="2600"/>
          </a:p>
          <a:p>
            <a:pPr lvl="0" marL="354965" indent="-354965">
              <a:buChar char=""/>
              <a:defRPr sz="1800">
                <a:solidFill>
                  <a:srgbClr val="000000"/>
                </a:solidFill>
              </a:defRPr>
            </a:pPr>
            <a:r>
              <a:rPr sz="2600"/>
              <a:t>Develop mathematical and computational reasoning abilities </a:t>
            </a:r>
            <a:endParaRPr sz="2600"/>
          </a:p>
          <a:p>
            <a:pPr lvl="0" marL="354965" indent="-354965">
              <a:buChar char=""/>
              <a:defRPr sz="1800">
                <a:solidFill>
                  <a:srgbClr val="000000"/>
                </a:solidFill>
              </a:defRPr>
            </a:pPr>
            <a:r>
              <a:rPr sz="2600"/>
              <a:t>Become more comfortable and confident with both mathematics and computation</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24</a:t>
            </a:r>
          </a:p>
        </p:txBody>
      </p:sp>
      <p:sp>
        <p:nvSpPr>
          <p:cNvPr id="157" name="Shape 157"/>
          <p:cNvSpPr/>
          <p:nvPr>
            <p:ph type="title" idx="4294967295"/>
          </p:nvPr>
        </p:nvSpPr>
        <p:spPr>
          <a:xfrm>
            <a:off x="685800" y="1600199"/>
            <a:ext cx="6781800" cy="2286002"/>
          </a:xfrm>
          <a:prstGeom prst="rect">
            <a:avLst/>
          </a:prstGeom>
        </p:spPr>
        <p:txBody>
          <a:bodyPr lIns="0" tIns="0" rIns="0" bIns="0">
            <a:normAutofit fontScale="100000" lnSpcReduction="0"/>
          </a:bodyPr>
          <a:lstStyle>
            <a:lvl1pPr>
              <a:defRPr>
                <a:solidFill>
                  <a:srgbClr val="FF0000"/>
                </a:solidFill>
                <a:effectLst>
                  <a:outerShdw sx="100000" sy="100000" kx="0" ky="0" algn="b" rotWithShape="0" blurRad="12700" dist="25400" dir="2700000">
                    <a:srgbClr val="DDDDDD"/>
                  </a:outerShdw>
                </a:effectLst>
              </a:defRPr>
            </a:lvl1pPr>
          </a:lstStyle>
          <a:p>
            <a:pPr lvl="0">
              <a:defRPr sz="1800">
                <a:solidFill>
                  <a:srgbClr val="000000"/>
                </a:solidFill>
                <a:effectLst/>
              </a:defRPr>
            </a:pPr>
            <a:r>
              <a:rPr sz="3200">
                <a:solidFill>
                  <a:srgbClr val="FF0000"/>
                </a:solidFill>
                <a:effectLst>
                  <a:outerShdw sx="100000" sy="100000" kx="0" ky="0" algn="b" rotWithShape="0" blurRad="12700" dist="25400" dir="2700000">
                    <a:srgbClr val="DDDDDD"/>
                  </a:outerShdw>
                </a:effectLst>
              </a:rPr>
              <a:t>Discrete structure is essential for computer problem solving</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44455"/>
                </a:solidFill>
              </a:defRPr>
            </a:lvl1pPr>
          </a:lstStyle>
          <a:p>
            <a:pPr lvl="0">
              <a:defRPr sz="1800">
                <a:solidFill>
                  <a:srgbClr val="000000"/>
                </a:solidFill>
              </a:defRPr>
            </a:pPr>
            <a:r>
              <a:rPr sz="3200">
                <a:solidFill>
                  <a:srgbClr val="444455"/>
                </a:solidFill>
              </a:rPr>
              <a:t>Computer problem solving</a:t>
            </a:r>
          </a:p>
        </p:txBody>
      </p:sp>
      <p:sp>
        <p:nvSpPr>
          <p:cNvPr id="160" name="Shape 160"/>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25</a:t>
            </a:r>
          </a:p>
        </p:txBody>
      </p:sp>
      <p:sp>
        <p:nvSpPr>
          <p:cNvPr id="161" name="Shape 161"/>
          <p:cNvSpPr/>
          <p:nvPr>
            <p:ph type="body" idx="4294967295"/>
          </p:nvPr>
        </p:nvSpPr>
        <p:spPr>
          <a:xfrm>
            <a:off x="609600" y="1295400"/>
            <a:ext cx="7715250" cy="4800600"/>
          </a:xfrm>
          <a:prstGeom prst="rect">
            <a:avLst/>
          </a:prstGeom>
        </p:spPr>
        <p:txBody>
          <a:bodyPr lIns="0" tIns="0" rIns="0" bIns="0">
            <a:normAutofit fontScale="100000" lnSpcReduction="0"/>
          </a:bodyPr>
          <a:lstStyle/>
          <a:p>
            <a:pPr lvl="0" marL="378447" indent="-378447" defTabSz="905255">
              <a:lnSpc>
                <a:spcPct val="90000"/>
              </a:lnSpc>
              <a:spcBef>
                <a:spcPts val="500"/>
              </a:spcBef>
              <a:buChar char=""/>
              <a:defRPr sz="1800">
                <a:solidFill>
                  <a:srgbClr val="000000"/>
                </a:solidFill>
              </a:defRPr>
            </a:pPr>
            <a:r>
              <a:rPr sz="2772">
                <a:solidFill>
                  <a:srgbClr val="FF3300"/>
                </a:solidFill>
              </a:rPr>
              <a:t>Model</a:t>
            </a:r>
            <a:r>
              <a:rPr sz="2772"/>
              <a:t> real world entity</a:t>
            </a:r>
            <a:endParaRPr sz="2772"/>
          </a:p>
          <a:p>
            <a:pPr lvl="1" marL="632317" indent="-360425" defTabSz="905255">
              <a:lnSpc>
                <a:spcPct val="90000"/>
              </a:lnSpc>
              <a:spcBef>
                <a:spcPts val="400"/>
              </a:spcBef>
              <a:buClr>
                <a:srgbClr val="9FB8CD"/>
              </a:buClr>
              <a:defRPr sz="1800">
                <a:solidFill>
                  <a:srgbClr val="000000"/>
                </a:solidFill>
              </a:defRPr>
            </a:pPr>
            <a:r>
              <a:rPr sz="2376">
                <a:solidFill>
                  <a:srgbClr val="464653"/>
                </a:solidFill>
              </a:rPr>
              <a:t>Student records in a registration system=&gt; objects in a set</a:t>
            </a:r>
            <a:endParaRPr sz="2376">
              <a:solidFill>
                <a:srgbClr val="464653"/>
              </a:solidFill>
            </a:endParaRPr>
          </a:p>
          <a:p>
            <a:pPr lvl="1" marL="632317" indent="-360425" defTabSz="905255">
              <a:lnSpc>
                <a:spcPct val="90000"/>
              </a:lnSpc>
              <a:spcBef>
                <a:spcPts val="400"/>
              </a:spcBef>
              <a:buClr>
                <a:srgbClr val="9FB8CD"/>
              </a:buClr>
              <a:defRPr sz="1800">
                <a:solidFill>
                  <a:srgbClr val="000000"/>
                </a:solidFill>
              </a:defRPr>
            </a:pPr>
            <a:r>
              <a:rPr sz="2376">
                <a:solidFill>
                  <a:srgbClr val="464653"/>
                </a:solidFill>
              </a:rPr>
              <a:t>Network nodes =&gt; graph vertices</a:t>
            </a:r>
            <a:endParaRPr sz="2376">
              <a:solidFill>
                <a:srgbClr val="464653"/>
              </a:solidFill>
            </a:endParaRPr>
          </a:p>
          <a:p>
            <a:pPr lvl="0" marL="378447" indent="-378447" defTabSz="905255">
              <a:lnSpc>
                <a:spcPct val="90000"/>
              </a:lnSpc>
              <a:spcBef>
                <a:spcPts val="500"/>
              </a:spcBef>
              <a:buChar char=""/>
              <a:defRPr sz="1800">
                <a:solidFill>
                  <a:srgbClr val="000000"/>
                </a:solidFill>
              </a:defRPr>
            </a:pPr>
            <a:r>
              <a:rPr sz="2772"/>
              <a:t>Develop/identify </a:t>
            </a:r>
            <a:r>
              <a:rPr sz="2772">
                <a:solidFill>
                  <a:srgbClr val="FF3300"/>
                </a:solidFill>
              </a:rPr>
              <a:t>algorithm</a:t>
            </a:r>
            <a:r>
              <a:rPr sz="2772"/>
              <a:t> for solving specific problem</a:t>
            </a:r>
            <a:endParaRPr sz="2772"/>
          </a:p>
          <a:p>
            <a:pPr lvl="1" marL="632317" indent="-360425" defTabSz="905255">
              <a:lnSpc>
                <a:spcPct val="90000"/>
              </a:lnSpc>
              <a:spcBef>
                <a:spcPts val="400"/>
              </a:spcBef>
              <a:buClr>
                <a:srgbClr val="9FB8CD"/>
              </a:buClr>
              <a:defRPr sz="1800">
                <a:solidFill>
                  <a:srgbClr val="000000"/>
                </a:solidFill>
              </a:defRPr>
            </a:pPr>
            <a:r>
              <a:rPr sz="2376">
                <a:solidFill>
                  <a:srgbClr val="FF3300"/>
                </a:solidFill>
              </a:rPr>
              <a:t>Search</a:t>
            </a:r>
            <a:r>
              <a:rPr sz="2376">
                <a:solidFill>
                  <a:srgbClr val="464653"/>
                </a:solidFill>
              </a:rPr>
              <a:t> for a student record using name (or ID, …)</a:t>
            </a:r>
            <a:endParaRPr sz="2376">
              <a:solidFill>
                <a:srgbClr val="464653"/>
              </a:solidFill>
            </a:endParaRPr>
          </a:p>
          <a:p>
            <a:pPr lvl="1" marL="632317" indent="-360425" defTabSz="905255">
              <a:lnSpc>
                <a:spcPct val="90000"/>
              </a:lnSpc>
              <a:spcBef>
                <a:spcPts val="400"/>
              </a:spcBef>
              <a:buClr>
                <a:srgbClr val="9FB8CD"/>
              </a:buClr>
              <a:defRPr sz="1800">
                <a:solidFill>
                  <a:srgbClr val="000000"/>
                </a:solidFill>
              </a:defRPr>
            </a:pPr>
            <a:r>
              <a:rPr sz="2376">
                <a:solidFill>
                  <a:srgbClr val="FF0000"/>
                </a:solidFill>
              </a:rPr>
              <a:t>Query </a:t>
            </a:r>
            <a:r>
              <a:rPr sz="2376">
                <a:solidFill>
                  <a:srgbClr val="464653"/>
                </a:solidFill>
              </a:rPr>
              <a:t>for a course using a prefix (all CSRU courses ?)</a:t>
            </a:r>
            <a:endParaRPr sz="2376">
              <a:solidFill>
                <a:srgbClr val="464653"/>
              </a:solidFill>
            </a:endParaRPr>
          </a:p>
          <a:p>
            <a:pPr lvl="1" marL="632317" indent="-360425" defTabSz="905255">
              <a:lnSpc>
                <a:spcPct val="90000"/>
              </a:lnSpc>
              <a:spcBef>
                <a:spcPts val="400"/>
              </a:spcBef>
              <a:buClr>
                <a:srgbClr val="9FB8CD"/>
              </a:buClr>
              <a:defRPr sz="1800">
                <a:solidFill>
                  <a:srgbClr val="000000"/>
                </a:solidFill>
              </a:defRPr>
            </a:pPr>
            <a:r>
              <a:rPr sz="2376">
                <a:solidFill>
                  <a:srgbClr val="464653"/>
                </a:solidFill>
              </a:rPr>
              <a:t>Find </a:t>
            </a:r>
            <a:r>
              <a:rPr sz="2376">
                <a:solidFill>
                  <a:srgbClr val="FF3300"/>
                </a:solidFill>
              </a:rPr>
              <a:t>shortest path </a:t>
            </a:r>
            <a:r>
              <a:rPr sz="2376">
                <a:solidFill>
                  <a:srgbClr val="464653"/>
                </a:solidFill>
              </a:rPr>
              <a:t>in a graph</a:t>
            </a:r>
            <a:endParaRPr sz="2376">
              <a:solidFill>
                <a:srgbClr val="464653"/>
              </a:solidFill>
            </a:endParaRPr>
          </a:p>
          <a:p>
            <a:pPr lvl="0" marL="378447" indent="-378447" defTabSz="905255">
              <a:lnSpc>
                <a:spcPct val="90000"/>
              </a:lnSpc>
              <a:spcBef>
                <a:spcPts val="500"/>
              </a:spcBef>
              <a:buChar char=""/>
              <a:defRPr sz="1800">
                <a:solidFill>
                  <a:srgbClr val="000000"/>
                </a:solidFill>
              </a:defRPr>
            </a:pPr>
            <a:r>
              <a:rPr sz="2772">
                <a:solidFill>
                  <a:srgbClr val="FF3300"/>
                </a:solidFill>
              </a:rPr>
              <a:t>Implement</a:t>
            </a:r>
            <a:r>
              <a:rPr sz="2772"/>
              <a:t> algorithm using a programming language that computers “understand”</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161">
                                            <p:bg/>
                                          </p:spTgt>
                                        </p:tgtEl>
                                        <p:attrNameLst>
                                          <p:attrName>style.visibility</p:attrName>
                                        </p:attrNameLst>
                                      </p:cBhvr>
                                      <p:to>
                                        <p:strVal val="visible"/>
                                      </p:to>
                                    </p:set>
                                  </p:childTnLst>
                                </p:cTn>
                              </p:par>
                              <p:par>
                                <p:cTn id="7" presetClass="entr" presetSubtype="0" presetID="1" grpId="1" fill="hold">
                                  <p:stCondLst>
                                    <p:cond delay="0"/>
                                  </p:stCondLst>
                                  <p:iterate type="el" backwards="0">
                                    <p:tmAbs val="0"/>
                                  </p:iterate>
                                  <p:childTnLst>
                                    <p:set>
                                      <p:cBhvr>
                                        <p:cTn id="8" fill="hold"/>
                                        <p:tgtEl>
                                          <p:spTgt spid="161">
                                            <p:txEl>
                                              <p:pRg st="0" end="0"/>
                                            </p:txEl>
                                          </p:spTgt>
                                        </p:tgtEl>
                                        <p:attrNameLst>
                                          <p:attrName>style.visibility</p:attrName>
                                        </p:attrNameLst>
                                      </p:cBhvr>
                                      <p:to>
                                        <p:strVal val="visible"/>
                                      </p:to>
                                    </p:set>
                                  </p:childTnLst>
                                </p:cTn>
                              </p:par>
                              <p:par>
                                <p:cTn id="9" presetClass="entr" presetSubtype="0" presetID="1" grpId="1" fill="hold">
                                  <p:stCondLst>
                                    <p:cond delay="0"/>
                                  </p:stCondLst>
                                  <p:iterate type="el" backwards="0">
                                    <p:tmAbs val="0"/>
                                  </p:iterate>
                                  <p:childTnLst>
                                    <p:set>
                                      <p:cBhvr>
                                        <p:cTn id="10" fill="hold"/>
                                        <p:tgtEl>
                                          <p:spTgt spid="161">
                                            <p:txEl>
                                              <p:pRg st="1" end="1"/>
                                            </p:txEl>
                                          </p:spTgt>
                                        </p:tgtEl>
                                        <p:attrNameLst>
                                          <p:attrName>style.visibility</p:attrName>
                                        </p:attrNameLst>
                                      </p:cBhvr>
                                      <p:to>
                                        <p:strVal val="visible"/>
                                      </p:to>
                                    </p:set>
                                  </p:childTnLst>
                                </p:cTn>
                              </p:par>
                              <p:par>
                                <p:cTn id="11" presetClass="entr" presetSubtype="0" presetID="1" grpId="1" fill="hold">
                                  <p:stCondLst>
                                    <p:cond delay="0"/>
                                  </p:stCondLst>
                                  <p:iterate type="el" backwards="0">
                                    <p:tmAbs val="0"/>
                                  </p:iterate>
                                  <p:childTnLst>
                                    <p:set>
                                      <p:cBhvr>
                                        <p:cTn id="12" fill="hold"/>
                                        <p:tgtEl>
                                          <p:spTgt spid="16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 grpId="1" fill="hold">
                                  <p:stCondLst>
                                    <p:cond delay="0"/>
                                  </p:stCondLst>
                                  <p:iterate type="el" backwards="0">
                                    <p:tmAbs val="0"/>
                                  </p:iterate>
                                  <p:childTnLst>
                                    <p:set>
                                      <p:cBhvr>
                                        <p:cTn id="16" fill="hold"/>
                                        <p:tgtEl>
                                          <p:spTgt spid="161">
                                            <p:txEl>
                                              <p:pRg st="3" end="3"/>
                                            </p:txEl>
                                          </p:spTgt>
                                        </p:tgtEl>
                                        <p:attrNameLst>
                                          <p:attrName>style.visibility</p:attrName>
                                        </p:attrNameLst>
                                      </p:cBhvr>
                                      <p:to>
                                        <p:strVal val="visible"/>
                                      </p:to>
                                    </p:set>
                                  </p:childTnLst>
                                </p:cTn>
                              </p:par>
                              <p:par>
                                <p:cTn id="17" presetClass="entr" presetSubtype="0" presetID="1" grpId="1" fill="hold">
                                  <p:stCondLst>
                                    <p:cond delay="0"/>
                                  </p:stCondLst>
                                  <p:iterate type="el" backwards="0">
                                    <p:tmAbs val="0"/>
                                  </p:iterate>
                                  <p:childTnLst>
                                    <p:set>
                                      <p:cBhvr>
                                        <p:cTn id="18" fill="hold"/>
                                        <p:tgtEl>
                                          <p:spTgt spid="161">
                                            <p:txEl>
                                              <p:pRg st="4" end="4"/>
                                            </p:txEl>
                                          </p:spTgt>
                                        </p:tgtEl>
                                        <p:attrNameLst>
                                          <p:attrName>style.visibility</p:attrName>
                                        </p:attrNameLst>
                                      </p:cBhvr>
                                      <p:to>
                                        <p:strVal val="visible"/>
                                      </p:to>
                                    </p:set>
                                  </p:childTnLst>
                                </p:cTn>
                              </p:par>
                              <p:par>
                                <p:cTn id="19" presetClass="entr" presetSubtype="0" presetID="1" grpId="1" fill="hold">
                                  <p:stCondLst>
                                    <p:cond delay="0"/>
                                  </p:stCondLst>
                                  <p:iterate type="el" backwards="0">
                                    <p:tmAbs val="0"/>
                                  </p:iterate>
                                  <p:childTnLst>
                                    <p:set>
                                      <p:cBhvr>
                                        <p:cTn id="20" fill="hold"/>
                                        <p:tgtEl>
                                          <p:spTgt spid="161">
                                            <p:txEl>
                                              <p:pRg st="5" end="5"/>
                                            </p:txEl>
                                          </p:spTgt>
                                        </p:tgtEl>
                                        <p:attrNameLst>
                                          <p:attrName>style.visibility</p:attrName>
                                        </p:attrNameLst>
                                      </p:cBhvr>
                                      <p:to>
                                        <p:strVal val="visible"/>
                                      </p:to>
                                    </p:set>
                                  </p:childTnLst>
                                </p:cTn>
                              </p:par>
                              <p:par>
                                <p:cTn id="21" presetClass="entr" presetSubtype="0" presetID="1" grpId="1" fill="hold">
                                  <p:stCondLst>
                                    <p:cond delay="0"/>
                                  </p:stCondLst>
                                  <p:iterate type="el" backwards="0">
                                    <p:tmAbs val="0"/>
                                  </p:iterate>
                                  <p:childTnLst>
                                    <p:set>
                                      <p:cBhvr>
                                        <p:cTn id="22" fill="hold"/>
                                        <p:tgtEl>
                                          <p:spTgt spid="16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0" presetID="1" grpId="1" fill="hold">
                                  <p:stCondLst>
                                    <p:cond delay="0"/>
                                  </p:stCondLst>
                                  <p:iterate type="el" backwards="0">
                                    <p:tmAbs val="0"/>
                                  </p:iterate>
                                  <p:childTnLst>
                                    <p:set>
                                      <p:cBhvr>
                                        <p:cTn id="26" fill="hold"/>
                                        <p:tgtEl>
                                          <p:spTgt spid="161">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61" grpId="1"/>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Computer projects</a:t>
            </a:r>
          </a:p>
        </p:txBody>
      </p:sp>
      <p:sp>
        <p:nvSpPr>
          <p:cNvPr id="164" name="Shape 164"/>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26</a:t>
            </a:r>
          </a:p>
        </p:txBody>
      </p:sp>
      <p:sp>
        <p:nvSpPr>
          <p:cNvPr id="165" name="Shape 165"/>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We will learn basic web programming</a:t>
            </a:r>
            <a:endParaRPr sz="2600"/>
          </a:p>
          <a:p>
            <a:pPr lvl="1" marL="623534" indent="-348897">
              <a:spcBef>
                <a:spcPts val="500"/>
              </a:spcBef>
              <a:buClr>
                <a:srgbClr val="9FB8CD"/>
              </a:buClr>
              <a:defRPr sz="1800">
                <a:solidFill>
                  <a:srgbClr val="000000"/>
                </a:solidFill>
              </a:defRPr>
            </a:pPr>
            <a:r>
              <a:rPr sz="2300">
                <a:solidFill>
                  <a:srgbClr val="464653"/>
                </a:solidFill>
              </a:rPr>
              <a:t>Build your own web page</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Learn HTML, JavaScript, … </a:t>
            </a:r>
            <a:endParaRPr sz="2300">
              <a:solidFill>
                <a:srgbClr val="464653"/>
              </a:solidFill>
            </a:endParaRPr>
          </a:p>
          <a:p>
            <a:pPr lvl="0" marL="354965" indent="-354965">
              <a:buChar char=""/>
              <a:defRPr sz="1800">
                <a:solidFill>
                  <a:srgbClr val="000000"/>
                </a:solidFill>
              </a:defRPr>
            </a:pPr>
            <a:r>
              <a:rPr sz="2600"/>
              <a:t>Use Alice to build 3D animation clip</a:t>
            </a:r>
            <a:endParaRPr sz="2600"/>
          </a:p>
          <a:p>
            <a:pPr lvl="1" marL="623534" indent="-348897">
              <a:spcBef>
                <a:spcPts val="500"/>
              </a:spcBef>
              <a:buClr>
                <a:srgbClr val="9FB8CD"/>
              </a:buClr>
              <a:defRPr sz="1800">
                <a:solidFill>
                  <a:srgbClr val="000000"/>
                </a:solidFill>
              </a:defRPr>
            </a:pPr>
            <a:r>
              <a:rPr sz="2300">
                <a:solidFill>
                  <a:srgbClr val="464653"/>
                </a:solidFill>
              </a:rPr>
              <a:t>Cartoon, simple game …</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27</a:t>
            </a:r>
          </a:p>
        </p:txBody>
      </p:sp>
      <p:sp>
        <p:nvSpPr>
          <p:cNvPr id="168" name="Shape 168"/>
          <p:cNvSpPr/>
          <p:nvPr>
            <p:ph type="title" idx="4294967295"/>
          </p:nvPr>
        </p:nvSpPr>
        <p:spPr>
          <a:xfrm>
            <a:off x="990600" y="1600199"/>
            <a:ext cx="6781800" cy="2286002"/>
          </a:xfrm>
          <a:prstGeom prst="rect">
            <a:avLst/>
          </a:prstGeom>
        </p:spPr>
        <p:txBody>
          <a:bodyPr lIns="0" tIns="0" rIns="0" bIns="0">
            <a:normAutofit fontScale="100000" lnSpcReduction="0"/>
          </a:bodyPr>
          <a:lstStyle>
            <a:lvl1pPr>
              <a:defRPr>
                <a:solidFill>
                  <a:srgbClr val="000000"/>
                </a:solidFill>
              </a:defRPr>
            </a:lvl1pPr>
          </a:lstStyle>
          <a:p>
            <a:pPr lvl="0">
              <a:defRPr sz="1800"/>
            </a:pPr>
            <a:r>
              <a:rPr sz="3200"/>
              <a:t>Let’s look at syllabus … </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Expectations of students</a:t>
            </a:r>
          </a:p>
        </p:txBody>
      </p:sp>
      <p:sp>
        <p:nvSpPr>
          <p:cNvPr id="171" name="Shape 171"/>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28</a:t>
            </a:r>
          </a:p>
        </p:txBody>
      </p:sp>
      <p:sp>
        <p:nvSpPr>
          <p:cNvPr id="172" name="Shape 172"/>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Think, think, think and practice</a:t>
            </a:r>
            <a:endParaRPr sz="2600"/>
          </a:p>
          <a:p>
            <a:pPr lvl="1" marL="623534" indent="-348897">
              <a:spcBef>
                <a:spcPts val="500"/>
              </a:spcBef>
              <a:buClr>
                <a:srgbClr val="9FB8CD"/>
              </a:buClr>
              <a:defRPr sz="1800">
                <a:solidFill>
                  <a:srgbClr val="000000"/>
                </a:solidFill>
              </a:defRPr>
            </a:pPr>
            <a:r>
              <a:rPr sz="2300">
                <a:solidFill>
                  <a:srgbClr val="464653"/>
                </a:solidFill>
              </a:rPr>
              <a:t>Make sense of the concepts, notations</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Relate to your intuitions</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Reflect about connections among different concepts</a:t>
            </a:r>
            <a:endParaRPr sz="2300">
              <a:solidFill>
                <a:srgbClr val="464653"/>
              </a:solidFill>
            </a:endParaRPr>
          </a:p>
          <a:p>
            <a:pPr lvl="0" marL="354965" indent="-354965">
              <a:buChar char=""/>
              <a:defRPr sz="1800">
                <a:solidFill>
                  <a:srgbClr val="000000"/>
                </a:solidFill>
              </a:defRPr>
            </a:pPr>
            <a:r>
              <a:rPr sz="2600"/>
              <a:t>Active participation in class</a:t>
            </a:r>
            <a:endParaRPr sz="2600"/>
          </a:p>
          <a:p>
            <a:pPr lvl="1" marL="623534" indent="-348897">
              <a:spcBef>
                <a:spcPts val="500"/>
              </a:spcBef>
              <a:buClr>
                <a:srgbClr val="9FB8CD"/>
              </a:buClr>
              <a:defRPr sz="1800">
                <a:solidFill>
                  <a:srgbClr val="000000"/>
                </a:solidFill>
              </a:defRPr>
            </a:pPr>
            <a:r>
              <a:rPr sz="2300">
                <a:solidFill>
                  <a:srgbClr val="464653"/>
                </a:solidFill>
              </a:rPr>
              <a:t>There are no silly questions !</a:t>
            </a:r>
            <a:endParaRPr sz="2300">
              <a:solidFill>
                <a:srgbClr val="464653"/>
              </a:solidFill>
            </a:endParaRPr>
          </a:p>
          <a:p>
            <a:pPr lvl="0" marL="354965" indent="-354965">
              <a:buChar char=""/>
              <a:defRPr sz="1800">
                <a:solidFill>
                  <a:srgbClr val="000000"/>
                </a:solidFill>
              </a:defRPr>
            </a:pPr>
            <a:r>
              <a:rPr sz="2600"/>
              <a:t>Keep up with homework</a:t>
            </a:r>
            <a:endParaRPr sz="2600"/>
          </a:p>
          <a:p>
            <a:pPr lvl="0" marL="354965" indent="-354965">
              <a:buChar char=""/>
              <a:defRPr sz="1800">
                <a:solidFill>
                  <a:srgbClr val="000000"/>
                </a:solidFill>
              </a:defRPr>
            </a:pPr>
            <a:r>
              <a:rPr sz="2600"/>
              <a:t>Take advantage of office hour and tutor room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3</a:t>
            </a:r>
          </a:p>
        </p:txBody>
      </p:sp>
      <p:sp>
        <p:nvSpPr>
          <p:cNvPr id="67" name="Shape 67"/>
          <p:cNvSpPr/>
          <p:nvPr>
            <p:ph type="title" idx="4294967295"/>
          </p:nvPr>
        </p:nvSpPr>
        <p:spPr>
          <a:xfrm>
            <a:off x="762000" y="1752600"/>
            <a:ext cx="6400800" cy="2286001"/>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Discrete mathematics is concrete, i.e., very practical …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idx="4294967295"/>
          </p:nvPr>
        </p:nvSpPr>
        <p:spPr>
          <a:xfrm>
            <a:off x="457200" y="152400"/>
            <a:ext cx="8229600" cy="990600"/>
          </a:xfrm>
          <a:prstGeom prst="rect">
            <a:avLst/>
          </a:prstGeom>
        </p:spPr>
        <p:txBody>
          <a:bodyPr lIns="0" tIns="0" rIns="0" bIns="0">
            <a:normAutofit fontScale="100000" lnSpcReduction="0"/>
          </a:bodyPr>
          <a:lstStyle/>
          <a:p>
            <a:pPr lvl="0">
              <a:defRPr sz="1800">
                <a:solidFill>
                  <a:srgbClr val="000000"/>
                </a:solidFill>
              </a:defRPr>
            </a:pPr>
            <a:r>
              <a:rPr sz="3200">
                <a:solidFill>
                  <a:srgbClr val="464653"/>
                </a:solidFill>
              </a:rPr>
              <a:t>We start with </a:t>
            </a:r>
            <a:r>
              <a:rPr sz="3200">
                <a:solidFill>
                  <a:srgbClr val="FF0000"/>
                </a:solidFill>
              </a:rPr>
              <a:t>set</a:t>
            </a:r>
            <a:r>
              <a:rPr sz="3200">
                <a:solidFill>
                  <a:srgbClr val="464653"/>
                </a:solidFill>
              </a:rPr>
              <a:t> … </a:t>
            </a:r>
          </a:p>
        </p:txBody>
      </p:sp>
      <p:sp>
        <p:nvSpPr>
          <p:cNvPr id="70" name="Shape 70"/>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4</a:t>
            </a:r>
          </a:p>
        </p:txBody>
      </p:sp>
      <p:sp>
        <p:nvSpPr>
          <p:cNvPr id="71" name="Shape 71"/>
          <p:cNvSpPr/>
          <p:nvPr>
            <p:ph type="body" idx="4294967295"/>
          </p:nvPr>
        </p:nvSpPr>
        <p:spPr>
          <a:xfrm>
            <a:off x="685800" y="1295400"/>
            <a:ext cx="7499350" cy="4800600"/>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t>Set is everywhere …	</a:t>
            </a:r>
            <a:endParaRPr sz="2600"/>
          </a:p>
          <a:p>
            <a:pPr lvl="1" marL="623534" indent="-348897">
              <a:spcBef>
                <a:spcPts val="500"/>
              </a:spcBef>
              <a:buClr>
                <a:srgbClr val="9FB8CD"/>
              </a:buClr>
              <a:defRPr sz="1800">
                <a:solidFill>
                  <a:srgbClr val="000000"/>
                </a:solidFill>
              </a:defRPr>
            </a:pPr>
            <a:r>
              <a:rPr sz="2300">
                <a:solidFill>
                  <a:srgbClr val="464653"/>
                </a:solidFill>
              </a:rPr>
              <a:t>the group of all students in our class is a set</a:t>
            </a:r>
            <a:endParaRPr sz="2300">
              <a:solidFill>
                <a:srgbClr val="464653"/>
              </a:solidFill>
            </a:endParaRPr>
          </a:p>
          <a:p>
            <a:pPr lvl="1" marL="623534" indent="-348897">
              <a:spcBef>
                <a:spcPts val="500"/>
              </a:spcBef>
              <a:buClr>
                <a:srgbClr val="9FB8CD"/>
              </a:buClr>
              <a:defRPr sz="1800">
                <a:solidFill>
                  <a:srgbClr val="000000"/>
                </a:solidFill>
              </a:defRPr>
            </a:pPr>
            <a:r>
              <a:rPr sz="2300">
                <a:solidFill>
                  <a:srgbClr val="464653"/>
                </a:solidFill>
              </a:rPr>
              <a:t>the group of all freshmen in our class is a set</a:t>
            </a:r>
            <a:endParaRPr sz="2300">
              <a:solidFill>
                <a:srgbClr val="464653"/>
              </a:solidFill>
            </a:endParaRPr>
          </a:p>
          <a:p>
            <a:pPr lvl="0" marL="354965" indent="-354965">
              <a:buChar char=""/>
              <a:defRPr sz="1800">
                <a:solidFill>
                  <a:srgbClr val="000000"/>
                </a:solidFill>
              </a:defRPr>
            </a:pPr>
            <a:r>
              <a:rPr sz="2600"/>
              <a:t>Some set are subset of another set</a:t>
            </a:r>
            <a:endParaRPr sz="2600"/>
          </a:p>
          <a:p>
            <a:pPr lvl="0" marL="354965" indent="-354965">
              <a:buChar char=""/>
              <a:defRPr sz="1800">
                <a:solidFill>
                  <a:srgbClr val="000000"/>
                </a:solidFill>
              </a:defRPr>
            </a:pPr>
            <a:r>
              <a:rPr sz="2600"/>
              <a:t>Some sets are disjoint, i.e., have no common elements</a:t>
            </a:r>
            <a:endParaRPr sz="2600"/>
          </a:p>
          <a:p>
            <a:pPr lvl="1" marL="623534" indent="-348897">
              <a:spcBef>
                <a:spcPts val="500"/>
              </a:spcBef>
              <a:buClr>
                <a:srgbClr val="9FB8CD"/>
              </a:buClr>
              <a:defRPr sz="1800">
                <a:solidFill>
                  <a:srgbClr val="000000"/>
                </a:solidFill>
              </a:defRPr>
            </a:pPr>
            <a:r>
              <a:rPr sz="2300">
                <a:solidFill>
                  <a:srgbClr val="464653"/>
                </a:solidFill>
              </a:rPr>
              <a:t>e.g.,  the set of freshmen and the set of sophomore</a:t>
            </a:r>
            <a:endParaRPr sz="2300">
              <a:solidFill>
                <a:srgbClr val="464653"/>
              </a:solidFill>
            </a:endParaRPr>
          </a:p>
          <a:p>
            <a:pPr lvl="0" marL="354965" indent="-354965">
              <a:buChar char=""/>
              <a:defRPr sz="1800">
                <a:solidFill>
                  <a:srgbClr val="000000"/>
                </a:solidFill>
              </a:defRPr>
            </a:pPr>
            <a:r>
              <a:rPr sz="2600"/>
              <a:t>Operations on sets makes sense too</a:t>
            </a:r>
            <a:endParaRPr sz="2600"/>
          </a:p>
          <a:p>
            <a:pPr lvl="1" marL="623534" indent="-348897">
              <a:spcBef>
                <a:spcPts val="500"/>
              </a:spcBef>
              <a:buClr>
                <a:srgbClr val="9FB8CD"/>
              </a:buClr>
              <a:defRPr sz="1800">
                <a:solidFill>
                  <a:srgbClr val="000000"/>
                </a:solidFill>
              </a:defRPr>
            </a:pPr>
            <a:r>
              <a:rPr sz="2300">
                <a:solidFill>
                  <a:srgbClr val="464653"/>
                </a:solidFill>
              </a:rPr>
              <a:t>union, intersection, complement,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 grpId="1" fill="hold">
                                  <p:stCondLst>
                                    <p:cond delay="0"/>
                                  </p:stCondLst>
                                  <p:iterate type="el" backwards="0">
                                    <p:tmAbs val="0"/>
                                  </p:iterate>
                                  <p:childTnLst>
                                    <p:set>
                                      <p:cBhvr>
                                        <p:cTn id="6" fill="hold"/>
                                        <p:tgtEl>
                                          <p:spTgt spid="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presetClass="entr" presetSubtype="0" presetID="1" grpId="1" fill="hold">
                                  <p:stCondLst>
                                    <p:cond delay="0"/>
                                  </p:stCondLst>
                                  <p:iterate type="el" backwards="0">
                                    <p:tmAbs val="0"/>
                                  </p:iterate>
                                  <p:childTnLst>
                                    <p:set>
                                      <p:cBhvr>
                                        <p:cTn id="10" fill="hold"/>
                                        <p:tgtEl>
                                          <p:spTgt spid="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0" presetID="1" grpId="1" fill="hold">
                                  <p:stCondLst>
                                    <p:cond delay="0"/>
                                  </p:stCondLst>
                                  <p:iterate type="el" backwards="0">
                                    <p:tmAbs val="0"/>
                                  </p:iterate>
                                  <p:childTnLst>
                                    <p:set>
                                      <p:cBhvr>
                                        <p:cTn id="14" fill="hold"/>
                                        <p:tgtEl>
                                          <p:spTgt spid="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0" presetID="1" grpId="1" fill="hold">
                                  <p:stCondLst>
                                    <p:cond delay="0"/>
                                  </p:stCondLst>
                                  <p:iterate type="el" backwards="0">
                                    <p:tmAbs val="0"/>
                                  </p:iterate>
                                  <p:childTnLst>
                                    <p:set>
                                      <p:cBhvr>
                                        <p:cTn id="18" fill="hold"/>
                                        <p:tgtEl>
                                          <p:spTgt spid="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0" presetID="1" grpId="1" fill="hold">
                                  <p:stCondLst>
                                    <p:cond delay="0"/>
                                  </p:stCondLst>
                                  <p:iterate type="el" backwards="0">
                                    <p:tmAbs val="0"/>
                                  </p:iterate>
                                  <p:childTnLst>
                                    <p:set>
                                      <p:cBhvr>
                                        <p:cTn id="22" fill="hold"/>
                                        <p:tgtEl>
                                          <p:spTgt spid="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0" presetID="1" grpId="1" fill="hold">
                                  <p:stCondLst>
                                    <p:cond delay="0"/>
                                  </p:stCondLst>
                                  <p:iterate type="el" backwards="0">
                                    <p:tmAbs val="0"/>
                                  </p:iterate>
                                  <p:childTnLst>
                                    <p:set>
                                      <p:cBhvr>
                                        <p:cTn id="26" fill="hold"/>
                                        <p:tgtEl>
                                          <p:spTgt spid="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0" presetID="1" grpId="1" fill="hold">
                                  <p:stCondLst>
                                    <p:cond delay="0"/>
                                  </p:stCondLst>
                                  <p:iterate type="el" backwards="0">
                                    <p:tmAbs val="0"/>
                                  </p:iterate>
                                  <p:childTnLst>
                                    <p:set>
                                      <p:cBhvr>
                                        <p:cTn id="30" fill="hold"/>
                                        <p:tgtEl>
                                          <p:spTgt spid="71">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1"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idx="4294967295"/>
          </p:nvPr>
        </p:nvSpPr>
        <p:spPr>
          <a:xfrm>
            <a:off x="457200" y="152400"/>
            <a:ext cx="8229600" cy="990600"/>
          </a:xfrm>
          <a:prstGeom prst="rect">
            <a:avLst/>
          </a:prstGeom>
        </p:spPr>
        <p:txBody>
          <a:bodyPr lIns="0" tIns="0" rIns="0" bIns="0">
            <a:normAutofit fontScale="100000" lnSpcReduction="0"/>
          </a:bodyPr>
          <a:lstStyle/>
          <a:p>
            <a:pPr lvl="0">
              <a:defRPr sz="1800">
                <a:solidFill>
                  <a:srgbClr val="000000"/>
                </a:solidFill>
              </a:defRPr>
            </a:pPr>
            <a:r>
              <a:rPr sz="3200">
                <a:solidFill>
                  <a:srgbClr val="464653"/>
                </a:solidFill>
              </a:rPr>
              <a:t>With set, we define </a:t>
            </a:r>
            <a:r>
              <a:rPr sz="3200">
                <a:solidFill>
                  <a:srgbClr val="FF0000"/>
                </a:solidFill>
              </a:rPr>
              <a:t>relations</a:t>
            </a:r>
          </a:p>
        </p:txBody>
      </p:sp>
      <p:sp>
        <p:nvSpPr>
          <p:cNvPr id="74" name="Shape 74"/>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5</a:t>
            </a:r>
          </a:p>
        </p:txBody>
      </p:sp>
      <p:sp>
        <p:nvSpPr>
          <p:cNvPr id="75" name="Shape 75"/>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534669" indent="-452119">
              <a:buSzPct val="80000"/>
              <a:buFont typeface="Wingdings 2"/>
              <a:buChar char="●"/>
              <a:defRPr sz="1800">
                <a:solidFill>
                  <a:srgbClr val="000000"/>
                </a:solidFill>
              </a:defRPr>
            </a:pPr>
            <a:r>
              <a:rPr sz="3200"/>
              <a:t>Among the set of all students in our class, some pairs are special …</a:t>
            </a:r>
            <a:endParaRPr sz="3200"/>
          </a:p>
          <a:p>
            <a:pPr lvl="1" marL="1042105" indent="-502355">
              <a:buSzPct val="80000"/>
              <a:buFont typeface="Wingdings 2"/>
              <a:buChar char="●"/>
              <a:defRPr sz="1800">
                <a:solidFill>
                  <a:srgbClr val="000000"/>
                </a:solidFill>
              </a:defRPr>
            </a:pPr>
            <a:r>
              <a:rPr sz="3200">
                <a:solidFill>
                  <a:srgbClr val="464653"/>
                </a:solidFill>
              </a:rPr>
              <a:t>The pairs have same birthday</a:t>
            </a:r>
            <a:endParaRPr sz="3200">
              <a:solidFill>
                <a:srgbClr val="464653"/>
              </a:solidFill>
            </a:endParaRPr>
          </a:p>
          <a:p>
            <a:pPr lvl="1" marL="1042105" indent="-502355">
              <a:buSzPct val="80000"/>
              <a:buFont typeface="Wingdings 2"/>
              <a:buChar char="●"/>
              <a:defRPr sz="1800">
                <a:solidFill>
                  <a:srgbClr val="000000"/>
                </a:solidFill>
              </a:defRPr>
            </a:pPr>
            <a:r>
              <a:rPr sz="3200">
                <a:solidFill>
                  <a:srgbClr val="464653"/>
                </a:solidFill>
              </a:rPr>
              <a:t>The pairs are from same states</a:t>
            </a:r>
            <a:endParaRPr sz="3200">
              <a:solidFill>
                <a:srgbClr val="464653"/>
              </a:solidFill>
            </a:endParaRPr>
          </a:p>
          <a:p>
            <a:pPr lvl="1" marL="1042105" indent="-502355">
              <a:buSzPct val="80000"/>
              <a:buFont typeface="Wingdings 2"/>
              <a:buChar char="●"/>
              <a:defRPr sz="1800">
                <a:solidFill>
                  <a:srgbClr val="000000"/>
                </a:solidFill>
              </a:defRPr>
            </a:pPr>
            <a:r>
              <a:rPr sz="3200">
                <a:solidFill>
                  <a:srgbClr val="464653"/>
                </a:solidFill>
              </a:rPr>
              <a:t>The first is older than the second</a:t>
            </a:r>
            <a:endParaRPr sz="3200">
              <a:solidFill>
                <a:srgbClr val="464653"/>
              </a:solidFill>
            </a:endParaRPr>
          </a:p>
          <a:p>
            <a:pPr lvl="0" marL="534669" indent="-452119">
              <a:buSzPct val="80000"/>
              <a:buFont typeface="Wingdings 2"/>
              <a:buChar char="●"/>
              <a:defRPr sz="1800">
                <a:solidFill>
                  <a:srgbClr val="000000"/>
                </a:solidFill>
              </a:defRPr>
            </a:pPr>
            <a:r>
              <a:rPr sz="3200"/>
              <a:t>All are </a:t>
            </a:r>
            <a:r>
              <a:rPr sz="3200">
                <a:solidFill>
                  <a:srgbClr val="FF0000"/>
                </a:solidFill>
              </a:rPr>
              <a:t>binary</a:t>
            </a:r>
            <a:r>
              <a:rPr sz="3200"/>
              <a:t> </a:t>
            </a:r>
            <a:r>
              <a:rPr sz="3200">
                <a:solidFill>
                  <a:srgbClr val="FF0000"/>
                </a:solidFill>
              </a:rPr>
              <a:t>relation</a:t>
            </a:r>
            <a:r>
              <a:rPr sz="3200"/>
              <a:t> defined on a set of students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6</a:t>
            </a:r>
          </a:p>
        </p:txBody>
      </p:sp>
      <p:pic>
        <p:nvPicPr>
          <p:cNvPr id="78" name="image.png"/>
          <p:cNvPicPr/>
          <p:nvPr/>
        </p:nvPicPr>
        <p:blipFill>
          <a:blip r:embed="rId2">
            <a:extLst/>
          </a:blip>
          <a:stretch>
            <a:fillRect/>
          </a:stretch>
        </p:blipFill>
        <p:spPr>
          <a:xfrm>
            <a:off x="2438400" y="1981200"/>
            <a:ext cx="4005263" cy="3865563"/>
          </a:xfrm>
          <a:prstGeom prst="rect">
            <a:avLst/>
          </a:prstGeom>
          <a:ln w="12700">
            <a:miter lim="400000"/>
          </a:ln>
        </p:spPr>
      </p:pic>
      <p:sp>
        <p:nvSpPr>
          <p:cNvPr id="79" name="Shape 79"/>
          <p:cNvSpPr/>
          <p:nvPr/>
        </p:nvSpPr>
        <p:spPr>
          <a:xfrm>
            <a:off x="1600200" y="360680"/>
            <a:ext cx="6858000" cy="1412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4300">
                <a:solidFill>
                  <a:srgbClr val="572314"/>
                </a:solidFill>
                <a:effectLst>
                  <a:outerShdw sx="100000" sy="100000" kx="0" ky="0" algn="b" rotWithShape="0" blurRad="12700" dist="25400" dir="2700000">
                    <a:srgbClr val="DDDDDD"/>
                  </a:outerShdw>
                </a:effectLst>
              </a:defRPr>
            </a:lvl1pPr>
          </a:lstStyle>
          <a:p>
            <a:pPr lvl="0">
              <a:defRPr sz="1800">
                <a:solidFill>
                  <a:srgbClr val="000000"/>
                </a:solidFill>
                <a:effectLst/>
              </a:defRPr>
            </a:pPr>
            <a:r>
              <a:rPr sz="4300">
                <a:solidFill>
                  <a:srgbClr val="572314"/>
                </a:solidFill>
                <a:effectLst>
                  <a:outerShdw sx="100000" sy="100000" kx="0" ky="0" algn="b" rotWithShape="0" blurRad="12700" dist="25400" dir="2700000">
                    <a:srgbClr val="DDDDDD"/>
                  </a:outerShdw>
                </a:effectLst>
              </a:rPr>
              <a:t>Graph representation of relations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idx="4294967295"/>
          </p:nvPr>
        </p:nvSpPr>
        <p:spPr>
          <a:xfrm>
            <a:off x="457200" y="152400"/>
            <a:ext cx="8229600" cy="990600"/>
          </a:xfrm>
          <a:prstGeom prst="rect">
            <a:avLst/>
          </a:prstGeom>
        </p:spPr>
        <p:txBody>
          <a:bodyPr lIns="0" tIns="0" rIns="0" bIns="0">
            <a:normAutofit fontScale="100000" lnSpcReduction="0"/>
          </a:bodyPr>
          <a:lstStyle/>
          <a:p>
            <a:pPr lvl="0">
              <a:defRPr sz="1800">
                <a:solidFill>
                  <a:srgbClr val="000000"/>
                </a:solidFill>
              </a:defRPr>
            </a:pPr>
            <a:r>
              <a:rPr sz="3200">
                <a:solidFill>
                  <a:srgbClr val="FF0000"/>
                </a:solidFill>
              </a:rPr>
              <a:t>Graph </a:t>
            </a:r>
            <a:r>
              <a:rPr sz="3200"/>
              <a:t>is a way to visualize relations</a:t>
            </a:r>
          </a:p>
        </p:txBody>
      </p:sp>
      <p:sp>
        <p:nvSpPr>
          <p:cNvPr id="82" name="Shape 82"/>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7</a:t>
            </a:r>
          </a:p>
        </p:txBody>
      </p:sp>
      <p:sp>
        <p:nvSpPr>
          <p:cNvPr id="83" name="Shape 83"/>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478154" indent="-395604">
              <a:buSzPct val="80000"/>
              <a:buFont typeface="Wingdings 2"/>
              <a:buChar char="●"/>
              <a:defRPr sz="1800">
                <a:solidFill>
                  <a:srgbClr val="000000"/>
                </a:solidFill>
              </a:defRPr>
            </a:pPr>
            <a:r>
              <a:rPr sz="2800"/>
              <a:t>A graph for “having same birthday” relation among class members</a:t>
            </a:r>
            <a:endParaRPr sz="2800"/>
          </a:p>
          <a:p>
            <a:pPr lvl="0" marL="478154" indent="-395604">
              <a:buSzPct val="80000"/>
              <a:buFont typeface="Wingdings 2"/>
              <a:buChar char="●"/>
              <a:defRPr sz="1800">
                <a:solidFill>
                  <a:srgbClr val="000000"/>
                </a:solidFill>
              </a:defRPr>
            </a:pPr>
            <a:r>
              <a:rPr sz="2800"/>
              <a:t>An airline graph represents “having direct flight” relation</a:t>
            </a:r>
            <a:endParaRPr sz="2800"/>
          </a:p>
          <a:p>
            <a:pPr lvl="0" marL="478154" indent="-395604">
              <a:buSzPct val="80000"/>
              <a:buFont typeface="Wingdings 2"/>
              <a:buChar char="●"/>
              <a:defRPr sz="1800">
                <a:solidFill>
                  <a:srgbClr val="000000"/>
                </a:solidFill>
              </a:defRPr>
            </a:pPr>
            <a:r>
              <a:rPr sz="2800"/>
              <a:t>A network graph connects two nodes if they are connected (via a wire or a wireless radio).</a:t>
            </a:r>
            <a:endParaRPr sz="2800"/>
          </a:p>
          <a:p>
            <a:pPr lvl="0" marL="478154" indent="-395604">
              <a:buSzPct val="80000"/>
              <a:buFont typeface="Wingdings 2"/>
              <a:buChar char="●"/>
              <a:defRPr sz="1800">
                <a:solidFill>
                  <a:srgbClr val="000000"/>
                </a:solidFill>
              </a:defRPr>
            </a:pPr>
            <a:r>
              <a:rPr sz="2800"/>
              <a:t>…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Graph problems</a:t>
            </a:r>
          </a:p>
        </p:txBody>
      </p:sp>
      <p:sp>
        <p:nvSpPr>
          <p:cNvPr id="86" name="Shape 86"/>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8</a:t>
            </a:r>
          </a:p>
        </p:txBody>
      </p:sp>
      <p:sp>
        <p:nvSpPr>
          <p:cNvPr id="87" name="Shape 87"/>
          <p:cNvSpPr/>
          <p:nvPr>
            <p:ph type="body" idx="4294967295"/>
          </p:nvPr>
        </p:nvSpPr>
        <p:spPr>
          <a:xfrm>
            <a:off x="457200" y="1219200"/>
            <a:ext cx="8229600" cy="4937125"/>
          </a:xfrm>
          <a:prstGeom prst="rect">
            <a:avLst/>
          </a:prstGeom>
        </p:spPr>
        <p:txBody>
          <a:bodyPr lIns="0" tIns="0" rIns="0" bIns="0">
            <a:normAutofit fontScale="100000" lnSpcReduction="0"/>
          </a:bodyPr>
          <a:lstStyle>
            <a:lvl1pPr marL="354965" indent="-354965">
              <a:buChar char=""/>
              <a:defRPr>
                <a:solidFill>
                  <a:srgbClr val="000000"/>
                </a:solidFill>
              </a:defRPr>
            </a:lvl1pPr>
          </a:lstStyle>
          <a:p>
            <a:pPr lvl="0">
              <a:defRPr sz="1800"/>
            </a:pPr>
            <a:r>
              <a:rPr sz="2600"/>
              <a:t>Can you draw the following picture without lifting the pencil or retracing any part of the figure ?</a:t>
            </a:r>
          </a:p>
        </p:txBody>
      </p:sp>
      <p:sp>
        <p:nvSpPr>
          <p:cNvPr id="88" name="Shape 88"/>
          <p:cNvSpPr/>
          <p:nvPr/>
        </p:nvSpPr>
        <p:spPr>
          <a:xfrm>
            <a:off x="2819400" y="3429000"/>
            <a:ext cx="2667000" cy="1447800"/>
          </a:xfrm>
          <a:prstGeom prst="rect">
            <a:avLst/>
          </a:prstGeom>
          <a:solidFill>
            <a:srgbClr val="FFFFFF"/>
          </a:solidFill>
          <a:ln w="19050">
            <a:solidFill>
              <a:srgbClr val="8E736A"/>
            </a:solidFill>
            <a:round/>
          </a:ln>
        </p:spPr>
        <p:txBody>
          <a:bodyPr lIns="0" tIns="0" rIns="0" bIns="0" anchor="ctr"/>
          <a:lstStyle/>
          <a:p>
            <a:pPr lvl="0" algn="ctr"/>
          </a:p>
        </p:txBody>
      </p:sp>
      <p:sp>
        <p:nvSpPr>
          <p:cNvPr id="89" name="Shape 89"/>
          <p:cNvSpPr/>
          <p:nvPr/>
        </p:nvSpPr>
        <p:spPr>
          <a:xfrm>
            <a:off x="3200400" y="3810000"/>
            <a:ext cx="1905000" cy="762000"/>
          </a:xfrm>
          <a:prstGeom prst="rect">
            <a:avLst/>
          </a:prstGeom>
          <a:solidFill>
            <a:srgbClr val="FFFFFF"/>
          </a:solidFill>
          <a:ln w="19050">
            <a:solidFill>
              <a:srgbClr val="8E736A"/>
            </a:solidFill>
            <a:round/>
          </a:ln>
        </p:spPr>
        <p:txBody>
          <a:bodyPr lIns="0" tIns="0" rIns="0" bIns="0" anchor="ctr"/>
          <a:lstStyle/>
          <a:p>
            <a:pPr lvl="0" algn="ctr"/>
          </a:p>
        </p:txBody>
      </p:sp>
      <p:sp>
        <p:nvSpPr>
          <p:cNvPr id="90" name="Shape 90"/>
          <p:cNvSpPr/>
          <p:nvPr/>
        </p:nvSpPr>
        <p:spPr>
          <a:xfrm>
            <a:off x="2819399" y="3429000"/>
            <a:ext cx="381001" cy="381000"/>
          </a:xfrm>
          <a:prstGeom prst="line">
            <a:avLst/>
          </a:prstGeom>
          <a:ln>
            <a:solidFill/>
            <a:round/>
          </a:ln>
        </p:spPr>
        <p:txBody>
          <a:bodyPr lIns="0" tIns="0" rIns="0" bIns="0"/>
          <a:lstStyle/>
          <a:p>
            <a:pPr lvl="0" defTabSz="457200">
              <a:defRPr sz="1200">
                <a:latin typeface="+mj-lt"/>
                <a:ea typeface="+mj-ea"/>
                <a:cs typeface="+mj-cs"/>
                <a:sym typeface="Helvetica"/>
              </a:defRPr>
            </a:pPr>
          </a:p>
        </p:txBody>
      </p:sp>
      <p:sp>
        <p:nvSpPr>
          <p:cNvPr id="91" name="Shape 91"/>
          <p:cNvSpPr/>
          <p:nvPr/>
        </p:nvSpPr>
        <p:spPr>
          <a:xfrm flipV="1">
            <a:off x="2819400" y="4571999"/>
            <a:ext cx="381001" cy="304802"/>
          </a:xfrm>
          <a:prstGeom prst="line">
            <a:avLst/>
          </a:prstGeom>
          <a:ln>
            <a:solidFill/>
            <a:round/>
          </a:ln>
        </p:spPr>
        <p:txBody>
          <a:bodyPr lIns="0" tIns="0" rIns="0" bIns="0"/>
          <a:lstStyle/>
          <a:p>
            <a:pPr lvl="0" defTabSz="457200">
              <a:defRPr sz="1200">
                <a:latin typeface="+mj-lt"/>
                <a:ea typeface="+mj-ea"/>
                <a:cs typeface="+mj-cs"/>
                <a:sym typeface="Helvetica"/>
              </a:defRPr>
            </a:pPr>
          </a:p>
        </p:txBody>
      </p:sp>
      <p:sp>
        <p:nvSpPr>
          <p:cNvPr id="92" name="Shape 92"/>
          <p:cNvSpPr/>
          <p:nvPr/>
        </p:nvSpPr>
        <p:spPr>
          <a:xfrm flipV="1">
            <a:off x="5105400" y="3429000"/>
            <a:ext cx="381001" cy="381000"/>
          </a:xfrm>
          <a:prstGeom prst="line">
            <a:avLst/>
          </a:prstGeom>
          <a:ln>
            <a:solidFill>
              <a:srgbClr val="727CA3"/>
            </a:solidFill>
            <a:round/>
          </a:ln>
        </p:spPr>
        <p:txBody>
          <a:bodyPr lIns="0" tIns="0" rIns="0" bIns="0"/>
          <a:lstStyle/>
          <a:p>
            <a:pPr lvl="0" defTabSz="457200">
              <a:defRPr sz="1200">
                <a:latin typeface="+mj-lt"/>
                <a:ea typeface="+mj-ea"/>
                <a:cs typeface="+mj-cs"/>
                <a:sym typeface="Helvetica"/>
              </a:defRPr>
            </a:pPr>
          </a:p>
        </p:txBody>
      </p:sp>
      <p:sp>
        <p:nvSpPr>
          <p:cNvPr id="93" name="Shape 93"/>
          <p:cNvSpPr/>
          <p:nvPr/>
        </p:nvSpPr>
        <p:spPr>
          <a:xfrm>
            <a:off x="5105399" y="4571999"/>
            <a:ext cx="381001" cy="304802"/>
          </a:xfrm>
          <a:prstGeom prst="line">
            <a:avLst/>
          </a:prstGeom>
          <a:ln>
            <a:solidFill>
              <a:srgbClr val="727CA3"/>
            </a:solidFill>
            <a:round/>
          </a:ln>
        </p:spPr>
        <p:txBody>
          <a:bodyPr lIns="0" tIns="0" rIns="0" bIns="0"/>
          <a:lstStyle/>
          <a:p>
            <a:pPr lvl="0" defTabSz="457200">
              <a:defRPr sz="1200">
                <a:latin typeface="+mj-lt"/>
                <a:ea typeface="+mj-ea"/>
                <a:cs typeface="+mj-cs"/>
                <a:sym typeface="Helvetica"/>
              </a:defRPr>
            </a:pP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idx="4294967295"/>
          </p:nvPr>
        </p:nvSpPr>
        <p:spPr>
          <a:xfrm>
            <a:off x="457200" y="152400"/>
            <a:ext cx="8229600" cy="990600"/>
          </a:xfrm>
          <a:prstGeom prst="rect">
            <a:avLst/>
          </a:prstGeom>
        </p:spPr>
        <p:txBody>
          <a:bodyPr lIns="0" tIns="0" rIns="0" bIns="0">
            <a:normAutofit fontScale="100000" lnSpcReduction="0"/>
          </a:bodyPr>
          <a:lstStyle>
            <a:lvl1pPr>
              <a:defRPr>
                <a:solidFill>
                  <a:srgbClr val="464653"/>
                </a:solidFill>
              </a:defRPr>
            </a:lvl1pPr>
          </a:lstStyle>
          <a:p>
            <a:pPr lvl="0">
              <a:defRPr sz="1800">
                <a:solidFill>
                  <a:srgbClr val="000000"/>
                </a:solidFill>
              </a:defRPr>
            </a:pPr>
            <a:r>
              <a:rPr sz="3200">
                <a:solidFill>
                  <a:srgbClr val="464653"/>
                </a:solidFill>
              </a:rPr>
              <a:t>Graph: many real world applications</a:t>
            </a:r>
          </a:p>
        </p:txBody>
      </p:sp>
      <p:sp>
        <p:nvSpPr>
          <p:cNvPr id="96" name="Shape 96"/>
          <p:cNvSpPr/>
          <p:nvPr/>
        </p:nvSpPr>
        <p:spPr>
          <a:xfrm>
            <a:off x="612775" y="6356350"/>
            <a:ext cx="1981200" cy="307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464653"/>
                </a:solidFill>
              </a:defRPr>
            </a:lvl1pPr>
          </a:lstStyle>
          <a:p>
            <a:pPr lvl="0">
              <a:defRPr sz="1800">
                <a:solidFill>
                  <a:srgbClr val="000000"/>
                </a:solidFill>
              </a:defRPr>
            </a:pPr>
            <a:r>
              <a:rPr sz="1400">
                <a:solidFill>
                  <a:srgbClr val="464653"/>
                </a:solidFill>
              </a:rPr>
              <a:t>9</a:t>
            </a:r>
          </a:p>
        </p:txBody>
      </p:sp>
      <p:sp>
        <p:nvSpPr>
          <p:cNvPr id="97" name="Shape 97"/>
          <p:cNvSpPr/>
          <p:nvPr>
            <p:ph type="body" idx="4294967295"/>
          </p:nvPr>
        </p:nvSpPr>
        <p:spPr>
          <a:xfrm>
            <a:off x="457200" y="1219200"/>
            <a:ext cx="8229600" cy="4937125"/>
          </a:xfrm>
          <a:prstGeom prst="rect">
            <a:avLst/>
          </a:prstGeom>
        </p:spPr>
        <p:txBody>
          <a:bodyPr lIns="0" tIns="0" rIns="0" bIns="0">
            <a:normAutofit fontScale="100000" lnSpcReduction="0"/>
          </a:bodyPr>
          <a:lstStyle/>
          <a:p>
            <a:pPr lvl="0" marL="354965" indent="-354965">
              <a:buChar char=""/>
              <a:defRPr sz="1800">
                <a:solidFill>
                  <a:srgbClr val="000000"/>
                </a:solidFill>
              </a:defRPr>
            </a:pPr>
            <a:r>
              <a:rPr sz="2600">
                <a:solidFill>
                  <a:srgbClr val="CC3300"/>
                </a:solidFill>
              </a:rPr>
              <a:t>Computer network</a:t>
            </a:r>
            <a:r>
              <a:rPr sz="2600"/>
              <a:t>: how to send data (URL request you type in browser) from your PC to a web server ?</a:t>
            </a:r>
            <a:endParaRPr sz="2600"/>
          </a:p>
          <a:p>
            <a:pPr lvl="0" marL="354965" indent="-354965">
              <a:buChar char=""/>
              <a:defRPr sz="1800">
                <a:solidFill>
                  <a:srgbClr val="000000"/>
                </a:solidFill>
              </a:defRPr>
            </a:pPr>
            <a:r>
              <a:rPr sz="2600">
                <a:solidFill>
                  <a:srgbClr val="CC3300"/>
                </a:solidFill>
              </a:rPr>
              <a:t>Engineering</a:t>
            </a:r>
            <a:r>
              <a:rPr sz="2600"/>
              <a:t>: how to connect five cities with highway with minimum cost ?</a:t>
            </a:r>
            <a:endParaRPr sz="2600"/>
          </a:p>
          <a:p>
            <a:pPr lvl="0" marL="354965" indent="-354965">
              <a:buChar char=""/>
              <a:defRPr sz="1800">
                <a:solidFill>
                  <a:srgbClr val="000000"/>
                </a:solidFill>
              </a:defRPr>
            </a:pPr>
            <a:r>
              <a:rPr sz="2600">
                <a:solidFill>
                  <a:srgbClr val="CC3300"/>
                </a:solidFill>
              </a:rPr>
              <a:t>Scheduling</a:t>
            </a:r>
            <a:r>
              <a:rPr sz="2600"/>
              <a:t>: how to assign classes to classrooms so that minimal # of classrooms are used? </a:t>
            </a:r>
            <a:endParaRPr sz="2600"/>
          </a:p>
          <a:p>
            <a:pPr lvl="0" marL="354965" indent="-354965">
              <a:buChar char=""/>
              <a:defRPr sz="1800">
                <a:solidFill>
                  <a:srgbClr val="000000"/>
                </a:solidFill>
              </a:defRPr>
            </a:pPr>
            <a:r>
              <a:rPr sz="2600"/>
              <a:t>…</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727CA3"/>
      </a:accent1>
      <a:accent2>
        <a:srgbClr val="9FB8CD"/>
      </a:accent2>
      <a:accent3>
        <a:srgbClr val="8F8F8F"/>
      </a:accent3>
      <a:accent4>
        <a:srgbClr val="707070"/>
      </a:accent4>
      <a:accent5>
        <a:srgbClr val="BBBECD"/>
      </a:accent5>
      <a:accent6>
        <a:srgbClr val="90A7B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727CA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727CA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727CA3"/>
      </a:accent1>
      <a:accent2>
        <a:srgbClr val="9FB8CD"/>
      </a:accent2>
      <a:accent3>
        <a:srgbClr val="8F8F8F"/>
      </a:accent3>
      <a:accent4>
        <a:srgbClr val="707070"/>
      </a:accent4>
      <a:accent5>
        <a:srgbClr val="BBBECD"/>
      </a:accent5>
      <a:accent6>
        <a:srgbClr val="90A7B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727CA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727CA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