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4" name="Screen Shot 2017-03-07 at 9.36.32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000" y="1757892"/>
            <a:ext cx="13004800" cy="62378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7" name="Screen Shot 2017-03-07 at 9.38.14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2650" y="1704350"/>
            <a:ext cx="13004800" cy="5278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