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4" r:id="rId11"/>
    <p:sldId id="267" r:id="rId12"/>
    <p:sldId id="265" r:id="rId13"/>
    <p:sldId id="266" r:id="rId14"/>
    <p:sldId id="270" r:id="rId15"/>
    <p:sldId id="271" r:id="rId16"/>
    <p:sldId id="272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7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rovato" userId="126f220e-3937-4704-99b1-902910097e04" providerId="ADAL" clId="{C7A5D31B-8639-4FEC-8AAF-3470D91CB16A}"/>
    <pc:docChg chg="undo custSel addSld delSld modSld">
      <pc:chgData name="Karen Trovato" userId="126f220e-3937-4704-99b1-902910097e04" providerId="ADAL" clId="{C7A5D31B-8639-4FEC-8AAF-3470D91CB16A}" dt="2017-11-16T18:56:01.574" v="152"/>
      <pc:docMkLst>
        <pc:docMk/>
      </pc:docMkLst>
    </pc:docChg>
  </pc:docChgLst>
  <pc:docChgLst>
    <pc:chgData name="Karen Trovato" userId="126f220e-3937-4704-99b1-902910097e04" providerId="ADAL" clId="{EA920181-D8E2-4257-B20F-F6EAE27F598C}"/>
    <pc:docChg chg="undo custSel addSld modSld sldOrd">
      <pc:chgData name="Karen Trovato" userId="126f220e-3937-4704-99b1-902910097e04" providerId="ADAL" clId="{EA920181-D8E2-4257-B20F-F6EAE27F598C}" dt="2018-02-12T05:30:14.927" v="1402" actId="20577"/>
      <pc:docMkLst>
        <pc:docMk/>
      </pc:docMkLst>
      <pc:sldChg chg="modSp">
        <pc:chgData name="Karen Trovato" userId="126f220e-3937-4704-99b1-902910097e04" providerId="ADAL" clId="{EA920181-D8E2-4257-B20F-F6EAE27F598C}" dt="2018-02-12T05:30:14.927" v="1402" actId="20577"/>
        <pc:sldMkLst>
          <pc:docMk/>
          <pc:sldMk cId="200781" sldId="257"/>
        </pc:sldMkLst>
        <pc:spChg chg="mod">
          <ac:chgData name="Karen Trovato" userId="126f220e-3937-4704-99b1-902910097e04" providerId="ADAL" clId="{EA920181-D8E2-4257-B20F-F6EAE27F598C}" dt="2018-02-12T05:30:14.927" v="1402" actId="20577"/>
          <ac:spMkLst>
            <pc:docMk/>
            <pc:sldMk cId="200781" sldId="257"/>
            <ac:spMk id="3" creationId="{F50A89FE-473C-492B-A422-C6D8EB4717E3}"/>
          </ac:spMkLst>
        </pc:spChg>
      </pc:sldChg>
      <pc:sldChg chg="ord">
        <pc:chgData name="Karen Trovato" userId="126f220e-3937-4704-99b1-902910097e04" providerId="ADAL" clId="{EA920181-D8E2-4257-B20F-F6EAE27F598C}" dt="2018-02-02T18:40:53.291" v="0" actId="692"/>
        <pc:sldMkLst>
          <pc:docMk/>
          <pc:sldMk cId="870297285" sldId="263"/>
        </pc:sldMkLst>
      </pc:sldChg>
      <pc:sldChg chg="modSp add">
        <pc:chgData name="Karen Trovato" userId="126f220e-3937-4704-99b1-902910097e04" providerId="ADAL" clId="{EA920181-D8E2-4257-B20F-F6EAE27F598C}" dt="2018-02-12T05:29:06.239" v="1355" actId="27636"/>
        <pc:sldMkLst>
          <pc:docMk/>
          <pc:sldMk cId="2051836026" sldId="271"/>
        </pc:sldMkLst>
        <pc:spChg chg="mod">
          <ac:chgData name="Karen Trovato" userId="126f220e-3937-4704-99b1-902910097e04" providerId="ADAL" clId="{EA920181-D8E2-4257-B20F-F6EAE27F598C}" dt="2018-02-02T19:10:13.320" v="1338" actId="6549"/>
          <ac:spMkLst>
            <pc:docMk/>
            <pc:sldMk cId="2051836026" sldId="271"/>
            <ac:spMk id="2" creationId="{681BF07B-7313-41EB-8A35-B622B1659510}"/>
          </ac:spMkLst>
        </pc:spChg>
        <pc:spChg chg="mod">
          <ac:chgData name="Karen Trovato" userId="126f220e-3937-4704-99b1-902910097e04" providerId="ADAL" clId="{EA920181-D8E2-4257-B20F-F6EAE27F598C}" dt="2018-02-02T19:11:15.456" v="1349" actId="692"/>
          <ac:spMkLst>
            <pc:docMk/>
            <pc:sldMk cId="2051836026" sldId="271"/>
            <ac:spMk id="3" creationId="{1BC206AC-86C4-4981-9CE0-B40C101FE5AD}"/>
          </ac:spMkLst>
        </pc:spChg>
        <pc:spChg chg="mod">
          <ac:chgData name="Karen Trovato" userId="126f220e-3937-4704-99b1-902910097e04" providerId="ADAL" clId="{EA920181-D8E2-4257-B20F-F6EAE27F598C}" dt="2018-02-12T05:29:06.239" v="1355" actId="27636"/>
          <ac:spMkLst>
            <pc:docMk/>
            <pc:sldMk cId="2051836026" sldId="271"/>
            <ac:spMk id="4" creationId="{3CD3E2F6-3C0E-48AD-8C55-C14D8D8022E4}"/>
          </ac:spMkLst>
        </pc:spChg>
      </pc:sldChg>
      <pc:sldChg chg="addSp delSp modSp add">
        <pc:chgData name="Karen Trovato" userId="126f220e-3937-4704-99b1-902910097e04" providerId="ADAL" clId="{EA920181-D8E2-4257-B20F-F6EAE27F598C}" dt="2018-02-02T19:10:50.370" v="1339" actId="692"/>
        <pc:sldMkLst>
          <pc:docMk/>
          <pc:sldMk cId="1524401891" sldId="272"/>
        </pc:sldMkLst>
        <pc:spChg chg="del">
          <ac:chgData name="Karen Trovato" userId="126f220e-3937-4704-99b1-902910097e04" providerId="ADAL" clId="{EA920181-D8E2-4257-B20F-F6EAE27F598C}" dt="2018-02-02T19:00:21.989" v="938" actId="692"/>
          <ac:spMkLst>
            <pc:docMk/>
            <pc:sldMk cId="1524401891" sldId="272"/>
            <ac:spMk id="2" creationId="{E1F105EB-C734-492F-B833-6C87A1CF2055}"/>
          </ac:spMkLst>
        </pc:spChg>
        <pc:spChg chg="del">
          <ac:chgData name="Karen Trovato" userId="126f220e-3937-4704-99b1-902910097e04" providerId="ADAL" clId="{EA920181-D8E2-4257-B20F-F6EAE27F598C}" dt="2018-02-02T19:00:21.989" v="938" actId="692"/>
          <ac:spMkLst>
            <pc:docMk/>
            <pc:sldMk cId="1524401891" sldId="272"/>
            <ac:spMk id="3" creationId="{069CB2A3-44D6-4764-A356-A771E485B3F9}"/>
          </ac:spMkLst>
        </pc:spChg>
        <pc:spChg chg="del">
          <ac:chgData name="Karen Trovato" userId="126f220e-3937-4704-99b1-902910097e04" providerId="ADAL" clId="{EA920181-D8E2-4257-B20F-F6EAE27F598C}" dt="2018-02-02T19:00:21.989" v="938" actId="692"/>
          <ac:spMkLst>
            <pc:docMk/>
            <pc:sldMk cId="1524401891" sldId="272"/>
            <ac:spMk id="4" creationId="{D7C72EF7-EBFD-490F-BB30-20944E63B7CF}"/>
          </ac:spMkLst>
        </pc:spChg>
        <pc:spChg chg="add mod">
          <ac:chgData name="Karen Trovato" userId="126f220e-3937-4704-99b1-902910097e04" providerId="ADAL" clId="{EA920181-D8E2-4257-B20F-F6EAE27F598C}" dt="2018-02-02T19:10:50.370" v="1339" actId="692"/>
          <ac:spMkLst>
            <pc:docMk/>
            <pc:sldMk cId="1524401891" sldId="272"/>
            <ac:spMk id="5" creationId="{2F98E447-BA67-4326-81C3-9D945B5C979F}"/>
          </ac:spMkLst>
        </pc:spChg>
        <pc:spChg chg="add mod">
          <ac:chgData name="Karen Trovato" userId="126f220e-3937-4704-99b1-902910097e04" providerId="ADAL" clId="{EA920181-D8E2-4257-B20F-F6EAE27F598C}" dt="2018-02-02T19:06:37.381" v="1140" actId="20577"/>
          <ac:spMkLst>
            <pc:docMk/>
            <pc:sldMk cId="1524401891" sldId="272"/>
            <ac:spMk id="6" creationId="{9DFE081F-6C23-4CDE-806D-01E3D4C4D656}"/>
          </ac:spMkLst>
        </pc:spChg>
      </pc:sldChg>
    </pc:docChg>
  </pc:docChgLst>
  <pc:docChgLst>
    <pc:chgData name="Karen Trovato" userId="126f220e-3937-4704-99b1-902910097e04" providerId="ADAL" clId="{93A93FA4-6B1D-4374-A850-2E246701755E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6EF60-E14C-4C79-850A-29737B9A2CF5}" type="datetimeFigureOut">
              <a:rPr lang="en-US" smtClean="0"/>
              <a:t>10/5/2018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FFFD6-1968-4383-A69D-BF5B5C4A2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3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C963-21C3-4742-8155-3031F3812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A19EA-8E40-4809-B703-4CC7C8A7F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C5D80-AAB8-4E93-8C0C-62EF473A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2454-0D84-401A-B793-B948EDE193DD}" type="datetime1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A7875-2E44-4880-B3A6-723FBEFE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9AB73-5653-4598-9C8D-1C6E4A3B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2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7F77A-ED53-4A00-83C2-7569F82B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6467C-F0E8-46AE-B434-557A415AF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4314A-56F1-4685-8526-5992102BE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D3F3-DE34-4503-9E4F-FCBBD03E9ADB}" type="datetime1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90A17-C4E7-49E6-982A-10A7F71F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1CBF8-A014-44AD-A16F-0B2C167D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6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C15812-A1EF-424F-9D77-ABB56D1EC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774D-67FB-4E6F-8E65-04F7A099C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B6673-B4A9-41F3-83B1-40FC0558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BFE3-D501-4705-AB09-56381D30D336}" type="datetime1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703F3-AFF8-4114-BEDE-5892374B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49820-6B6D-48E9-BFE6-5B7D91C2C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1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4FC2-0BD5-4A26-B391-AC4BEB3E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2C92-2E61-4041-8684-B76F98AAD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C43A9-027C-4275-A247-E9CE9D2C6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0CCC3-4DD6-4119-B12E-85FD27BC2274}" type="datetime1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4F0B4-CFFF-473A-8327-E603ED28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0F00E-0D8D-4F44-AE7D-83B0C2BB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3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F7493-8BE5-4930-9595-1999A9426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5C35A-2CB2-47FA-B696-01B7B26D1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9CDF5-E5C2-4D4A-9481-7B959822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73EE-2DA8-4D36-8B77-D9D85340C1A4}" type="datetime1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EC236-C6A5-4DC4-BF73-02859201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9B7FE-A19C-458D-96E6-E7A9D449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8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0F130-5818-4989-BCCA-1E43B602B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0AB20-1E6A-4552-B673-EE6B01EB1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F2AFC-42A5-4D26-821D-7BE684C9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5E711-1FFD-470E-BAEC-EB4E01B2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9273-9E27-40F8-B244-9DC1B0FA3B75}" type="datetime1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D68AD-995B-4AFD-9A16-4F27FCA9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EB96B-2A9B-4CE0-B31F-7021076E1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6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1B07-1AFD-4FE4-BECF-8737258AF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F5C4F3-D499-4637-A87F-8ACEF8A5E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89614-AFCC-448C-9C8F-58F7B5E03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F0A9C-B89E-4FBF-B699-15380ACD9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6AA468-DD16-4A97-9BBC-972368B63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FE0B5E-7813-4D83-BFC6-5EA83FFA0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3D9E1-7BB6-4C60-BDAF-BA0FACDCC390}" type="datetime1">
              <a:rPr lang="en-US" smtClean="0"/>
              <a:t>10/5/2018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A410EE-0903-475F-B726-DBBB75AD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8C8AB8-74FB-4A33-9FAD-39B2EE0ED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9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52F0B-EFEB-4DE7-B9B5-1B72B4F8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59233D-FB32-4423-AF34-D05F432B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4E40-654F-4665-B07E-6E8D069E0E59}" type="datetime1">
              <a:rPr lang="en-US" smtClean="0"/>
              <a:t>10/5/2018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8F91CF-71D3-4C63-AFBB-B93820442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5C130-3708-4D4F-BA7D-45D39F9F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6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2F863A-7AAA-4121-A11A-C2735B01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494E-3028-476D-928B-D8165C66089F}" type="datetime1">
              <a:rPr lang="en-US" smtClean="0"/>
              <a:t>10/5/2018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E04B1F-CB8E-4920-8613-7A23AFE4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FC24E-B291-43BA-B1CD-AC73860A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94FAC-8DC1-4C18-AA97-485B28CD7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35981-50A2-4D83-BAC1-5CD3535A9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DD782-717E-486D-9B60-2805E5A61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C3BFE-EB2E-41F9-BDB1-129BE596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EB08-C6B4-4F6E-ACF6-49D0AA58617E}" type="datetime1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DE173-2F22-44FB-8521-2666F760B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ABAB8-2090-4578-BF9E-83837A22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5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2EA1B-B6A2-4997-A81C-79AFE32F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6B9904-B549-4CFD-AC13-97108BC023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A8E8B3-0530-439B-B30D-F8EC6F008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B4259-2522-484A-8FD2-15230A206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87AF-CA6F-4C4C-B356-F78BCEFC5849}" type="datetime1">
              <a:rPr lang="en-US" smtClean="0"/>
              <a:t>10/5/2018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C5DE4-EE6D-40AD-9015-098D88ED3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28800-3027-4603-8464-A98076A67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8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3CD69-00C7-4003-8609-6C9C11AA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296F1-F453-47E3-A233-81955BF1A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23152-C7C7-4EFB-A067-1C786E16D6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F225-B4B1-4950-8020-9892247B9191}" type="datetime1">
              <a:rPr lang="en-US" smtClean="0"/>
              <a:t>10/5/2018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76A90-3AE9-41EE-BB29-15C61008F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8F949-EB6F-4B7B-9E9F-73DFF162A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C69DE-3C7E-45A3-9D28-4282491AB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42F6-A0AC-4CDC-9259-383077D0F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TIPS: </a:t>
            </a:r>
            <a:br>
              <a:rPr lang="en-US" dirty="0"/>
            </a:br>
            <a:r>
              <a:rPr lang="en-US" dirty="0"/>
              <a:t>How to Be Successful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EAEC8-02C7-4517-A812-F4B9B7336D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Strategies (and how not to lose points for silly things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06FB8-F9E7-4EF2-A66A-5530FA98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48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28BE-902C-423C-9E12-BB685FE0D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 on How to choose a loop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4663D8-A44F-4792-B9AF-4C7CFB625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for:</a:t>
            </a:r>
          </a:p>
          <a:p>
            <a:pPr lvl="1"/>
            <a:r>
              <a:rPr lang="en-US" dirty="0"/>
              <a:t>Counting or range is involved, e.g. count from 1 to 10. </a:t>
            </a:r>
          </a:p>
          <a:p>
            <a:pPr lvl="1"/>
            <a:r>
              <a:rPr lang="en-US" dirty="0"/>
              <a:t>A value calculated a number of times.</a:t>
            </a:r>
          </a:p>
          <a:p>
            <a:pPr lvl="1"/>
            <a:r>
              <a:rPr lang="en-US" dirty="0"/>
              <a:t>OFTEN: use a temporary value to count from the min value to the max value.</a:t>
            </a:r>
          </a:p>
          <a:p>
            <a:pPr lvl="1"/>
            <a:r>
              <a:rPr lang="en-US" dirty="0"/>
              <a:t>If you do not have:</a:t>
            </a:r>
            <a:r>
              <a:rPr lang="en-US" b="1" dirty="0"/>
              <a:t> </a:t>
            </a:r>
            <a:r>
              <a:rPr lang="en-US" dirty="0"/>
              <a:t>an initial value, a test, AND an increment</a:t>
            </a:r>
          </a:p>
          <a:p>
            <a:pPr lvl="2"/>
            <a:r>
              <a:rPr lang="en-US" dirty="0"/>
              <a:t>Do not use the 'for loop’.</a:t>
            </a:r>
          </a:p>
          <a:p>
            <a:r>
              <a:rPr lang="en-US" dirty="0"/>
              <a:t>do-while:</a:t>
            </a:r>
          </a:p>
          <a:p>
            <a:pPr lvl="1"/>
            <a:r>
              <a:rPr lang="en-US" dirty="0"/>
              <a:t>Do at least once e.g. getting input from a user (until it is right). </a:t>
            </a:r>
          </a:p>
          <a:p>
            <a:pPr lvl="1"/>
            <a:r>
              <a:rPr lang="en-US" dirty="0"/>
              <a:t>Keep going (forever?) until the user wants to end. (Or the condition is met.)</a:t>
            </a:r>
          </a:p>
          <a:p>
            <a:r>
              <a:rPr lang="en-US" dirty="0"/>
              <a:t>while:</a:t>
            </a:r>
          </a:p>
          <a:p>
            <a:pPr lvl="1"/>
            <a:r>
              <a:rPr lang="en-US" dirty="0"/>
              <a:t>May or may not run through a loop. Maybe many times, maybe none. </a:t>
            </a:r>
          </a:p>
          <a:p>
            <a:pPr lvl="1"/>
            <a:r>
              <a:rPr lang="en-US" dirty="0"/>
              <a:t>At some point, you may want to loop forever. This is my choice while (true).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BD520F-CA30-4951-90AD-CC8434CE9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1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2C242-E3E4-40D9-B910-71D9A2F7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create an infinite loop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0AE69-7153-43B4-8D87-4BB498A9D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</a:t>
            </a:r>
            <a:r>
              <a:rPr lang="en-US" u="sng" dirty="0"/>
              <a:t>especially</a:t>
            </a:r>
            <a:r>
              <a:rPr lang="en-US" dirty="0"/>
              <a:t> if you plan to escape the loop using:</a:t>
            </a:r>
          </a:p>
          <a:p>
            <a:pPr lvl="1"/>
            <a:r>
              <a:rPr lang="en-US" dirty="0"/>
              <a:t> a break; or</a:t>
            </a:r>
          </a:p>
          <a:p>
            <a:pPr lvl="1"/>
            <a:r>
              <a:rPr lang="en-US" dirty="0"/>
              <a:t>return (0) </a:t>
            </a:r>
          </a:p>
          <a:p>
            <a:pPr marL="457200" lvl="1" indent="0" algn="ctr">
              <a:buNone/>
            </a:pPr>
            <a:r>
              <a:rPr lang="en-US" sz="5400" b="1" u="sng" dirty="0">
                <a:solidFill>
                  <a:srgbClr val="FF0000"/>
                </a:solidFill>
              </a:rPr>
              <a:t>STOP! Do Not Do it!</a:t>
            </a:r>
          </a:p>
          <a:p>
            <a:pPr lvl="1"/>
            <a:endParaRPr lang="en-US" dirty="0"/>
          </a:p>
          <a:p>
            <a:r>
              <a:rPr lang="en-US" dirty="0"/>
              <a:t>YOU CHOSE THE WRONG LOOP STRUCTURE</a:t>
            </a:r>
          </a:p>
          <a:p>
            <a:pPr marL="0" indent="0">
              <a:buNone/>
            </a:pPr>
            <a:r>
              <a:rPr lang="en-US" dirty="0"/>
              <a:t>		OR</a:t>
            </a:r>
          </a:p>
          <a:p>
            <a:r>
              <a:rPr lang="en-US" dirty="0"/>
              <a:t>The logic is wrong. Do not proceed.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700E4-4126-4DE5-9305-6E18B806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AB0CD-1EB6-4C51-98D2-E7FD8E6BA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use of partial printing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4EB21-A6ED-4E4B-8CDA-D1F115E6C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an old value to print and you update it soon. </a:t>
            </a:r>
          </a:p>
          <a:p>
            <a:r>
              <a:rPr lang="en-US" dirty="0"/>
              <a:t>Print by parts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cout &lt;&lt; "</a:t>
            </a:r>
            <a:r>
              <a:rPr lang="en-US" dirty="0" err="1"/>
              <a:t>num</a:t>
            </a:r>
            <a:r>
              <a:rPr lang="en-US" dirty="0"/>
              <a:t> = " &lt;&lt;</a:t>
            </a:r>
            <a:r>
              <a:rPr lang="en-US" dirty="0" err="1"/>
              <a:t>num</a:t>
            </a:r>
            <a:r>
              <a:rPr lang="en-US" dirty="0"/>
              <a:t> &lt;&lt; " ";</a:t>
            </a:r>
          </a:p>
          <a:p>
            <a:pPr marL="0" indent="0">
              <a:buNone/>
            </a:pPr>
            <a:r>
              <a:rPr lang="en-US" dirty="0" err="1"/>
              <a:t>num</a:t>
            </a:r>
            <a:r>
              <a:rPr lang="en-US" dirty="0"/>
              <a:t> *=4;</a:t>
            </a:r>
          </a:p>
          <a:p>
            <a:pPr marL="0" indent="0">
              <a:buNone/>
            </a:pPr>
            <a:r>
              <a:rPr lang="en-US" dirty="0"/>
              <a:t>cout &lt;&lt; "result = " &lt;&lt; </a:t>
            </a:r>
            <a:r>
              <a:rPr lang="en-US" dirty="0" err="1"/>
              <a:t>num</a:t>
            </a:r>
            <a:r>
              <a:rPr lang="en-US" dirty="0"/>
              <a:t>&lt;&lt; endl;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C0D03-FAFF-41B6-ACBB-04D892F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1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4517F-9BCB-4188-A125-12EABBFC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Thumb (typical good practice)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E17A6-4E9B-402C-830C-93375BCEA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you read in a value from the user, DO NOT CHANGE IT.</a:t>
            </a:r>
          </a:p>
          <a:p>
            <a:pPr lvl="1"/>
            <a:r>
              <a:rPr lang="en-US" dirty="0"/>
              <a:t>(you may need it later on)</a:t>
            </a:r>
          </a:p>
          <a:p>
            <a:r>
              <a:rPr lang="en-US" dirty="0"/>
              <a:t>If you want the value for a calculation assign it to a new variable.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monthsToCalculateInterest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cout &lt;&lt; "How many months do you want me to calculate? -&gt; ";</a:t>
            </a:r>
          </a:p>
          <a:p>
            <a:pPr marL="457200" lvl="1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monthsToCalculateInterest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for (int </a:t>
            </a:r>
            <a:r>
              <a:rPr lang="en-US" dirty="0" err="1"/>
              <a:t>currentMonth</a:t>
            </a:r>
            <a:r>
              <a:rPr lang="en-US" dirty="0"/>
              <a:t> = 1;currentMonth &lt; </a:t>
            </a:r>
            <a:r>
              <a:rPr lang="en-US" dirty="0" err="1"/>
              <a:t>monthsToCalculateInterest;currentMonth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	.. do stuff..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792C72-A0C3-4ED9-B64F-41FDD11A4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53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4E2FF-C0C8-47F4-9A1E-B64745FE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boolean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37C65-41B9-4F7E-BAB8-EDC9E4854F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value true or false  </a:t>
            </a:r>
          </a:p>
          <a:p>
            <a:pPr lvl="1"/>
            <a:r>
              <a:rPr lang="en-US" dirty="0"/>
              <a:t>No quotes</a:t>
            </a:r>
          </a:p>
          <a:p>
            <a:pPr lvl="1"/>
            <a:endParaRPr lang="en-US" dirty="0"/>
          </a:p>
          <a:p>
            <a:r>
              <a:rPr lang="en-US" dirty="0"/>
              <a:t>Name it logically. Yes/No True/False</a:t>
            </a:r>
          </a:p>
          <a:p>
            <a:pPr lvl="1"/>
            <a:r>
              <a:rPr lang="en-US" dirty="0" err="1"/>
              <a:t>shouldStopLoop</a:t>
            </a:r>
            <a:endParaRPr lang="en-US" dirty="0"/>
          </a:p>
          <a:p>
            <a:pPr lvl="1"/>
            <a:r>
              <a:rPr lang="en-US" dirty="0" err="1"/>
              <a:t>hasAllFeatures</a:t>
            </a:r>
            <a:endParaRPr lang="en-US" dirty="0"/>
          </a:p>
          <a:p>
            <a:pPr lvl="1"/>
            <a:r>
              <a:rPr lang="en-US" dirty="0" err="1"/>
              <a:t>allParametersAreGood</a:t>
            </a:r>
            <a:endParaRPr lang="en-US" dirty="0"/>
          </a:p>
          <a:p>
            <a:pPr lvl="1"/>
            <a:r>
              <a:rPr lang="en-US" dirty="0" err="1"/>
              <a:t>needMoreInfo</a:t>
            </a:r>
            <a:endParaRPr lang="en-US" dirty="0"/>
          </a:p>
          <a:p>
            <a:pPr lvl="1"/>
            <a:r>
              <a:rPr lang="en-US" dirty="0" err="1"/>
              <a:t>isFinished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5BD98-C17E-41E3-973D-6480F4F25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0555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bool </a:t>
            </a:r>
            <a:r>
              <a:rPr lang="en-US" dirty="0" err="1"/>
              <a:t>needMoreInformation</a:t>
            </a:r>
            <a:r>
              <a:rPr lang="en-US" dirty="0"/>
              <a:t> = true;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 (</a:t>
            </a:r>
            <a:r>
              <a:rPr lang="en-US" dirty="0" err="1"/>
              <a:t>needMoreInformation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sz="2800" dirty="0"/>
              <a:t>// ask for more information</a:t>
            </a:r>
          </a:p>
          <a:p>
            <a:pPr marL="457200" lvl="1" indent="0">
              <a:buNone/>
            </a:pPr>
            <a:r>
              <a:rPr lang="en-US" sz="2800" dirty="0"/>
              <a:t>// at some point</a:t>
            </a:r>
          </a:p>
          <a:p>
            <a:pPr marL="457200" lvl="1" indent="0">
              <a:buNone/>
            </a:pPr>
            <a:r>
              <a:rPr lang="en-US" sz="2800" dirty="0" err="1"/>
              <a:t>needMoreInformation</a:t>
            </a:r>
            <a:r>
              <a:rPr lang="en-US" sz="2800" dirty="0"/>
              <a:t> = false;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88CA8C8-4DD8-4978-BE0C-5D28645A4348}"/>
              </a:ext>
            </a:extLst>
          </p:cNvPr>
          <p:cNvCxnSpPr/>
          <p:nvPr/>
        </p:nvCxnSpPr>
        <p:spPr>
          <a:xfrm>
            <a:off x="6096000" y="1414021"/>
            <a:ext cx="0" cy="4524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D7D0A-DAD2-497A-83C5-F5FA336BC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9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BF07B-7313-41EB-8A35-B622B1659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boolean</a:t>
            </a:r>
            <a:r>
              <a:rPr lang="en-US" dirty="0"/>
              <a:t> –use it to simplify your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06AC-86C4-4981-9CE0-B40C101FE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If you have a situation that has only two states: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/>
              <a:t>   bool </a:t>
            </a:r>
            <a:r>
              <a:rPr lang="en-US" dirty="0" err="1"/>
              <a:t>IsDay</a:t>
            </a:r>
            <a:r>
              <a:rPr lang="en-US" dirty="0"/>
              <a:t>;// (vs. is not day)</a:t>
            </a:r>
          </a:p>
          <a:p>
            <a:pPr marL="0" indent="0">
              <a:buNone/>
            </a:pPr>
            <a:r>
              <a:rPr lang="en-US" dirty="0"/>
              <a:t>   bool Is Weekend;// (vs. weekday)</a:t>
            </a:r>
          </a:p>
          <a:p>
            <a:pPr marL="0" indent="0">
              <a:buNone/>
            </a:pPr>
            <a:r>
              <a:rPr lang="en-US" b="1" dirty="0"/>
              <a:t>1) Read in 'raw' info</a:t>
            </a:r>
          </a:p>
          <a:p>
            <a:pPr marL="0" indent="0">
              <a:buNone/>
            </a:pPr>
            <a:r>
              <a:rPr lang="en-US" dirty="0"/>
              <a:t>cout &lt;&lt; "time of flight? (0-2300)";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time;</a:t>
            </a:r>
          </a:p>
          <a:p>
            <a:pPr marL="0" indent="0">
              <a:buNone/>
            </a:pPr>
            <a:r>
              <a:rPr lang="en-US" dirty="0"/>
              <a:t>cout &lt;&lt; "Week[e]</a:t>
            </a:r>
            <a:r>
              <a:rPr lang="en-US" dirty="0" err="1"/>
              <a:t>nd</a:t>
            </a:r>
            <a:r>
              <a:rPr lang="en-US" dirty="0"/>
              <a:t> or Week[d]ay?</a:t>
            </a:r>
            <a:br>
              <a:rPr lang="en-US" dirty="0"/>
            </a:br>
            <a:r>
              <a:rPr lang="en-US" dirty="0"/>
              <a:t>char </a:t>
            </a:r>
            <a:r>
              <a:rPr lang="en-US" dirty="0" err="1"/>
              <a:t>weekChar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weekChar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3E2F6-3C0E-48AD-8C55-C14D8D802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2) Convert to the Boolean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(time  &gt;=500) &amp;&amp; (time&lt;1700)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isDay</a:t>
            </a:r>
            <a:r>
              <a:rPr lang="en-US" dirty="0"/>
              <a:t>=true; </a:t>
            </a:r>
          </a:p>
          <a:p>
            <a:pPr marL="0" indent="0">
              <a:buNone/>
            </a:pPr>
            <a:r>
              <a:rPr lang="en-US" dirty="0"/>
              <a:t>else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isDay</a:t>
            </a:r>
            <a:r>
              <a:rPr lang="en-US" dirty="0"/>
              <a:t> = false;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weekChar</a:t>
            </a:r>
            <a:r>
              <a:rPr lang="en-US" dirty="0"/>
              <a:t> == 'e')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isWeekend</a:t>
            </a:r>
            <a:r>
              <a:rPr lang="en-US" dirty="0"/>
              <a:t> = true;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isWeekend</a:t>
            </a:r>
            <a:r>
              <a:rPr lang="en-US" dirty="0"/>
              <a:t> = false;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17D252-A4AF-4402-A8FF-819D7F521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36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98E447-BA67-4326-81C3-9D945B5C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boolean</a:t>
            </a:r>
            <a:r>
              <a:rPr lang="en-US" dirty="0"/>
              <a:t> –use it to simplify your code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E081F-6C23-4CDE-806D-01E3D4C4D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isWeekend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if(</a:t>
            </a:r>
            <a:r>
              <a:rPr lang="en-US" dirty="0" err="1"/>
              <a:t>isDay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ticketPrice</a:t>
            </a:r>
            <a:r>
              <a:rPr lang="en-US" dirty="0"/>
              <a:t> = 180;</a:t>
            </a:r>
          </a:p>
          <a:p>
            <a:pPr marL="0" indent="0">
              <a:buNone/>
            </a:pPr>
            <a:r>
              <a:rPr lang="en-US" dirty="0"/>
              <a:t>	else // </a:t>
            </a:r>
            <a:r>
              <a:rPr lang="en-US" dirty="0" err="1"/>
              <a:t>isnight</a:t>
            </a:r>
            <a:r>
              <a:rPr lang="en-US" dirty="0"/>
              <a:t> &amp; weekend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ticketPrice</a:t>
            </a:r>
            <a:r>
              <a:rPr lang="en-US" dirty="0"/>
              <a:t> = 120;</a:t>
            </a:r>
          </a:p>
          <a:p>
            <a:pPr marL="0" indent="0">
              <a:buNone/>
            </a:pPr>
            <a:r>
              <a:rPr lang="en-US" dirty="0"/>
              <a:t>else // is not weekend, i.e. weekday</a:t>
            </a:r>
          </a:p>
          <a:p>
            <a:pPr marL="0" indent="0">
              <a:buNone/>
            </a:pPr>
            <a:r>
              <a:rPr lang="en-US" dirty="0"/>
              <a:t>	if(</a:t>
            </a:r>
            <a:r>
              <a:rPr lang="en-US" dirty="0" err="1"/>
              <a:t>isDay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ticketPrice</a:t>
            </a:r>
            <a:r>
              <a:rPr lang="en-US" dirty="0"/>
              <a:t> = 150;</a:t>
            </a:r>
          </a:p>
          <a:p>
            <a:pPr marL="0" indent="0">
              <a:buNone/>
            </a:pPr>
            <a:r>
              <a:rPr lang="en-US" dirty="0"/>
              <a:t>	else // </a:t>
            </a:r>
            <a:r>
              <a:rPr lang="en-US" dirty="0" err="1"/>
              <a:t>isnight</a:t>
            </a:r>
            <a:r>
              <a:rPr lang="en-US" dirty="0"/>
              <a:t> &amp; weekend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ticketPrice</a:t>
            </a:r>
            <a:r>
              <a:rPr lang="en-US" dirty="0"/>
              <a:t> = 100;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6360CC-D814-4BC3-A426-BA694B0E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01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44E09-381D-4A63-9473-5725B921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8F0C-6D75-49D7-BF25-2074DA12E7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Typically, the functions are taking an action</a:t>
            </a:r>
          </a:p>
          <a:p>
            <a:endParaRPr lang="en-US" dirty="0"/>
          </a:p>
          <a:p>
            <a:r>
              <a:rPr lang="en-US" dirty="0"/>
              <a:t>Find a verb or verb phrase that captures what you are doing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doAtask</a:t>
            </a:r>
            <a:r>
              <a:rPr lang="en-US" dirty="0"/>
              <a:t>(… 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addPrimeFactorsOf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x)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C4C8C4-9E3E-4041-ADB3-2B1FB72B0B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Good:</a:t>
            </a:r>
          </a:p>
          <a:p>
            <a:pPr marL="457200" lvl="1" indent="0">
              <a:buNone/>
            </a:pPr>
            <a:r>
              <a:rPr lang="en-US" dirty="0"/>
              <a:t>Get2Integers(</a:t>
            </a:r>
            <a:r>
              <a:rPr lang="en-US" dirty="0" err="1"/>
              <a:t>int</a:t>
            </a:r>
            <a:r>
              <a:rPr lang="en-US" dirty="0"/>
              <a:t> &amp;a, </a:t>
            </a:r>
            <a:r>
              <a:rPr lang="en-US" dirty="0" err="1"/>
              <a:t>int</a:t>
            </a:r>
            <a:r>
              <a:rPr lang="en-US" dirty="0"/>
              <a:t> &amp;b)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Not very good (could mean anything):</a:t>
            </a:r>
          </a:p>
          <a:p>
            <a:pPr marL="457200" lvl="1" indent="0">
              <a:buNone/>
            </a:pPr>
            <a:r>
              <a:rPr lang="en-US" dirty="0"/>
              <a:t>Integer(</a:t>
            </a:r>
            <a:r>
              <a:rPr lang="en-US" dirty="0" err="1"/>
              <a:t>int</a:t>
            </a:r>
            <a:r>
              <a:rPr lang="en-US" dirty="0"/>
              <a:t> &amp;a, </a:t>
            </a:r>
            <a:r>
              <a:rPr lang="en-US" dirty="0" err="1"/>
              <a:t>int</a:t>
            </a:r>
            <a:r>
              <a:rPr lang="en-US" dirty="0"/>
              <a:t> &amp;b)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8C6759-D803-4787-B046-78288203B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9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4ADB-912C-4325-A319-3219BB8F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89FE-473C-492B-A422-C6D8EB471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Indent 1 more level at each new block</a:t>
            </a:r>
          </a:p>
          <a:p>
            <a:r>
              <a:rPr lang="en-US" dirty="0"/>
              <a:t>Put an empty line between all functions and main</a:t>
            </a:r>
          </a:p>
          <a:p>
            <a:r>
              <a:rPr lang="en-US" dirty="0"/>
              <a:t>Put these braces (curly brackets) on their own line: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Exception: do –while</a:t>
            </a:r>
          </a:p>
          <a:p>
            <a:pPr marL="457200" lvl="1" indent="0">
              <a:buNone/>
            </a:pPr>
            <a:r>
              <a:rPr lang="en-US" dirty="0"/>
              <a:t>do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}while(….)</a:t>
            </a:r>
            <a:r>
              <a:rPr lang="en-US" b="1" dirty="0"/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08D52-7167-4EBD-902C-EDF0E14B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5F76-9CCD-464E-83B8-5FB5DB0B4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Formatting – body indents by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E592-79F2-42D6-959A-B04F0F334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#include &lt;iostream&gt;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myint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myint</a:t>
            </a:r>
            <a:r>
              <a:rPr lang="en-US" dirty="0"/>
              <a:t> = 3;</a:t>
            </a:r>
          </a:p>
          <a:p>
            <a:pPr marL="457200" lvl="1" indent="0">
              <a:buNone/>
            </a:pPr>
            <a:r>
              <a:rPr lang="en-US" dirty="0"/>
              <a:t>	cout &lt;&lt; </a:t>
            </a:r>
            <a:r>
              <a:rPr lang="en-US" dirty="0" err="1"/>
              <a:t>myint</a:t>
            </a:r>
            <a:r>
              <a:rPr lang="en-US" dirty="0"/>
              <a:t> &lt;&lt; endl;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DED80-EB1C-4937-A168-1D23260C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6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D5F76-9CCD-464E-83B8-5FB5DB0B4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Formatting:</a:t>
            </a:r>
            <a:br>
              <a:rPr lang="en-US" dirty="0"/>
            </a:br>
            <a:r>
              <a:rPr lang="en-US" dirty="0"/>
              <a:t>	Each new control indents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E592-79F2-42D6-959A-B04F0F334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#include &lt;iostream&gt;</a:t>
            </a:r>
          </a:p>
          <a:p>
            <a:pPr marL="0" indent="0"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	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=5; </a:t>
            </a:r>
            <a:r>
              <a:rPr lang="en-US" dirty="0" err="1"/>
              <a:t>i</a:t>
            </a:r>
            <a:r>
              <a:rPr lang="en-US" dirty="0"/>
              <a:t> &lt;30;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	cout &lt;&lt; "</a:t>
            </a:r>
            <a:r>
              <a:rPr lang="en-US" dirty="0" err="1"/>
              <a:t>i</a:t>
            </a:r>
            <a:r>
              <a:rPr lang="en-US" dirty="0"/>
              <a:t>= "&lt;&lt; </a:t>
            </a:r>
            <a:r>
              <a:rPr lang="en-US" dirty="0" err="1"/>
              <a:t>i</a:t>
            </a:r>
            <a:r>
              <a:rPr lang="en-US" dirty="0"/>
              <a:t> &lt;&lt; endl;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return(0);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9C9BB-4D20-4E84-92B5-FAAF5E40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6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E62C-66DD-49FF-9654-E310F219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34804-C8F8-407D-A06C-C8E03CC0D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MINIMUM of one line per function</a:t>
            </a:r>
          </a:p>
          <a:p>
            <a:pPr lvl="1"/>
            <a:r>
              <a:rPr lang="en-US" dirty="0"/>
              <a:t>Include: describe inputs, return values, and what the function does, does not do, and errors it handles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/*</a:t>
            </a:r>
          </a:p>
          <a:p>
            <a:pPr marL="457200" lvl="1" indent="0">
              <a:buNone/>
            </a:pPr>
            <a:r>
              <a:rPr lang="en-US" dirty="0"/>
              <a:t>int2Greeting takes military time (0 to &lt;2400) and returns a string saying Good Morning, Afternoon or Evening. </a:t>
            </a:r>
          </a:p>
          <a:p>
            <a:pPr marL="457200" lvl="1" indent="0">
              <a:buNone/>
            </a:pPr>
            <a:r>
              <a:rPr lang="en-US" dirty="0"/>
              <a:t>It returns an error message for times between 2200 and 0400 (10PM and 4AM).</a:t>
            </a:r>
          </a:p>
          <a:p>
            <a:pPr marL="457200" lvl="1" indent="0">
              <a:buNone/>
            </a:pPr>
            <a:r>
              <a:rPr lang="en-US" dirty="0"/>
              <a:t>A value out of range (i.e. &lt;0 or over 2400) also returns an error in the string.</a:t>
            </a:r>
          </a:p>
          <a:p>
            <a:pPr marL="0" indent="0">
              <a:buNone/>
            </a:pPr>
            <a:r>
              <a:rPr lang="en-US" dirty="0"/>
              <a:t>*/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817BB-BCCF-47F7-B7CB-3DD6C37F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3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E62C-66DD-49FF-9654-E310F219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34804-C8F8-407D-A06C-C8E03CC0D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Should occur before any large chunk of code</a:t>
            </a:r>
          </a:p>
          <a:p>
            <a:pPr lvl="1"/>
            <a:r>
              <a:rPr lang="en-US" dirty="0"/>
              <a:t>Summarize the actions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/*</a:t>
            </a:r>
          </a:p>
          <a:p>
            <a:pPr marL="457200" lvl="1" indent="0">
              <a:buNone/>
            </a:pPr>
            <a:r>
              <a:rPr lang="en-US" dirty="0"/>
              <a:t>This next section computes the trajectory to Mars in 3 steps</a:t>
            </a:r>
          </a:p>
          <a:p>
            <a:pPr marL="457200" lvl="1" indent="0">
              <a:buNone/>
            </a:pPr>
            <a:r>
              <a:rPr lang="en-US" dirty="0"/>
              <a:t>1) …</a:t>
            </a:r>
          </a:p>
          <a:p>
            <a:pPr marL="457200" lvl="1" indent="0">
              <a:buNone/>
            </a:pPr>
            <a:r>
              <a:rPr lang="en-US" dirty="0"/>
              <a:t>2) …</a:t>
            </a:r>
          </a:p>
          <a:p>
            <a:pPr marL="457200" lvl="1" indent="0">
              <a:buNone/>
            </a:pPr>
            <a:r>
              <a:rPr lang="en-US" dirty="0"/>
              <a:t>3)…</a:t>
            </a:r>
          </a:p>
          <a:p>
            <a:pPr marL="0" indent="0">
              <a:buNone/>
            </a:pPr>
            <a:r>
              <a:rPr lang="en-US" dirty="0"/>
              <a:t>*/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53B48-6AE9-4E43-93C6-CBD37E26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4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4ADA2-8CBC-4180-9547-DFB1D4DD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Structuring 'if'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B16B8-D272-4D8F-8D87-81ECDE530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if((time &gt;= 0 ) &amp;&amp; (time &lt; 1200))</a:t>
            </a:r>
          </a:p>
          <a:p>
            <a:pPr marL="0" indent="0">
              <a:buNone/>
            </a:pPr>
            <a:r>
              <a:rPr lang="en-US" dirty="0"/>
              <a:t>if((time &gt;=1200) &amp;&amp; (time &lt; 1600))</a:t>
            </a:r>
          </a:p>
          <a:p>
            <a:pPr marL="0" indent="0">
              <a:buNone/>
            </a:pPr>
            <a:r>
              <a:rPr lang="en-US" dirty="0"/>
              <a:t>if((time &gt;=1600) &amp;&amp; (time &lt; 2400))</a:t>
            </a:r>
          </a:p>
          <a:p>
            <a:endParaRPr lang="en-US" dirty="0"/>
          </a:p>
          <a:p>
            <a:r>
              <a:rPr lang="en-US" dirty="0"/>
              <a:t>NOTE the symmetry of the statements.</a:t>
            </a:r>
          </a:p>
          <a:p>
            <a:pPr lvl="1"/>
            <a:r>
              <a:rPr lang="en-US" dirty="0"/>
              <a:t>&gt;= all on the left side</a:t>
            </a:r>
          </a:p>
          <a:p>
            <a:pPr lvl="1"/>
            <a:r>
              <a:rPr lang="en-US" dirty="0"/>
              <a:t>&lt; all on the right side</a:t>
            </a:r>
          </a:p>
          <a:p>
            <a:r>
              <a:rPr lang="en-US" dirty="0"/>
              <a:t>time (or any continuous set of values) should be listed </a:t>
            </a:r>
            <a:r>
              <a:rPr lang="en-US" u="sng" dirty="0"/>
              <a:t>in order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Don't jump around or you might miss something &amp; is less readable.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8228D-4D4E-4D97-B4BE-9FBFE80B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5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80459-C05D-4B7E-9568-3C840250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E3BFF-A7AE-4527-ACEB-4DB51275F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More important than you think</a:t>
            </a:r>
          </a:p>
          <a:p>
            <a:r>
              <a:rPr lang="en-US" dirty="0"/>
              <a:t>Choose a NOUN </a:t>
            </a:r>
            <a:r>
              <a:rPr lang="en-US" b="1" u="sng" dirty="0"/>
              <a:t>not</a:t>
            </a:r>
            <a:r>
              <a:rPr lang="en-US" dirty="0"/>
              <a:t> a verb, or indication of a verb! </a:t>
            </a:r>
          </a:p>
          <a:p>
            <a:pPr marL="0" indent="0">
              <a:buNone/>
            </a:pPr>
            <a:r>
              <a:rPr lang="en-US" dirty="0"/>
              <a:t>Good:</a:t>
            </a:r>
          </a:p>
          <a:p>
            <a:pPr lvl="1"/>
            <a:r>
              <a:rPr lang="en-US" dirty="0"/>
              <a:t>multiplier</a:t>
            </a:r>
          </a:p>
          <a:p>
            <a:pPr lvl="1"/>
            <a:r>
              <a:rPr lang="en-US" dirty="0"/>
              <a:t>balance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month</a:t>
            </a:r>
          </a:p>
          <a:p>
            <a:pPr lvl="1"/>
            <a:r>
              <a:rPr lang="en-US" dirty="0"/>
              <a:t>total</a:t>
            </a:r>
          </a:p>
          <a:p>
            <a:pPr marL="0" indent="0">
              <a:buNone/>
            </a:pPr>
            <a:r>
              <a:rPr lang="en-US" dirty="0"/>
              <a:t>OK:</a:t>
            </a:r>
          </a:p>
          <a:p>
            <a:pPr lvl="1"/>
            <a:r>
              <a:rPr lang="en-US" dirty="0" err="1"/>
              <a:t>firstUserInt</a:t>
            </a:r>
            <a:endParaRPr lang="en-US" dirty="0"/>
          </a:p>
          <a:p>
            <a:pPr lvl="1"/>
            <a:r>
              <a:rPr lang="en-US" dirty="0" err="1"/>
              <a:t>numToMultiply</a:t>
            </a:r>
            <a:endParaRPr lang="en-US" dirty="0"/>
          </a:p>
          <a:p>
            <a:pPr marL="228600" lvl="1">
              <a:spcBef>
                <a:spcPts val="1000"/>
              </a:spcBef>
            </a:pP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9B677-B9D9-426C-A7AB-DBCA22F9FDCD}"/>
              </a:ext>
            </a:extLst>
          </p:cNvPr>
          <p:cNvSpPr txBox="1"/>
          <p:nvPr/>
        </p:nvSpPr>
        <p:spPr>
          <a:xfrm>
            <a:off x="6096000" y="2854638"/>
            <a:ext cx="5371322" cy="2782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Poor: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multiply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add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plus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Two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Joe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00989C-9702-4C53-9CCB-CB9F6DF6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5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80459-C05D-4B7E-9568-3C840250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Variables to match use &amp; type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5F4B32-974A-4C91-A2F8-D5C090556C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</a:t>
            </a:r>
            <a:r>
              <a:rPr lang="en-US" dirty="0"/>
              <a:t> sum = a*b;</a:t>
            </a:r>
          </a:p>
          <a:p>
            <a:r>
              <a:rPr lang="en-US" dirty="0"/>
              <a:t>float </a:t>
            </a:r>
            <a:r>
              <a:rPr lang="en-US" dirty="0" err="1"/>
              <a:t>countOfPeople</a:t>
            </a:r>
            <a:r>
              <a:rPr lang="en-US" dirty="0"/>
              <a:t> = 5;</a:t>
            </a:r>
          </a:p>
          <a:p>
            <a:r>
              <a:rPr lang="en-US" dirty="0"/>
              <a:t>int </a:t>
            </a:r>
            <a:r>
              <a:rPr lang="en-US" dirty="0" err="1"/>
              <a:t>numberTickets</a:t>
            </a:r>
            <a:r>
              <a:rPr lang="en-US" dirty="0"/>
              <a:t>;</a:t>
            </a:r>
          </a:p>
          <a:p>
            <a:r>
              <a:rPr lang="en-US" dirty="0"/>
              <a:t>char destination;</a:t>
            </a:r>
          </a:p>
          <a:p>
            <a:r>
              <a:rPr lang="en-US" dirty="0"/>
              <a:t>char city;</a:t>
            </a:r>
          </a:p>
          <a:p>
            <a:r>
              <a:rPr lang="en-US" dirty="0"/>
              <a:t>double </a:t>
            </a:r>
            <a:r>
              <a:rPr lang="en-US" dirty="0" err="1"/>
              <a:t>totalCost</a:t>
            </a:r>
            <a:r>
              <a:rPr lang="en-US" dirty="0"/>
              <a:t>;</a:t>
            </a:r>
          </a:p>
          <a:p>
            <a:r>
              <a:rPr lang="en-US" dirty="0"/>
              <a:t>int </a:t>
            </a:r>
            <a:r>
              <a:rPr lang="en-US" dirty="0" err="1"/>
              <a:t>ticketPrice</a:t>
            </a:r>
            <a:r>
              <a:rPr lang="en-US" dirty="0"/>
              <a:t>; </a:t>
            </a:r>
          </a:p>
          <a:p>
            <a:r>
              <a:rPr lang="en-US" dirty="0"/>
              <a:t>int </a:t>
            </a:r>
            <a:r>
              <a:rPr lang="en-US" dirty="0" err="1"/>
              <a:t>ticketCost</a:t>
            </a:r>
            <a:r>
              <a:rPr lang="en-US" dirty="0"/>
              <a:t>;</a:t>
            </a:r>
          </a:p>
          <a:p>
            <a:r>
              <a:rPr lang="en-US" dirty="0"/>
              <a:t>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B07A85-E84E-4480-8A6E-4D46445E9A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often several good choices for variable names.</a:t>
            </a:r>
          </a:p>
          <a:p>
            <a:pPr lvl="1"/>
            <a:r>
              <a:rPr lang="en-US" dirty="0"/>
              <a:t>For example,</a:t>
            </a:r>
          </a:p>
          <a:p>
            <a:r>
              <a:rPr lang="en-US" dirty="0" err="1">
                <a:solidFill>
                  <a:srgbClr val="0070C0"/>
                </a:solidFill>
              </a:rPr>
              <a:t>ticketPrice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ticketCost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destination </a:t>
            </a: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city</a:t>
            </a:r>
          </a:p>
          <a:p>
            <a:r>
              <a:rPr lang="en-US" dirty="0"/>
              <a:t>Sometimes there are no great choices but try your best:</a:t>
            </a:r>
          </a:p>
          <a:p>
            <a:r>
              <a:rPr lang="en-US" dirty="0" err="1">
                <a:solidFill>
                  <a:srgbClr val="0070C0"/>
                </a:solidFill>
              </a:rPr>
              <a:t>typeOfDay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6056EA-5A30-49E4-BC81-A8694A8D8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C69DE-3C7E-45A3-9D28-4282491AB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80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963</Words>
  <Application>Microsoft Office PowerPoint</Application>
  <PresentationFormat>Widescreen</PresentationFormat>
  <Paragraphs>218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TIPS:  How to Be Successful</vt:lpstr>
      <vt:lpstr>Formatting</vt:lpstr>
      <vt:lpstr>Basic Formatting – body indents by 1</vt:lpstr>
      <vt:lpstr>Basic Formatting:  Each new control indents 1</vt:lpstr>
      <vt:lpstr>Comments</vt:lpstr>
      <vt:lpstr>Comments</vt:lpstr>
      <vt:lpstr>Structuring 'if' conditions</vt:lpstr>
      <vt:lpstr>Naming Variables</vt:lpstr>
      <vt:lpstr>Naming Variables to match use &amp; type</vt:lpstr>
      <vt:lpstr>Hints on How to choose a loop</vt:lpstr>
      <vt:lpstr>If you create an infinite loop </vt:lpstr>
      <vt:lpstr>Make use of partial printing</vt:lpstr>
      <vt:lpstr>Rules of Thumb (typical good practice)</vt:lpstr>
      <vt:lpstr>boolean </vt:lpstr>
      <vt:lpstr>boolean –use it to simplify your code</vt:lpstr>
      <vt:lpstr>boolean –use it to simplify your code</vt:lpstr>
      <vt:lpstr>Naming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an A</dc:title>
  <dc:creator>Karen Trovato</dc:creator>
  <cp:lastModifiedBy>Julie A. Harazduk</cp:lastModifiedBy>
  <cp:revision>10</cp:revision>
  <dcterms:created xsi:type="dcterms:W3CDTF">2017-11-11T17:43:52Z</dcterms:created>
  <dcterms:modified xsi:type="dcterms:W3CDTF">2018-10-05T12:04:04Z</dcterms:modified>
</cp:coreProperties>
</file>