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C8DE2-B229-4072-989B-89E1FF8F2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382F3-8014-4F92-9B46-262687A6E5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3AEAA-F5BE-4AD5-87EB-31DF2779E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7B4E-1E60-469A-A06F-9CEE97A5611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6B6E6-5AB9-440B-B875-97F630E89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6FE5C-4F82-470A-9F1C-BF574856A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EB4D4-7AFE-49AA-9D13-351684F16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41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AFD70-708F-4C79-8BF1-C52FC510B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1E1BDE-0DB2-461F-9E88-E2C463366E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6B1EF-407E-4EDE-857F-4C5778CE1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7B4E-1E60-469A-A06F-9CEE97A5611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DA95F-E73C-4062-8DDC-C9AF03ECB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5F3A0-904F-42F3-A855-20D16984A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EB4D4-7AFE-49AA-9D13-351684F16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0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7EDD25-2827-4A9F-B652-FE7438ED5F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06EA1D-99BE-4F8E-81BC-026B4BA1B7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4DD6D-CE71-4A79-9B12-732448F8A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7B4E-1E60-469A-A06F-9CEE97A5611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97CC9-1FBD-4A46-87CD-1EA1EEBD8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E6179-1ABE-462D-BAF3-4492D141F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EB4D4-7AFE-49AA-9D13-351684F16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0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63594-241D-4575-A23A-46EB673F7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9071C-7E1A-4551-AD2D-71CEDA58A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CF6D7-AD77-466D-A065-783F4236C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7B4E-1E60-469A-A06F-9CEE97A5611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6406A0-7429-42AC-AE13-5BF501FA7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6F8F8-DBF6-4F25-A2F6-2FA19BEE9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EB4D4-7AFE-49AA-9D13-351684F16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8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BD679-D670-417D-A719-8368C7FAD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49EF7-6245-4304-8831-06F5258CE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A96F3-1FD9-48D5-8EDA-D9020B4D4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7B4E-1E60-469A-A06F-9CEE97A5611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CEC7D-BA9F-4C97-88F4-8708EA586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EBE4E-A26B-4B11-965C-4BC88BA4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EB4D4-7AFE-49AA-9D13-351684F16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40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C8A56-8DD8-4640-AE20-28C7EEDAC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2E34A-A0C5-492A-8216-C04A112B86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96743E-9464-4C10-A484-7743A758A0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51F21D-C750-4863-AE6F-B9BCC1C0C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7B4E-1E60-469A-A06F-9CEE97A5611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2E254C-87CE-4857-B7E3-A2997BF8B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235A66-7F61-47F2-8C66-3365393F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EB4D4-7AFE-49AA-9D13-351684F16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60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D5E79-BBD1-432C-B48F-A025F11CC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CAFC4D-EB76-40C6-B4C6-F22CB49BF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626C75-C723-4351-9727-16E29087E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130C2F-6E1F-4F73-B6C5-A33E3215C4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1EB94F-D804-4C31-BA1B-B30FB744E2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71F345-ADEB-4784-BBD1-037BB277A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7B4E-1E60-469A-A06F-9CEE97A5611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6E1604-699C-4219-8F33-36CF4DCA6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AE1AF7-12B1-463F-9941-DBD36ED6C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EB4D4-7AFE-49AA-9D13-351684F16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65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FB5F9-1EDF-450B-9DFC-97741BB47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F8E49E-F802-4E90-A256-A623AF594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7B4E-1E60-469A-A06F-9CEE97A5611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5D584-A175-4960-99A4-B14C66E71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A4939-1AC5-4E30-BED7-7FC7BFDDB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EB4D4-7AFE-49AA-9D13-351684F16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49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26EF9C-B33C-4895-9559-5E60BF5C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7B4E-1E60-469A-A06F-9CEE97A5611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691C61-613F-4BE7-A541-32FACD25C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92296C-D325-41A8-8658-84E060349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EB4D4-7AFE-49AA-9D13-351684F16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55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ED1CD-F18A-4B68-B8D5-9789BA69A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14EFF-2F7A-47D6-8DB1-765BB74CC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DCC999-4207-4801-BC8E-5DF0BF9AF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70B57-2E41-493C-8136-BC0DBCCE1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7B4E-1E60-469A-A06F-9CEE97A5611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5D4B3C-B3B0-4926-9D3C-B6FA45DD5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902C18-F625-47E2-BC71-63ADA9586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EB4D4-7AFE-49AA-9D13-351684F16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529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B223F-2CE0-49F2-AC0E-05734EA98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662D25-1BB8-4DAA-A39D-FFB217B465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CC448E-9AB3-46B6-8F61-B815D13B8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4BEF4-F5F7-482B-BA78-FA65543BA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7B4E-1E60-469A-A06F-9CEE97A5611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4A07C-534D-481C-A01E-EF875C233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80C123-655C-4B37-A1A8-1BF51A82B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EB4D4-7AFE-49AA-9D13-351684F16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657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6FA860-5370-43D2-8FE0-1C705E7A1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658D1F-3753-455C-BF9F-D685A6AE3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E0EF5-F66E-4637-9B02-4E9161B21D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37B4E-1E60-469A-A06F-9CEE97A5611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F9028-A157-4135-9837-11AB6AD8BD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907EE-B99F-4E91-B60A-C9E41192B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EB4D4-7AFE-49AA-9D13-351684F16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23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848AD-7809-4680-A114-22D87FB66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Each class – Take Attendance on BB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BE343-B5F6-4573-9F42-5CDBEE3B2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Click the Class</a:t>
            </a:r>
          </a:p>
          <a:p>
            <a:r>
              <a:rPr lang="en-US" dirty="0"/>
              <a:t>Click Tools</a:t>
            </a:r>
          </a:p>
          <a:p>
            <a:r>
              <a:rPr lang="en-US" dirty="0"/>
              <a:t>Click </a:t>
            </a:r>
            <a:r>
              <a:rPr lang="en-US" dirty="0" err="1"/>
              <a:t>Qwikly</a:t>
            </a:r>
            <a:r>
              <a:rPr lang="en-US" dirty="0"/>
              <a:t> Attendance</a:t>
            </a:r>
          </a:p>
          <a:p>
            <a:r>
              <a:rPr lang="en-US" dirty="0"/>
              <a:t>Enter the 4 digit number</a:t>
            </a:r>
          </a:p>
        </p:txBody>
      </p:sp>
    </p:spTree>
    <p:extLst>
      <p:ext uri="{BB962C8B-B14F-4D97-AF65-F5344CB8AC3E}">
        <p14:creationId xmlns:p14="http://schemas.microsoft.com/office/powerpoint/2010/main" val="1965217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Each class – Take Attendance on BB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Each class – Take Attendance on BB</dc:title>
  <dc:creator>Karen Trovato</dc:creator>
  <cp:lastModifiedBy>Karen Trovato</cp:lastModifiedBy>
  <cp:revision>1</cp:revision>
  <dcterms:created xsi:type="dcterms:W3CDTF">2019-01-18T18:13:50Z</dcterms:created>
  <dcterms:modified xsi:type="dcterms:W3CDTF">2019-01-18T18:15:56Z</dcterms:modified>
</cp:coreProperties>
</file>