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Action2.xml" ContentType="application/vnd.ms-office.inkAction+xml"/>
  <Override PartName="/ppt/tags/tag3.xml" ContentType="application/vnd.openxmlformats-officedocument.presentationml.tags+xml"/>
  <Override PartName="/ppt/ink/inkAction3.xml" ContentType="application/vnd.ms-office.inkAction+xml"/>
  <Override PartName="/ppt/tags/tag4.xml" ContentType="application/vnd.openxmlformats-officedocument.presentationml.tags+xml"/>
  <Override PartName="/ppt/ink/inkAction4.xml" ContentType="application/vnd.ms-office.inkAction+xml"/>
  <Override PartName="/ppt/tags/tag5.xml" ContentType="application/vnd.openxmlformats-officedocument.presentationml.tags+xml"/>
  <Override PartName="/ppt/ink/inkAction5.xml" ContentType="application/vnd.ms-office.inkAction+xml"/>
  <Override PartName="/ppt/tags/tag6.xml" ContentType="application/vnd.openxmlformats-officedocument.presentationml.tags+xml"/>
  <Override PartName="/ppt/ink/inkAction6.xml" ContentType="application/vnd.ms-office.inkAction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3:37:01.11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act:action type="add" startTime="91180">
    <iact:property name="dataType"/>
    <iact:actionData xml:id="d0">
      <inkml:trace xmlns:inkml="http://www.w3.org/2003/InkML" xml:id="stk0" contextRef="#ctx0" brushRef="#br0">11811 10329 0,'0'-42'97,"0"-21"-87,0-22 4,21-42-9,21 42 5,1-21-1,20-42 8,22-63-15,-22 20 15,43-42-13,0 22 4,-21 20 3,-1 64-2,43 0 1,-42-21 0,21 0 0,-21-64-1,63 22 1,-64 41 0,43 22 0,-42 22 9,21 20-18,-21 21 7,-1 1 4,1-43-3,0 0 2,-1-21-4,22-21 7,-21 21-9,21 21 11,-22 22-10,1-22 3,0 42 1,20 1 2,-41-1-6,21 1 8,-22-22-8,22 0 4,-1 1-1,1-1 6,-21 0-9,20 22 1,-20-22 4,-1 43 5,1-22-11,-22 43 4,0-21 1,22 21-2,-22 21 2,1-21 0,-1 21-1,0 0 2,-21-22 1,1 22 4,20 0-15,-21 0 8,0-42 2,0 0-3,1 21 4,-22-22-3,21 22 2,-21 0-3,0-21 3,0 20-3,0 1 5,0 0-6,0-21 6,0 21-8,0-1 10</inkml:trace>
    </iact:actionData>
  </iact:action>
  <iact:action type="add" startTime="93328">
    <iact:property name="dataType"/>
    <iact:actionData xml:id="d1">
      <inkml:trace xmlns:inkml="http://www.w3.org/2003/InkML" xml:id="stk1" contextRef="#ctx0" brushRef="#br0">11726 9567 0,'0'22'48,"0"-1"-20,0 0-18,0 21 4,0 22-9,0-22 9,0 0-9,0 1 5,0-22-1,0 21 1,0-21 1,0 22 8,0-22 0,0 0-8,0 0 26,21-21 138,1 0-117,-1 0-27,0 0-7,0-21-21,127 21 12,-84-42-9,-1-1 2,1 43 2,-1-21 0,22 0 0,-22 0 0,1 21 0,-1 0-1,-41-21 1,-1 21 0</inkml:trace>
    </iact:actionData>
  </iact:action>
  <iact:action type="add" startTime="95239">
    <iact:property name="dataType"/>
    <iact:actionData xml:id="d2">
      <inkml:trace xmlns:inkml="http://www.w3.org/2003/InkML" xml:id="stk2" contextRef="#ctx0" brushRef="#br0">16954 4276 0,'-21'0'194,"0"0"-174,0 0-8,0 0 6,0 0-6,-1 0-2,1 0-4,0 0 4,0 0 3,0 0-6,0 0 1,-1 0 2,1 0 9,-21 0-8,21 0 9,0 0-11,-1 0 4,22 21 207,0 0-206,0 0 5,0 0 2,0 1-17,0-1 6,0 0 9,0 21-8,22-21-2,-22 22 0,0 41 6,0-20-10,0 42 5,0-22-1,0-20 1,0-22-1,0 22 2,0-43-2,0 0 1,0 21-1,0 1 2,0 20-2,0 1 1,0-22-1,0 0 1,0 1 0,0-1 0,0-21-1,0 0 1,0 1 10,0-1-11,0 0 11,0 0-11,0 0 0,0 0 2,0 1-2,0-1 31,21-42 104,0 21-124,0 0-10,0 0-1,22 0 1,-1 0 1,0 0-3,1 0 2,-22 0-1,0 0 7,0 0-11</inkml:trace>
    </iact:actionData>
  </iact:action>
  <iact:action type="add" startTime="98386">
    <iact:property name="dataType"/>
    <iact:actionData xml:id="d3">
      <inkml:trace xmlns:inkml="http://www.w3.org/2003/InkML" xml:id="stk3" contextRef="#ctx0" brushRef="#br0">17970 4382 0,'-21'0'126,"0"0"-107,0 0 1,0 0-11,0 0 10,-1 0-9,1 0 0,-21 0 0,21 0 0,0 0 0,-1 0-1,1 0 1,0 0 0,0 0-1,0 0 11,0 0 9,21 21 155,0 0-174,0 0 5,21 0-1,-21 22-4,0-22 5,0 0-11,0 21 7,0-21-3,0 1 13,0-1-6,0 0-1,0 0 34,0 0-19,0 0-19,0 1 14,21-22 39,0 0-15,-21-22-39,0 1 11,21 21-5,0 0 0,1 0-5,-1 0 7,0 0-13,21 21 14,-21-21-9,1 0 1,-1 43 0,0-43 0,0 21-1,0 0 5,0-21-8,-21 21 3,22 0 0,-22 1 2,21-1-1,-21 0 9,0 0 1,0 0-11,0 0 10,0 1 0,0-1 1,0 0-10,0 0 9,-21 0 1,-1 0-11,22 1 1,-42-1 0,21 0 0,-21 21-1,-1 1 1,22-1-1,-21-21 0,-22 21 1,43-20 1,0-1-1,-43 0-1,43-21 1,0 21 0,0-21 28,21-21-9,0 0-18,0-22-3</inkml:trace>
    </iact:actionData>
  </iact:action>
  <iact:action type="add" startTime="102953">
    <iact:property name="dataType"/>
    <iact:actionData xml:id="d4">
      <inkml:trace xmlns:inkml="http://www.w3.org/2003/InkML" xml:id="stk4" contextRef="#ctx0" brushRef="#br0">19960 4339 0,'0'21'27,"0"1"-8,21-213-9,-21 212 48,0 22-49,0-1 1,0 21 1,0-20-2,0 20 4,0 1-7,0-1 4,0-20-1,0 20 0,0-42 7,0 0-12,0 1 10,0-1-8,0 0 3,0 0 1,0 43-1,0-43 1,0 21 0,0 22 0,0-43-1,0 21 1,0-21 10,0 0 38,0 1 40,0-1-78</inkml:trace>
    </iact:actionData>
  </iact:action>
  <iact:action type="add" startTime="104545">
    <iact:property name="dataType"/>
    <iact:actionData xml:id="d5">
      <inkml:trace xmlns:inkml="http://www.w3.org/2003/InkML" xml:id="stk5" contextRef="#ctx0" brushRef="#br0">20637 4276 0,'22'21'47,"-1"0"-27,-21 0-11,0 22 10,21-43-9,-21 42 0,21-21 0,-21 43 3,0-22-7,0 21 3,0-20 1,0-1 0,0 0-1,0-20 2,0-1-1,0 0-2,0 0 4,0 0 6,0 0-8,0 1 0,0 41-1,0-21 3,-21-20-4,21 20 6,0 0-9,0-21 15,-21-21 8,0 0-18,21 22 5,-22-22-10,-20 0 15,21 0-11,0 0 10,0 0-10,-1 0 1,1 0 0,0 0 0,0 0 13,0 0-17,0-22 24,21 1-19,-22 0-3,22 0 2,0-21 9,0-1-11,0 22 5,-21-21-4,21-1 2,0 1 5,0 21-4,0 0 1,0 0 2,0-1-4,0 1 1,0-21 8,0 0-15,0-1 11,0 1-10,21 21 0,-21-22 6,22 22-3,-22 0 4,0 0 3,21 0 4,0 21-11,-21-21 1,0-1-1,21 22 1,0 0 20</inkml:trace>
    </iact:actionData>
  </iact:action>
  <iact:action type="add" startTime="108468">
    <iact:property name="dataType"/>
    <iact:actionData xml:id="d6">
      <inkml:trace xmlns:inkml="http://www.w3.org/2003/InkML" xml:id="stk6" contextRef="#ctx0" brushRef="#br0">22458 4276 0,'0'21'56,"0"0"-45,0 0 3,0 22 1,0-22-6,0 21 7,0 0-11,0 1 4,0-1 16,0 0-24,0 1 21,0-22-13,0 21 1,0 1 0,0-1-1,0 21 1,0-20-1,0 20 2,0-20-2,0-22 1,0 0-1,0 0 1,0 0 10,0 0-6,0 1 0,0-1 11,0 21-11,0-21-4,0 43 8,0-1-7,0-20-2,0-22 7,0 0-3,0-212 28</inkml:trace>
    </iact:actionData>
  </iact:action>
  <iact:action type="add" startTime="110342">
    <iact:property name="dataType"/>
    <iact:actionData xml:id="d7">
      <inkml:trace xmlns:inkml="http://www.w3.org/2003/InkML" xml:id="stk7" contextRef="#ctx0" brushRef="#br0">23050 4233 0,'22'0'29,"-1"0"-20,0 0 11,0 0-8,0 0-5,0 0 20,1 0-3,-1 0-7,0 0 2,0 0 0,0 0 20,-21 22-29,21-1 6,1-21-10,-22 21 0,21-21 4,-21 21 0,21 0 8,-21 0-5,0 1 22,0-171-34,21 149 18,-21 22 11,0-1 2,0 0-25,0 0 13,0 21-11,0-20 2,0-1-3,0 0 3,0 21-2,0 1 1,-21-1 1,21-21-2,-21 21 1,0 1 9,-1-43-9,1 21 9,21 0 4,-21 0-17,0-21 4,21 21-1,-21 22 1,0-22 0,21 0 0,0 43 0,-43-43-1,43 0 5,0 21-8,-21-21 4,0 1-1,21 20 0,-21-21 11,21 0-1,-21-21 0,-1 0 194,22 21-112,-21-21-85,21 22-5,-21-1 17,21 0-3,0 0-19,-21 0 8,21 0 1,21-21 196,0 0-182,0 0-19,1 0 5,-1 0-9,21 0 14,-21 0-6,0 0-9,1 0 5,-1 0 9,0 0-8,0 0-2,0 0 15,0 0-10,1 0-5,-1 0 20,0 0 1,-21-21 145</inkml:trace>
    </iact:actionData>
  </iact:action>
  <iact:action type="add" startTime="113915">
    <iact:property name="dataType"/>
    <iact:actionData xml:id="d8">
      <inkml:trace xmlns:inkml="http://www.w3.org/2003/InkML" xml:id="stk8" contextRef="#ctx0" brushRef="#br0">23728 4064 0,'21'0'106,"0"0"-97,0 0 1,22 0 0,-1 0-2,0 0 3,1 0-2,-22 0 1,21 0 0,-21 0-1,0 0 1,1 0 9,-22 21 108,0 0-98,0 1-20,0-1 11,0 0 3,0 0-7,0 0-7,0 0 0,0 22 2,0-1-1,0 22 1,0 41 1,-22 1-7,22 0 5,0-21 0,0-22 0,0 1-1,0-22 2,0 22-2,-21-1 0,21-21 1,0 22 0,0-1-1,0 1 1,0-22 0,-21 1-1,21-22 2,0 21-2,0-21 1,-21-21 0,21 43-1,0-22 1,0 0-1,0 0 1,0 0 1,0 0-2,0 1 1,0-1 3,-21-21 52,0 0-7,-1 0-29,1-21-19,0 21 5,0 0-11,0 0 6,-22 0 0,22 0 6,0 0-10,0-22 0,21 1 14,0 0 29,233 106 10</inkml:trace>
    </iact:actionData>
  </iact:action>
  <iact:action type="add" startTime="122023">
    <iact:property name="dataType"/>
    <iact:actionData xml:id="d9">
      <inkml:trace xmlns:inkml="http://www.w3.org/2003/InkML" xml:id="stk9" contextRef="#ctx0" brushRef="#br1">18478 5228 0,'0'21'164,"0"1"-106,0-1-20,0 0-28,-21-21-2,21 21 12,-21 0-10,0 0 9,21 1-9,-21-22 10,21 21-5,-21 0 11,-1-21 50,1 21-57,21 0 30</inkml:trace>
    </iact:actionData>
  </iact:action>
  <iact:action type="add" startTime="123916">
    <iact:property name="dataType"/>
    <iact:actionData xml:id="d10">
      <inkml:trace xmlns:inkml="http://www.w3.org/2003/InkML" xml:id="stk10" contextRef="#ctx0" brushRef="#br1">21230 5144 0,'0'21'48,"0"0"-36,0 0 15,0 0 2,0 0 10,0 1-19,0-65 0,-21 64 17,0 1-16,0-1-12,21 0 0,-22 0 1,1 21 9,0 1-18,0-22 8,0 0 1,0 0-1,21 0 2,-22-21 9,22 22-2,-21-22-9,0 0 11</inkml:trace>
    </iact:actionData>
  </iact:action>
  <iact:action type="add" startTime="142352">
    <iact:property name="dataType"/>
    <iact:actionData xml:id="d11">
      <inkml:trace xmlns:inkml="http://www.w3.org/2003/InkML" xml:id="stk11" contextRef="#ctx0" brushRef="#br1">25527 4212 0,'-21'0'72,"0"0"-57,-1 0 5,1 0-11,0 0 6,-21 0-10,21 0 4,-22 21 2,1 1-3,-43-1 3,43 0-2,0 21 1,-1-42 0,1 21-2,0 1 4,20-1-4,-20 0 2,21 0 0,0-21 0,-22 21 0,22-21 1,0 0-2,0 0 10,21-21 146,0 0-137,0 0 0,0 0-17,0-1 29,0 1-3,21 0 3,-21 0-21,21 21 0,-21-21-9,21 21 21,-21 21 93,0 0-103,0 0 8,-21 0-20,21 1 0,0-1 1,0 21-1,-21-21 1,21 22 1,-21-22-2,21 0 10,21 0 107,0 0-106,-21 0-10,0 1 0,21-22 0,1 21-1,-1-21 29,0 0-18,0 0-1,0 0-8,0 0 17</inkml:trace>
    </iact:actionData>
  </iact:action>
  <iact:action type="add" startTime="145325">
    <iact:property name="dataType"/>
    <iact:actionData xml:id="d12">
      <inkml:trace xmlns:inkml="http://www.w3.org/2003/InkML" xml:id="stk12" contextRef="#ctx0" brushRef="#br1">26035 3831 0,'42'-63'67,"-42"42"-59,21-1 2,-21 1 0,22 0 3,-22 0-6,21 0 11,-21 42 139,0 0-138,0 0-8,0 0 8,0 1 9,0 20-20,0-21 3,0 0-2,0 43 1,0-22 0,0 22 0,0-1-1,0-21 1,0 1-1,0-1 1,0-21 0,0 0 0,-21 1 10,-1-22 78,22 21-71,-21-21-17,0 0 48,42 0 136,0 0-184,22 0 10,-22 0-10,21 0-1,-21 0 1,22 0 0,-1 0-1,-21 0 1,0 0-1,-21-21 39</inkml:trace>
    </iact:actionData>
  </iact:action>
  <iact:action type="add" startTime="147064">
    <iact:property name="dataType"/>
    <iact:actionData xml:id="d13">
      <inkml:trace xmlns:inkml="http://www.w3.org/2003/InkML" xml:id="stk13" contextRef="#ctx0" brushRef="#br1">26839 3874 0,'0'0'1,"0"21"33,0 0-13,0 0-11,0 21-1,0-20 10,0 20-8,0 0-2,0 1 1,0-22-1,0 0 0,0 0 2,0 0-2,0 0 1,0 1 19,0-44 97,0 1-116,0 0-1,0 0 1,0 0-1,0-22 2,0 1-2,0 0 6,0-22-10,0 1 7,0 20-2,0 22 0,21 0-5,-21-21 5,22 42 0,-1 0 0,0 0 0,0 0 9,0 0-9,0 0 3,1 0 3,-1 0 4,0 0-1,0 0-10,-21 21 11,0 0 9,0 0 29</inkml:trace>
    </iact:actionData>
  </iact:action>
  <iact:action type="add" startTime="148423">
    <iact:property name="dataType"/>
    <iact:actionData xml:id="d14">
      <inkml:trace xmlns:inkml="http://www.w3.org/2003/InkML" xml:id="stk14" contextRef="#ctx0" brushRef="#br1">27453 3831 0,'0'0'1,"21"0"35,0 0-25,1 0 7,-22 43 1,21-43-9,0 21 0,-21 0 0,21-21-1,-21 21 1,0 0-1,21 0 1,-21 1 10,0-1-10,0 0-1,0 0 1,0 0 0,0 22-1,0-22 1,0 0 19,0 0-9,-21-21 9,0 0-10,0 0-9,0 0 9,-1 0 0,1 0-9,0 0 0,0 0 10,0 0-11,0 0 21,-1-21-21,22 0 11,0 0-11,0-1 2,0 1-3,0-21 2,0 0 9,0 20-9,0 1-1,0 0 1,22 0 10,-1 21 9</inkml:trace>
    </iact:actionData>
  </iact:action>
  <iact:action type="add" startTime="149936">
    <iact:property name="dataType"/>
    <iact:actionData xml:id="d15">
      <inkml:trace xmlns:inkml="http://www.w3.org/2003/InkML" xml:id="stk15" contextRef="#ctx0" brushRef="#br1">27898 3895 0,'0'21'56,"0"21"-45,0 1-2,0-1 1,21 0 0,-21 1 0,21 41-1,-21-63 1,0 22-1,0-22 2,21 21-2,0-42 40,-21-21-9,0 0-32,0 0 2,0 0 1,0-22-3,0 1 3,0 0-2,0 20 2,0-20-3,0 21 4,21-43-6,1 43 8,-22 0-7,21 21 6,-21-21-8,21 21 10,0 0 1,-21 21 90,0 0-97,0 0 11,0 1-6,0-1-9,0 0 9,21 42-8,-21-20 8,21 20-4,1-20-5,-1-1 4,0 0 2,-21-21-2,21-21 10,0 0 49,0 0 20,-21-21-69,0 0-9,0 0 0,0-21-1,0-1 1,0-20 0,0-1 0,22 22-1,-22 0 1,21 20-1,-21 1 1</inkml:trace>
    </iact:actionData>
  </iact:action>
  <iact:action type="add" startTime="152702">
    <iact:property name="dataType"/>
    <iact:actionData xml:id="d16">
      <inkml:trace xmlns:inkml="http://www.w3.org/2003/InkML" xml:id="stk16" contextRef="#ctx0" brushRef="#br1">17081 6054 0,'-21'0'136,"0"0"-106,0 0-10,0 0 0,0 0 0,-22 0-14,22 0 8,0 0-8,0 0 7,0 0-7,-1 0 9,1 0-11,0 0 27,0 0-22,21 21 167,0 0-168,0 0 11,0 43-9,0-1 0,0 1-1,0-1 2,0 1 3,0-22-9,0 22 4,-21 20 1,21 1-1,0-22 1,-21 22 0,21-21-1,-22-22 1,22 21 0,0-41 0,0 20-1,0-21 1,-21 0 9,42-21 176,1 0-166,-1 0-19,0 0 5,21 0-10,1 0 9,-22 0-9,21 0 11,0 0-11,-20 0 2,20 0 4,-21 0-1,0 0-2</inkml:trace>
    </iact:actionData>
  </iact:action>
  <iact:action type="add" startTime="154645">
    <iact:property name="dataType"/>
    <iact:actionData xml:id="d17">
      <inkml:trace xmlns:inkml="http://www.w3.org/2003/InkML" xml:id="stk17" contextRef="#ctx0" brushRef="#br1">17843 6202 0,'-21'0'78,"0"0"-71,0 0 14,0 0-1,0 0-12,-1 0 3,1 0 8,0 0 3,0 0-15,21 21 109,0 0-96,0 0-12,0 1 2,0-1 11,0 0-2,0 0-10,0 0 2,0 22 7,21-43 72,0 0 5,0 0-76,-21 21 1,22-21-11,-1 0 1,-21 21-1,21-21 1,-21 21 0,21 0-1,0 22 2,0-1-1,1-21-1,-22 21 2,21 1-2,0-22 1,-21 0-1,0 21 1,0-20 9,0-1 1,0 0-11,0 0 22,0 0-10,-42 0-5,42 1-5,-22-1 1,1-21-5,0 0 13,0 0 41,0 0 94,0 0-135,-1 0-3,1 0 10,21-85 138,0 170-136</inkml:trace>
    </iact:actionData>
  </iact:action>
  <iact:action type="add" startTime="157170">
    <iact:property name="dataType"/>
    <iact:actionData xml:id="d18">
      <inkml:trace xmlns:inkml="http://www.w3.org/2003/InkML" xml:id="stk18" contextRef="#ctx0" brushRef="#br1">18309 6943 0,'-21'21'66,"0"-21"-47,0 21-9,21 0-1,-22 0 11,1 1-1,0-1-5,0 21-4,0-21-4,0 0 3,-1 1 1,22-1 3</inkml:trace>
    </iact:actionData>
  </iact:action>
  <iact:action type="add" startTime="158928">
    <iact:property name="dataType"/>
    <iact:actionData xml:id="d19">
      <inkml:trace xmlns:inkml="http://www.w3.org/2003/InkML" xml:id="stk19" contextRef="#ctx0" brushRef="#br1">19113 6096 0,'0'42'46,"0"1"-37,0-22 0,0 42 3,0-20-4,0-1 2,0 0 3,0 1-2,0-22-6,0 21 4,0-21 1,0 1 5,0-1-10,0 0 14,0 0 10,0 0-15,0 0-8,0 1 13</inkml:trace>
    </iact:actionData>
  </iact:action>
  <iact:action type="add" startTime="160403">
    <iact:property name="dataType"/>
    <iact:actionData xml:id="d20">
      <inkml:trace xmlns:inkml="http://www.w3.org/2003/InkML" xml:id="stk20" contextRef="#ctx0" brushRef="#br1">19600 6033 0,'21'0'33,"1"21"-28,-22 0 5,21-21 0,-21 21-1,21 0 0,-21 22 0,21-22 1,0 21-1,0 0 2,1 22-1,-22-22 1,21-42-2,-21 21 0,0 1 1,0-1 30,0 21-31,0 0 8,0 1-13,0-1 4,0 0 0,0 1 2,0-22 3,0 0 4,0 0 26,0 0-25,-21 1 5,-1-22-20,1 0 7,21 21 0,-21-21-1,0 0 1,0 0-1,0 0 1,-22 0 5,1 21-9,21-21 2,0 0 43,-1 0-34,1-21 3,21 0-11,-21-1 1,0-20 0,21 0 0,-21-22-1,0 1 1,-22-22 0,43 22 0,0 20-1,0 22 0,0-21 1,0 21 0,0-1 20,0 1-19,0 0-3,21 0 5,1-21-6,-1-22 6,-21 22-7,42 21 7,-21-22-7,-21 22 8,0 42 59,0 0-59</inkml:trace>
    </iact:actionData>
  </iact:action>
  <iact:action type="add" startTime="163539">
    <iact:property name="dataType"/>
    <iact:actionData xml:id="d21">
      <inkml:trace xmlns:inkml="http://www.w3.org/2003/InkML" xml:id="stk21" contextRef="#ctx0" brushRef="#br1">20172 6625 0,'0'21'203,"0"1"-189,0-1-9,0 0 9,0 0-9,0 0 4,0 0 2,0 1-2,0-1 2,-21-21 8,21 21 11,-22-21-21,1 0 21,0 21-11,0-21 233,21 21-243,-21 0 22,0-21-13,21 22-9,-22-22 11,22 21-11</inkml:trace>
    </iact:actionData>
  </iact:action>
  <iact:action type="add" startTime="165695">
    <iact:property name="dataType"/>
    <iact:actionData xml:id="d22">
      <inkml:trace xmlns:inkml="http://www.w3.org/2003/InkML" xml:id="stk22" contextRef="#ctx0" brushRef="#br1">20913 6202 0,'0'21'28,"0"0"-18,0 22 10,0-22-12,0 0 2,0 0 0,0 43-1,0-1 2,0 1-2,0-1 2,0 1-3,0-1 3,0-21-3,-22-20 2,22-1 0,0-85 0,0 85 0,0 1-1,0-1 1,-21 0 1,21 21-2,0-21 1,0 1-1,0-1 0,0 0 10,0 0 88,0 0-98,0 0 11,0-63-9</inkml:trace>
    </iact:actionData>
  </iact:action>
  <iact:action type="add" startTime="167054">
    <iact:property name="dataType"/>
    <iact:actionData xml:id="d23">
      <inkml:trace xmlns:inkml="http://www.w3.org/2003/InkML" xml:id="stk23" contextRef="#ctx0" brushRef="#br1">21294 6371 0,'21'0'37,"0"0"-18,0 0-9,0 0 4,0 0 2,1 0-7,-1 0 11,0 0 9,0 0 86,-21 21-104,0 1 1,21-1-4,-21 0 0,0 0 11,0 0 1,0 0-11,0 1 2,0-1-2,0 21 1,0-21 0,0 0 0,-21 1-1,21-1 1,-21 0 29,0 0-30,21 0 0,-43 22 1,22-1 0,0-21 1,0 43-2,0-43 5,0 0-9,21 0 5,-22-21 30,22 21-21,-21-21 12,21 21-23,21-21 176,1 0-175,-1 0 11,0 22 3,0-22-18,0 0 16,0 0-12,1 0 1,-1 0 4,0 0-9,0 0 5,21 0 0,-20 0 9</inkml:trace>
    </iact:actionData>
  </iact:action>
  <iact:action type="add" startTime="168957">
    <iact:property name="dataType"/>
    <iact:actionData xml:id="d24">
      <inkml:trace xmlns:inkml="http://www.w3.org/2003/InkML" xml:id="stk24" contextRef="#ctx0" brushRef="#br1">21950 6604 0,'0'-21'75,"21"21"-65,0-21 30,0 21 9,-21 42 163,0-21-163,-21 0-20,0-21 68,21-21-58,0 0-20,0 0 0,0 0 11,21 21 1,-21 21 162,0 0-125,0-42 37</inkml:trace>
    </iact:actionData>
  </iact:action>
  <iact:action type="add" startTime="170859">
    <iact:property name="dataType"/>
    <iact:actionData xml:id="d25">
      <inkml:trace xmlns:inkml="http://www.w3.org/2003/InkML" xml:id="stk25" contextRef="#ctx0" brushRef="#br1">21992 6900 0,'0'43'48,"0"-1"-38,0-21-1,0 0 2,0 1-2,0 20 68,-21-21-63,21 0-8,-21 22 2,21-1 12,-21-42-10,21 21 0,-22-21-2,22-85 3,-21 85 69,0 0-62,21 22 11,-42-1-10,42 0 145,0-42-153</inkml:trace>
    </iact:actionData>
  </iact:action>
  <iact:action type="add" startTime="174025">
    <iact:property name="dataType"/>
    <iact:actionData xml:id="d26">
      <inkml:trace xmlns:inkml="http://www.w3.org/2003/InkML" xml:id="stk26" contextRef="#ctx0" brushRef="#br1">22564 6329 0,'21'0'85,"0"0"-55,0 0-10,0 0-2,0 0 3,1 0 10,-22 21-23,0 0 49,21-21-35,-21 21-15,0 1 13,0-1-6,0 0 9,0 0 8,0 0-13,0 0-8,0 1 21,0-1-4,0 0 4,0 0-2,-21-21-9,42 0 173,0 0-167,0 21-14,0 0-3,0 1 1,1-22 0,-22 21 1,21 0-2,0 0 20,-21 0 38,0 0-56,0 1 3,0-1-9,0 0 11,0 0-10,0 0 2,0 0 2,-21-21 9,21 22-5,-21-22 0,21 21-3,-22-21-2,1 0 3,21 21-4,-21-21 1,0 0 10,0 21 1,0-21-11,-1 0 225,22-21-196,0 0-18</inkml:trace>
    </iact:actionData>
  </iact:action>
  <iact:action type="add" startTime="176929">
    <iact:property name="dataType"/>
    <iact:actionData xml:id="d27">
      <inkml:trace xmlns:inkml="http://www.w3.org/2003/InkML" xml:id="stk27" contextRef="#ctx0" brushRef="#br1">23262 6922 0,'0'0'1,"0"21"43,0 21-34,0-21 6,-42 22-12,42-22 6,0 42-1,-21-20 7,-1-1-11,1 0 9,21 1-11,-21-43 8,21 21-1,-21-21 0,21 21-2,-21-21 11,21-42 52,0 20-61,0 86-1</inkml:trace>
    </iact:actionData>
  </iact:action>
  <iact:action type="add" startTime="178219">
    <iact:property name="dataType"/>
    <iact:actionData xml:id="d28">
      <inkml:trace xmlns:inkml="http://www.w3.org/2003/InkML" xml:id="stk28" contextRef="#ctx0" brushRef="#br1">23855 6414 0,'21'0'27,"0"0"2,0 0 14,0 0-38,1 0 6,-1 0-2,0 0 7,0 0-12,0 0 6,0 0 0,1 0-1,-1 0 10</inkml:trace>
    </iact:actionData>
  </iact:action>
  <iact:action type="add" startTime="179443">
    <iact:property name="dataType"/>
    <iact:actionData xml:id="d29">
      <inkml:trace xmlns:inkml="http://www.w3.org/2003/InkML" xml:id="stk29" contextRef="#ctx0" brushRef="#br1">24363 6117 0,'0'21'48,"0"1"-37,0-1 7,0 21 3,0-21-4,0 0-8,0 1 4,0 20-7,0 0 7,0-21-6,0 1 6,0-1-6,0 0 32,0 0-19,0 0-12,0 0 4,21-21 151,0 0-153,0 0 9,22 0 1,-22 0-11,0 0 11,0 0-11,0 0 11,0 0 18</inkml:trace>
    </iact:actionData>
  </iact:action>
  <iact:action type="add" startTime="180687">
    <iact:property name="dataType"/>
    <iact:actionData xml:id="d30">
      <inkml:trace xmlns:inkml="http://www.w3.org/2003/InkML" xml:id="stk30" contextRef="#ctx0" brushRef="#br1">24574 6202 0,'0'0'1,"0"21"33,0 0-23,0 0 1,0 1-4,0-1 1,0 0 4,0 21-7,0 1 3,0-22 1,0 0 0,0 21 0,0 22-1,0-22 2,0 22-2,0-22 0,0 0 1,0 1 10,0-22 8,0 0-18</inkml:trace>
    </iact:actionData>
  </iact:action>
  <iact:action type="add" startTime="181587">
    <iact:property name="dataType"/>
    <iact:actionData xml:id="d31">
      <inkml:trace xmlns:inkml="http://www.w3.org/2003/InkML" xml:id="stk31" contextRef="#ctx0" brushRef="#br1">24850 6879 0,'0'21'69,"0"1"-31,0-1-19,-22 21 2,1-42-13,21 42 11,-21-42-18,21 22 8,-21-1 1,21 0 21,-21 0-2,21-42 75,0 0-85,0 63 11</inkml:trace>
    </iact:actionData>
  </iact:action>
  <iact:action type="add" startTime="182734">
    <iact:property name="dataType"/>
    <iact:actionData xml:id="d32">
      <inkml:trace xmlns:inkml="http://www.w3.org/2003/InkML" xml:id="stk32" contextRef="#ctx0" brushRef="#br1">25379 6202 0,'0'21'68,"0"0"-44,0 0-15,0 43-4,0-1 4,0 1 1,0-1 0,0 1-1,0-22 1,0-21 0,0 1 1,0-65-2,0 64 1,0 1 20,0 20-21,0-21 7,0 0-3,0 0-5</inkml:trace>
    </iact:actionData>
  </iact:action>
  <iact:action type="add" startTime="184045">
    <iact:property name="dataType"/>
    <iact:actionData xml:id="d33">
      <inkml:trace xmlns:inkml="http://www.w3.org/2003/InkML" xml:id="stk33" contextRef="#ctx0" brushRef="#br1">25781 6138 0,'0'0'1,"21"0"29,0 0-14,0 0-7,1 0 2,-1 0 7,0 0 2,0 0-10,0 0 0,-21 22-1,21-22 11,-21 21-11,0 0 1,0 0-1,22 0 1,-22 0-1,21 22 1,-21-22 0,0 0-1,0 0 1,0 0 10,0 1-10,0-1-1,0 0 11,0 0 0,0 21-1,0-20 0,-21 41-9,21-21 0,-22 1-1,1 41 1,0-20 0,-42-1 0,41-41-1,-20 20 1,21-106 0,0 64-2,-22 0 1,43 22 2,-42-1-1,21 0-1,0 0 1,0-21 10,21 21-11,21-21 181,0 0-185,0 0 14,0 0-9,22 0 10,-22 0-11,0 0 0,0 0 1,21 0 0,-20 0 9,-1 0-9,-21 21 155,0 1-155</inkml:trace>
    </iact:actionData>
  </iact:action>
  <iact:action type="add" startTime="186404">
    <iact:property name="dataType"/>
    <iact:actionData xml:id="d34">
      <inkml:trace xmlns:inkml="http://www.w3.org/2003/InkML" xml:id="stk34" contextRef="#ctx0" brushRef="#br1">26225 5969 0,'22'0'86,"-1"0"-76,0 0-1,0 0 2,21 0-2,-20 0 0,-1 0 3,0 0-4,0 0 6,21 0 1,-20 0 14,-22 21 79,0 0-95,0 1 2,0-1 4,0 21 1,0-21-1,0 22-9,0 20 0,0-21 4,0 43-8,0 0 3,0-1 1,0-20 0,0-22 3,0 22-8,0-22 6,0 22-2,-22-1 1,22 1 0,0-22-1,0 0 2,0 1-3,0-22 2,0 0 0,0 0 9,0 0-9,0 0 10,-21-42 0,0 21 154,0 0-144,0 0-12,0 0-9,-1 0 1,1 0 19,21-21 58,0 63-75</inkml:trace>
    </iact:actionData>
  </iact:action>
  <iact:action type="add" startTime="188180">
    <iact:property name="dataType"/>
    <iact:actionData xml:id="d35">
      <inkml:trace xmlns:inkml="http://www.w3.org/2003/InkML" xml:id="stk35" contextRef="#ctx0" brushRef="#br1">27644 6138 0,'-22'0'47,"1"0"-25,0 22-15,0-1 3,0-21-1,-22 21 4,1 0-6,21 0 2,-21 22 2,-22-22-2,22 21 1,21-21 0,-22 0 3,1 22-7,21-22 3,-22-21 1,22 21 0,0 0 0,0-21-1,21-21 89,0 0-89,0-21 11,0 20-10,0 1-1,0 0 4,0 0 3,0 0-7,0 0 1,0-1 19,0 1 1,21 0 10,-21 42 94,0 0-114,0 1-9,0-1-3,0 0 1,0 0 12,0 0-12,0 22 1,0-1-1,0 21 5,0-41-8,0 20 3,0-21 1,0 0 3,21-21 23,0 0-16,1 0 8,-1 0-8,0 0-1,0 0-10,0 0 1,0 0 5,1 0-10,20 0 4,-21 0 10,-21-106 92,0 85-106,0 148 16</inkml:trace>
    </iact:actionData>
  </iact:action>
  <iact:action type="add" startTime="190132">
    <iact:property name="dataType"/>
    <iact:actionData xml:id="d36">
      <inkml:trace xmlns:inkml="http://www.w3.org/2003/InkML" xml:id="stk36" contextRef="#ctx0" brushRef="#br1">27898 5736 0,'21'0'36,"0"0"-16,0 0-11,0-21 1,22 0 0,-22 0 3,21 0-6,0 21 2,1-22 0,-22 22 1,0 0 0,0 0 3,0 0-3,1 22 44,-22 20-34,0-21-10,21 0 0,-21 0-1,0 1 1,0-1-1,0 0 5,0 0 1,0 21 5,0 1-1,0-1-4,0 0-7,0 22-2,-21-1 8,-1 1-9,1-1 6,0 1-2,0-1 1,-21-20-1,20-22 1,1 21 1,-21-42-2,21 21 1,0 1-1,-1-22 10,1 0 42,0 0-44,0 0 3,21 21-9,21-21 173,0 0-175,0-21 0,1 21 3,20 0-5,0 0 6,1 0-6,-22 0 5,21 0 7,-21 0-18,22 0 6,-22 0 5,0 0-5,0 0 7,0 0 1,-21-22-5,0 44 9,0 20 1,0-21-5,0 0-9,0 0 2,0-105 41</inkml:trace>
    </iact:actionData>
  </iact:action>
  <iact:action type="add" startTime="191889">
    <iact:property name="dataType"/>
    <iact:actionData xml:id="d37">
      <inkml:trace xmlns:inkml="http://www.w3.org/2003/InkML" xml:id="stk37" contextRef="#ctx0" brushRef="#br1">28829 6011 0,'0'0'1,"0"22"16,0-1-8,0 21 2,0 0-2,0 1 4,0-1-7,0-21 5,0 0-2,0 22 5,0-22 1,0-127-6,0 106 186,0-21-156,0 0-30,0-43 1,0 22-1,0 21 2,0-22-2,0 1 1,0 0-1,21 21 1,-21-1-1,21 22 6,0 0 9,1 0-4,-1 0 0,0 0-11,0 0 13,0 0-4,0 0-9,1 0 11,-22 22 3,0-1 59</inkml:trace>
    </iact:actionData>
  </iact:action>
  <iact:action type="add" startTime="193266">
    <iact:property name="dataType"/>
    <iact:actionData xml:id="d38">
      <inkml:trace xmlns:inkml="http://www.w3.org/2003/InkML" xml:id="stk38" contextRef="#ctx0" brushRef="#br1">29443 5927 0,'21'0'24,"0"0"-4,0 0-4,-21 21 3,0 0 9,0 0-18,0 0 19,0 1-20,0-1 12,0 0-12,0 0 0,0 0 1,0 0-1,-21 1 2,0 20 8,0-21-8,0 0-2,-1 0 0,1-21 1,21 22 0,-21-22 0,0-85 9,0 85 10,0 0-9,-1 0 11,1 0 25,21-21-8,0 0-38,0-1-1,0-20 1,0 21-1,0 0 1,0-22 4,0 1-8,0 21 3,21-21 15,1 42-18,-1-43 4,0 22-1,21 0 5,-21 21 1,1 0-5,-1-21 0,0 21 0,0 0 20,-21 21 56</inkml:trace>
    </iact:actionData>
  </iact:action>
  <iact:action type="add" startTime="194754">
    <iact:property name="dataType"/>
    <iact:actionData xml:id="d39">
      <inkml:trace xmlns:inkml="http://www.w3.org/2003/InkML" xml:id="stk39" contextRef="#ctx0" brushRef="#br1">29760 6033 0,'0'0'1,"0"21"14,0 0-6,0 21 1,21-42 2,1 21-3,-22 1 0,0-1 4,0 0-7,21-21 24,0 0 69,-21-21-24,0 0-55,21 21 0,-21-22-11,21 1 20,-21 0-17,0 0-4,0-21 1,21-22 1,1 43 1,-22-21-2,0-1-1,0 22 3,0 0 8,21 21 59,-21 21-21,0 0-27,0 0-11,0 1-7,0-1 3,21 0-10,-21 21 8,21 1-9,0-22 12,0 0-12,1 0 5,-22 0 1,21-21 0,-21 21-1,21-21 2,-21 22-3,21-22 21,-21-22 195,0-20-206,0 21-8,0 0 1,0 0-3,0-1 13,0 1 241,0 0-253,0 0 1,0 0 0,21 0 9,-21-106-9,0 148 213,0 21-215,0-21 3</inkml:trace>
    </iact:actionData>
  </iact:action>
  <iact:action type="add" startTime="197131">
    <iact:property name="dataType"/>
    <iact:actionData xml:id="d40">
      <inkml:trace xmlns:inkml="http://www.w3.org/2003/InkML" xml:id="stk40" contextRef="#ctx0" brushRef="#br1">30565 5863 0,'-22'0'105,"1"0"-85,0 0-9,0 0 11,0 0-7,0 21 4,-1-21-10,-20 22 6,21-22 5,0 21-19,-22-21 3,22 21 6,0-21 1,0 0 7,21 21-9,21-21 98,0 0-86,-21 21-13,21-21 7,1 0 3,-1 21-12,0 1 8,0-1 2,0 0-7,-21 0 0,21 0 2,1 0-2,-22 22 1,21-43 4,-21 21-9,0 21 5,0-21 10,0 1-10,0-1 136,-21-21-127,-1 0-7,1 0 14,0 0 42,0 0-48,0 0-10,0 0 9</inkml:trace>
    </iact:actionData>
  </iact:action>
  <iact:action type="add" startTime="215957">
    <iact:property name="dataType"/>
    <iact:actionData xml:id="d41">
      <inkml:trace xmlns:inkml="http://www.w3.org/2003/InkML" xml:id="stk41" contextRef="#ctx0" brushRef="#br1">2879 14817 0,'21'0'400,"21"0"-381,-21 0-11,0 0 6,1 0-8,20 0 7,-21 0-7,0 0 8,22 0 5,-22 0-12,0 0 7,0 0 0,0 0 6,0 0 0,1 0-1,20 0 0,-21 0-10,0 0 2,22 0-3,-22 0 2,0 0 0,0 0 0,21 0 0,22 0-1,-1 0 2,1 0-2,-1 0 2,22 0-2,0 0 3,-1 0-6,1 0 7,0 0-6,-1 0 6,-20 0-7,21 0 7,-22 0-7,22 0 8,-22 0-8,22-21 9,-22 21-10,1-22 5,-1 22-1,1 0 7,-22-21-10,22 21 2,-22 0 0,0 0 2,1 0 0,-1 0-1,0 0 0,1 0 2,-22 0-1,0 0-1,0 0 2,0 0-2,1 0 1,-1 0 0,0 0 9,0 0-7,0 0 7,0 0 0,1 0-2,-1 0-7,-21-21 39,0 0-39,0 0 5</inkml:trace>
    </iact:actionData>
  </iact:action>
  <iact:action type="add" startTime="219475">
    <iact:property name="dataType"/>
    <iact:actionData xml:id="d42">
      <inkml:trace xmlns:inkml="http://www.w3.org/2003/InkML" xml:id="stk42" contextRef="#ctx0" brushRef="#br1">6816 14436 0,'21'0'172,"0"0"-151,0 0-8,0 0-7,0 0 2,1 0 17,-1 0-20,0 0 4,0 0 10,21 0 2,-20 0 3,-1 0-10,0 0-4,0 0 0,0 0 9,22 0 0,-22 0 1,0 0-11,0 0 2,0 0-2,22 0 1,-22 0-1,0 0 1,21 0 0,-21 0 0,1 0-1,-1 0 2,0 0-2,0 0 1,0 0-1,22 0 1,-1 0 9,-21 21-10,21-21 11,-20 0-10,-1 0 0,0 0-1,0 0 1,0 0-1,0 0 1,22 0 9,-22 0-4,0 0-10,0 0 5,0 0 4,1 0-4,-1 0-5,21 0 10,0 0-1,-20 0 6,-1 0-10,0 0 0,0 0-1,0 0 1,22 0 14,-22 0-20,0 0 7,0 0-2,0 0 1,0 0 0,1 0-1,-1 0 1,0 0-1,0 0 2,0 0-2,0 0 1,1 0 0,-1 0-1,0 0 1,0 0-1,0 0 1,22 0 0,-22 0 0,21 0 9,-21 0-9,0 0 0,1 0 0,-1 0-1,0 0 0,0 0 1,0 0 10,22 0 0,-22 0 3,0 0-17,0 0 3,0 0 1,22 0 0,-1 0 10,-21 0-2,21 0-9,-20 0 12,20 21-9,-21-21-5,0 0 2,0 0 438,1 0-428,20 0-8,-21 0-1,21 0 0,-20 0-1,41 0 3,-42 0-6,22 0 8,-1 0-8,-21 0 6,21 0-4,1 0 4,-22 0-5,0 0 6,43 0-6,-43 0 6,21 0-8,0 0 11,22 0-10,-43 0 1,43 0 4,-22 0 5,-21 0-12,21 0 15,1 0-10,-1 0 11,0 0-10,-20 0 9,20 0-10,-21 0 1,0 0-1,0 0 1,1 0 9,-1 0-8,0 0-2,0 0 15,0 0-8,0 0 7,1 0-9,-1 0 17,-21-21 16,0 0-27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3:42:15.74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3854">
    <iact:property name="dataType"/>
    <iact:actionData xml:id="d0">
      <inkml:trace xmlns:inkml="http://www.w3.org/2003/InkML" xml:id="stk0" contextRef="#ctx0" brushRef="#br0">18690 868 0,'-21'0'164,"0"0"-145,0 0-9,-1 0 0,-20 0 10,21 0-1,-21 0-10,20 0 11,-20 0-10,21 0-1,0 0 2,0 0-2,-1 0 4,1 0-3,0 0 0,0 0-4,0 21 3,0-21 10,-1 0 1,22 21 174,0 0-159,22 1-31,-22-1 27,21 21-14,-21 0-7,0 43 4,0 0-8,0-22 8,0 22 5,0-22-18,0 1 4,0 21 9,0-22-9,0 22 6,0-22-4,0 22 4,0-22-1,0 1-1,0-1 2,0 1-2,0-22 3,0 1-5,0-22 3,0 21 0,0-21-1,0 0 1,0 22 1,0 20-2,0-20 2,0-22-3,0 0 3,0 21-2,21-42 127,0 0-128,0 0 12,0 0-10,1 0 0,20 0-1,-21 0 2,0 0-2,0 0 5,22 0-9,-22 0 5,21 0 10,-21 0 13</inkml:trace>
    </iact:actionData>
  </iact:action>
  <iact:action type="add" startTime="16487">
    <iact:property name="dataType"/>
    <iact:actionData xml:id="d1">
      <inkml:trace xmlns:inkml="http://www.w3.org/2003/InkML" xml:id="stk1" contextRef="#ctx0" brushRef="#br0">19283 1228 0,'0'84'37,"0"-62"-23,0-1-9,0 0 5,0 0 4,0 0-9,0 0 6,0 43-2,0-22 0,0 1 6,42-86-9,-42 64 2,0 22 2,0-1 0,0 0 0,0 43-1,0 0 1,0-1 0,0-20-1,0-1 5,21-20-8,-21-22 3,0 0 0,0 0 5,0 0-7,0 22 1,21-22 3,-21 0-1,0 21-1,0-20 1,0 20 57,0-21-57,0 0 4,0-84 12</inkml:trace>
    </iact:actionData>
  </iact:action>
  <iact:action type="add" startTime="17631">
    <iact:property name="dataType"/>
    <iact:actionData xml:id="d2">
      <inkml:trace xmlns:inkml="http://www.w3.org/2003/InkML" xml:id="stk2" contextRef="#ctx0" brushRef="#br0">19770 2138 0,'0'21'41,"0"0"-35,0 0 3,0 1 2,0-1-2,0 0 11,0 0-1,0 0 0,0 0-9,0 1 10,0-1 0,-22-64-10,22 22-1,-21 42 11,21 1-1,-21-22-9,0 21 4,21 0-9,-21-21 24,0 0 29</inkml:trace>
    </iact:actionData>
  </iact:action>
  <iact:action type="add" startTime="19225">
    <iact:property name="dataType"/>
    <iact:actionData xml:id="d3">
      <inkml:trace xmlns:inkml="http://www.w3.org/2003/InkML" xml:id="stk3" contextRef="#ctx0" brushRef="#br0">20828 1101 0,'0'0'1,"21"0"35,0 0-16,0 0-11,1 0 13,-1 0-6,0 0 8,0 0-18,0 0 3,0 0 2,1 0 8,-1 0-10,0 0 11,0 0-10,0 0 0,0 0 9,1 21 0,-22 0-9,0 0-1,21 0 2,0 22 7,-21-22-8,0 21 0,0 1 0,0-1-1,21 0 1,-21-21 0,0 1-1,0-1 1,0-106 11,-21 106-2,21 0-10,-64 43 1,22-1 3,21 22-8,-43 0 6,1-1-2,63-41 2,-42-1-3,20-21 2,-20 0 4,21 22-9,-21-22 5,20-42 0,1 21-1,-21 21 5,42 0-5,-21 0-2,21 0 14,21-21 114,0 0-110,0 0-20,0 0 4,22 0-1,-22 0 3,21 0 1,1 0 3,20 0-14,-21 0 9,1 22 0,-22-22 0,0 0 1,21 0-4,-20 0 5,-1 0-3,0 0 3,-21-22 73,0 1-76</inkml:trace>
    </iact:actionData>
  </iact:action>
  <iact:action type="add" startTime="20867">
    <iact:property name="dataType"/>
    <iact:actionData xml:id="d4">
      <inkml:trace xmlns:inkml="http://www.w3.org/2003/InkML" xml:id="stk4" contextRef="#ctx0" brushRef="#br0">21590 2053 0,'0'21'67,"0"1"-59,0 20 9,0-21-13,0 0 4,-21 22 2,0-1 0,-1 0 2,22 1-4,-42-1 1,21 21 1,0-20-1,0-22 2,21 0 2,-22-42-6,22 42 128,0-42-116</inkml:trace>
    </iact:actionData>
  </iact:action>
  <iact:action type="add" startTime="22284">
    <iact:property name="dataType"/>
    <iact:actionData xml:id="d5">
      <inkml:trace xmlns:inkml="http://www.w3.org/2003/InkML" xml:id="stk5" contextRef="#ctx0" brushRef="#br0">22881 1312 0,'-21'0'56,"0"0"-47,0 0 12,-1 0-12,1 0 1,21-190 0,-42 190-1,21 0 11,-22 0-11,1 0 1,0 0 0,21 0-1,-1 0 5,-20 0-8,21 0 23,42 21 68,-21 0-86,21 0 5,0 22-11,1-22 12,-22 42-8,21 1 1,-21 21 0,0-22 0,0 1 3,0-64-3,0 21-5,0 0 5,0 0 10,0 0-11,0 0 11,0 1-1,0-1-5,0 0-9,0 0 54,21-21 19,-21-21-69,21 21 10,0 0-9,0 0 10,1 0-10,-1 0 9,0 0-9,-21 21-1,21-21 1,0 21 0,0 0 0,1 1 9,-22-1-10,21 0 2,-21 0 2,0 0 15,0 0 8,0 1-26,0-44 29,-21 44-9,-1-22-11,1 21-9,0-21-1,-21 42 0,-1 0 1,22-20 0,-21 41 1,0-21-3,-1-20 1,22-1 5,0-21-8,0 0 24,21-43 47,0 22-67,0 0 3</inkml:trace>
    </iact:actionData>
  </iact:action>
  <iact:action type="add" startTime="24256">
    <iact:property name="dataType"/>
    <iact:actionData xml:id="d6">
      <inkml:trace xmlns:inkml="http://www.w3.org/2003/InkML" xml:id="stk6" contextRef="#ctx0" brushRef="#br0">23050 2286 0,'0'21'47,"-21"0"-18,21-190-19,-21 169 0,-21 42 8,42 1-7,-43-22 0,43 64-3,-21-43 12,21-21 9,-21-21-9,21 42-7,-21-20-7,0-1 3,21 0 1,-21 0-1,21-84 89,0-1-88,0 22-1,0 21 10,0 190 12</inkml:trace>
    </iact:actionData>
  </iact:action>
  <iact:action type="add" startTime="25887">
    <iact:property name="dataType"/>
    <iact:actionData xml:id="d7">
      <inkml:trace xmlns:inkml="http://www.w3.org/2003/InkML" xml:id="stk7" contextRef="#ctx0" brushRef="#br0">23939 1164 0,'22'0'53,"-1"0"-49,0 0 6,21 0-1,-21 0 1,1 0 0,-1 0-1,21 0 2,0 0-2,-20 0 0,-1 0 2,42 0-2,-42 0 14,22 0-17,-22 0 13,0 0 59,-21 21 39,0 1-87,0-1-11,0-127-10,-21 106 21,0 42 18,21 1-39,-21-22 5,21 21-9,-22 0 5,1 22 1,0-1-3,0-41 2,0 20 0,0 0 0,21-21-1,-22 1 5,22-1-9,-21 0 6,0 0-2,21 0 16,0 22-21,0-1 7,0 21-2,0 1 1,-21-43-1,21 43 2,0-43-3,0 0 2,0 0 0,0 0 68,0 0 67,0 1-135</inkml:trace>
    </iact:actionData>
  </iact:action>
  <iact:action type="add" startTime="27838">
    <iact:property name="dataType"/>
    <iact:actionData xml:id="d8">
      <inkml:trace xmlns:inkml="http://www.w3.org/2003/InkML" xml:id="stk8" contextRef="#ctx0" brushRef="#br0">23876 1715 0,'21'0'39,"0"0"-30,0 0 26,1 0-34,-1 0 4,0 0 4,21 0 0,-21 0 7,1 0-11,20 0 3,21 0 1,-20 0 2,-22 0-3,0 0 2,21 0-1,-20 0 3,-1 0 6</inkml:trace>
    </iact:actionData>
  </iact:action>
  <iact:action type="add" startTime="29053">
    <iact:property name="dataType"/>
    <iact:actionData xml:id="d9">
      <inkml:trace xmlns:inkml="http://www.w3.org/2003/InkML" xml:id="stk9" contextRef="#ctx0" brushRef="#br0">24786 931 0,'21'0'49,"0"0"-12,1 0-28,-1 0 5,0 0 1,21 0-4,-21 0 2,1 0-8,20 0 4,-21 0 12,0 0-12,22 0 12,-22 0-3,-21 22 112,0-1-123,0 0 21,0-106-15,0 106 22,0 22-25,0 41 5,0 22 4,0-21-18,0-22 3,0 1 6,0-43-1,0-21 8,0 21-12,0 0 3,0 43 3,0-22-3,0 22 3,0-1 5,0-20-10,0-1 9,0-21-14,0 21 17,0-20 3,0-44-20,0 1 17,0 42 11,0 22-9,0-1 19,0 0-21,0-20-8,0-1 0,0 0 5,0 0-1,0 0 44,0 0-48,-21-21 0,21 22-1,-22-22 49,1 0 10,0 0-28,0 0-21,-21 21 4,20-21-7,1 0-7,0 0 1,0 0 0,0 0 10,21 42-10</inkml:trace>
    </iact:actionData>
  </iact:action>
  <iact:action type="add" startTime="32916">
    <iact:property name="dataType"/>
    <iact:actionData xml:id="d10">
      <inkml:trace xmlns:inkml="http://www.w3.org/2003/InkML" xml:id="stk10" contextRef="#ctx0" brushRef="#br0">15198 1693 0,'0'22'67,"21"-22"-36,0 0-13,-21 21-7,21 0-3,-21 0 3,0 0-2,21-21 4,0 43-7,-21-1 7,0-21-5,22 0 4,-1 22-5,-21-22 6,21 21-7,0 0 7,-21-20-7,21-1 4,-21 0-2,21 0 8,-21 0-11,22 0 13,-22 1-7,21-22-2,0 21 0,0 21 12,-21-21-2,0-42 109,0 0-120,0 0 21,0 0 0,0-1 1,21 1-20,-21 0 9,0 0-3,0 0-12,0 0 14,0-1 1,0 1-9,21 0-1,-21 0 1,0 0-1,0 0 1,22-1 0,-22 1 0,21 0-1,-21 0 22,21 0-22,0 21 14,-21-21-18,21-1 24,-21 1-9,0 0-10,21 0 4,-21 0 1,0 211 150,0-126-156,0-43 2,0 0-2,0-296 11</inkml:trace>
    </iact:actionData>
  </iact:action>
  <iact:action type="add" startTime="35083">
    <iact:property name="dataType"/>
    <iact:actionData xml:id="d11">
      <inkml:trace xmlns:inkml="http://www.w3.org/2003/InkML" xml:id="stk11" contextRef="#ctx0" brushRef="#br0">16319 1482 0,'22'0'46,"-1"0"-36,0 0 0,0 0 0,43 0 0,-22 0-1,-21 0 1,21 0-1,1 0 2,-1 0-2,0 0 0,-20 0 1,-1 0 0,21 0-1,-21 0 10,-21 63 20,0 1-30,0-1 1,0-42 0,0-211 21</inkml:trace>
    </iact:actionData>
  </iact:action>
  <iact:action type="add" startTime="36723">
    <iact:property name="dataType"/>
    <iact:actionData xml:id="d12">
      <inkml:trace xmlns:inkml="http://www.w3.org/2003/InkML" xml:id="stk12" contextRef="#ctx0" brushRef="#br0">16256 1884 0,'21'0'107,"0"0"-68,0 0-20,1 0-10,-1 0 11,0 0-1,0 0 1,0 0-11,0 0 12,1 0-12,-1 0 0,0 0 1,0 0 0,0 0-1,0 0 2,22 0-2,-22 0 11,0 0-11,0 0 0,0 0 1,1 0 1,-1 0-2,0 0 10,0 0 15</inkml:trace>
    </iact:actionData>
  </iact:action>
  <iact:action type="add" startTime="55987">
    <iact:property name="dataType"/>
    <iact:actionData xml:id="d13">
      <inkml:trace xmlns:inkml="http://www.w3.org/2003/InkML" xml:id="stk13" contextRef="#ctx0" brushRef="#br0">15261 4276 0,'0'21'154,"0"21"-135,0-21 1,0 1-1,0-1 11,0 0-10,0 0-2,0 0 11,0 0-9,21 1-11,-21-1 1,21 21 9,-21-21-9,0 0 0,22 22 0,-22-1-1,21 0 1,-21-20 0,0-1-1,0 0 2,21 0-2,-21 0 10,21-21-9,-21 21 9,21-21-8,-21 22-3,0-1 12,21-21-9,-21 21-3,0 0 12,22-21 86,-22-21 30,0 0-106,0 0-21,0-1 30,21 1-10,-21 0-19,21 0-1,-21-21 1,0-1 0,21 1 0,-21 21 3,21-43-6,-21 43 2,21 0 1,-21-21 0,0 20 9,22 22 11,-22-21 167</inkml:trace>
    </iact:actionData>
  </iact:action>
  <iact:action type="add" startTime="59085">
    <iact:property name="dataType"/>
    <iact:actionData xml:id="d14">
      <inkml:trace xmlns:inkml="http://www.w3.org/2003/InkML" xml:id="stk14" contextRef="#ctx0" brushRef="#br0">16129 3641 0,'0'63'105,"0"22"-96,0-64 263,0 0-222,0 0-22,-21-21-8,21 22-11,0-1 11,-21-21-10,21 21-1,0 0 1,-22 0 19,22 0-9,-21 1 3,0-22-17,21 21 4,-21-21 0,21 21-1,0 0 0,0 0 12,-21 0-8,21 22 4,0-22 5,0 0-17,0 0 5,-21 22 0,21-22-1,0 0 11,-22 0-10,22 0 0,0 0 9,0 22 0,0-22-1,0 0-7,0 0-2,0 22 0,0-22 1,0 0 0,0 0-1,0 0 3,0 0-3,0 1 1,0-1 0,0 0 0,0 0 9,0-127-10,0 127 22,0 1-23,0-1 22,0 0-11,0 0 4,22 0-3,-1 0-19,-21 22 4,21-22 13,-21 0 5,21-21-13,-21 21-4,21 0 13,0 1 1,1-22 3,-22 21-13,21-21 5,0 21 5,0-21-1,-21 21-5,21-21 2,0 0 22,1 0-6,-22 42 42,0 1-65,0-1 1</inkml:trace>
    </iact:actionData>
  </iact:action>
  <iact:action type="add" startTime="61988">
    <iact:property name="dataType"/>
    <iact:actionData xml:id="d15">
      <inkml:trace xmlns:inkml="http://www.w3.org/2003/InkML" xml:id="stk15" contextRef="#ctx0" brushRef="#br0">16468 3937 0,'0'-21'96,"0"0"-76,0 0-10,0-1 8,0 1-8,21 0 20,-21 0-20,21 21 4,-21-21-9,0 0 4,0-1 2,21 1-2,-21 0 2,21 0 6,0 0 14,1 21-12,-1 0 77,-21 21 44,0 0-124,0 0 3,0 0-9,0 1 0,0-1 9,0 21-9,0-21-1,0 0 1,0 22-1,0-1 2,0 0-2,0 43 1,0 0 0,0-1-1,0 1 2,0-21-2,0-22 3,0 0-5,0-21 3,-21 1 0,21-1-1,0 0 1,0 0-1,0 21 1,0-20 6,0-1-12,0 0 16,0 0 37,0 0-47,0 0 10,-22 1 48,1-22 38,0 0-86,0 0 10,0 0-3,0 0 4,-1 0-3,44 0 109,-1 0-112,-21-22-6,21 22-4,0 0 3,0 0 4,0 0-21,1 0 5,20 0 9,-21 0-10,43 0 10,-22 0-11,0 0 7,-21 0-2,1 0 7</inkml:trace>
    </iact:actionData>
  </iact:action>
  <iact:action type="add" startTime="64601">
    <iact:property name="dataType"/>
    <iact:actionData xml:id="d16">
      <inkml:trace xmlns:inkml="http://www.w3.org/2003/InkML" xml:id="stk16" contextRef="#ctx0" brushRef="#br0">17124 3556 0,'63'64'156,"-42"-43"-148,1-21 4,-22 21-7,0 0 5,21-21 1,-21 21 3,21 0 1,-21 1-4,0-1 3,21 0-10,0 0 7,-21 0 9,21 0-3,-21 1 4,0-1-9,22-21-5,-22 21 5,0 0 5,21 0-8,-21 0 0,0 22 1,0-1 1,0 0-2,0 1 1,0-22-1,0 21 5,0 1-5,0-22-2,0 0 2,0 0 1,0 0 8,0 0-6,-21 1 3,21-1-11,0 21 5,-22-21 1,22 43 0,-21-43-1,21 21 0,-21 43 2,0-43-2,0 1 1,0-22-1,-1 21 1,1-21 0,0-21-1,21 21 1,-21-21 0,21-148 1,0 127-2,0 42 108,0-42-108</inkml:trace>
    </iact:actionData>
  </iact:action>
  <iact:action type="add" startTime="66631">
    <iact:property name="dataType"/>
    <iact:actionData xml:id="d17">
      <inkml:trace xmlns:inkml="http://www.w3.org/2003/InkML" xml:id="stk17" contextRef="#ctx0" brushRef="#br0">17822 4170 0,'21'0'70,"1"0"-64,-1 0 4,0 0 8,0 0-8,0 0 5,0 0-10,1 0 4,-1 0 2,0 0-2,42 0 2,-41 0-3,20 0 2,-21 0 0,21 0 0,-20 0 0,20 0-1,-21 0 0,0 0 1,22 0 0,-22 0 0,0-21-1,0 21 1,0 0 0,0 0 0</inkml:trace>
    </iact:actionData>
  </iact:action>
  <iact:action type="add" startTime="68213">
    <iact:property name="dataType"/>
    <iact:actionData xml:id="d18">
      <inkml:trace xmlns:inkml="http://www.w3.org/2003/InkML" xml:id="stk18" contextRef="#ctx0" brushRef="#br0">18881 3831 0,'0'21'27,"0"22"-15,0-1-3,0 0 0,0-20 5,0-1-8,0 21 4,0-21 13,0 0-17,0 1 3,0-1 1,0 21 0,0-21-1,0 0 2,0 22-2,0-22 0,0 0 2,0 0-2,0 0 1,0 1-1,0-1 0,0 0 12</inkml:trace>
    </iact:actionData>
  </iact:action>
  <iact:action type="add" startTime="70136">
    <iact:property name="dataType"/>
    <iact:actionData xml:id="d19">
      <inkml:trace xmlns:inkml="http://www.w3.org/2003/InkML" xml:id="stk19" contextRef="#ctx0" brushRef="#br0">19325 3747 0,'-106'21'154,"85"0"-124,0-21 27,0 0-9,21 21-38,-21-21 57,21 21-8,0 0 0,21-21-21,0 0 1,0 0-10,0 0-6,-21 22-17,0-1 25,21-21-13,-21 21-8,0 0 28,0 0 30,-21-21-48,0 0-1,0 21 30,0-21-1,21-21 136</inkml:trace>
    </iact:actionData>
  </iact:action>
  <iact:action type="add" startTime="72331">
    <iact:property name="dataType"/>
    <iact:actionData xml:id="d20">
      <inkml:trace xmlns:inkml="http://www.w3.org/2003/InkML" xml:id="stk20" contextRef="#ctx0" brushRef="#br0">19473 3620 0,'0'21'89,"0"0"-82,0 0 7,0 21-9,0 1 4,0-1-1,0-21 3,0 0 0,0 22-3,0-22 12,0 0-8,0 0-4,0 0 11,0 1 0,0-1-8,0 0 11</inkml:trace>
    </iact:actionData>
  </iact:action>
  <iact:action type="add" startTime="73738">
    <iact:property name="dataType"/>
    <iact:actionData xml:id="d21">
      <inkml:trace xmlns:inkml="http://www.w3.org/2003/InkML" xml:id="stk21" contextRef="#ctx0" brushRef="#br0">19367 3874 0,'0'-22'51,"0"1"-26,22 21-14,20 0 8,-21-21 0,0 21-10,0 0 2,1 0-2,-1 0 0,0-21 0,0 21 12,0-21-11</inkml:trace>
    </iact:actionData>
  </iact:action>
  <iact:action type="add" startTime="77058">
    <iact:property name="dataType"/>
    <iact:actionData xml:id="d22">
      <inkml:trace xmlns:inkml="http://www.w3.org/2003/InkML" xml:id="stk22" contextRef="#ctx0" brushRef="#br0">20299 4149 0,'21'0'39,"21"0"-28,-21-21-3,1 21 1,-1 0 1,0 0 10,0 0-11,0 0 10,0 0-9,1 0 9,-1-22-8,0 22 18,-21-21 126,-21 21-106,0-21-31,-1 21 12,1 0-7,0 0-4,0 0-12,21-21 10,-21 21 23,0 0 8,-1 0 2,1 0-36,0 21 30,21 0 63,0 0-39,0 1-39,21-1-20,-21 0 1,0 0-1,0 0 6,0 0-1,21-21-4,-21 22 0,22-22 9,-22 42-9,21-42 0,-21 21 0,21-21-1,0 21 21,0-21 0,-21 21-22,21-21 2,1 0 0,-1 0 9,0 0-8,0 0 8,0 0-10,0 0 10</inkml:trace>
    </iact:actionData>
  </iact:action>
  <iact:action type="add" startTime="79194">
    <iact:property name="dataType"/>
    <iact:actionData xml:id="d23">
      <inkml:trace xmlns:inkml="http://www.w3.org/2003/InkML" xml:id="stk23" contextRef="#ctx0" brushRef="#br0">20743 3747 0,'0'21'78,"0"0"-50,0 0-9,0 0-9,0 0 5,0 1-11,0-1 7,21 42-1,-21-42 4,0 22-8,0-1 1,0-21 5,22 22-3,-22-22 3,0 0-5,0 0 3,0 21 9,21-20-10,-21 20 2,21 0-2,-21 1 1,0-22 3</inkml:trace>
    </iact:actionData>
  </iact:action>
  <iact:action type="add" startTime="80991">
    <iact:property name="dataType"/>
    <iact:actionData xml:id="d24">
      <inkml:trace xmlns:inkml="http://www.w3.org/2003/InkML" xml:id="stk24" contextRef="#ctx0" brushRef="#br0">20976 4149 0,'21'0'56,"0"0"-26,1 0 18,-1 0-28,0 0 7,0-21 13,0 21-12,0 0-5,1-22-6,-1 22 2,0 0 1,0-21-10,-21 0 18,21 21-17,-21-21 57,0 0 8,0 0-52,0-1-17,0 1 11,0 0 21,0 0 0,-21 21 1,0 0-32,0 0 14,0 0-5,-1 0 2,1 0 11,0 0-11,21 21-8,-21 0 37,21 0-20,0 1-8,0-1 38,0 0-10,0 0-18,0 0-10,0 0 18,0 1-28,0-1 0,0 0 0,21 0 10,0 0 7,0-21-6,-21 21-7,22-21-10,-1 22 6,0-22 0,0 42 0,0-42 5,-21 21 3,21-21-13,1 21 14,-1 0 10,0-21-9</inkml:trace>
    </iact:actionData>
  </iact:action>
  <iact:action type="add" startTime="83659">
    <iact:property name="dataType"/>
    <iact:actionData xml:id="d25">
      <inkml:trace xmlns:inkml="http://www.w3.org/2003/InkML" xml:id="stk25" contextRef="#ctx0" brushRef="#br0">21463 3979 0,'0'22'155,"0"-1"-123,0 0-16,0 0 3,0 0-7,0 0 1,0 1-8,0-1 10,0 0-10,0 0 4,0 0 12,0 0-12,0 1 6,0-1-2,0 0-3,0 0 9,0 0 99,0-42 9,0 0-119,0 0 2,0 0 9,0-1-8,21 1-3,-21 0 11,0 0 11,0 0-10,21 21-11,-21-21 0,21 21 2,1-22 19,-1 22-11,0 0 11,0 0-10,0 0 7,0 0 12,1 0 10,-22 22-39,0-1-1,0 0 10,0 0-10,0 21 11,0-20-11,0-1 1,0 0-1,0 0 5,0 0-7,0 0 11,0-42 168,0 0-176,0 0 10,0 0-11,0-22 17,0 22-14,21 21-2,-21-21 9,0 0-10,21 21 11,-21-21-10,21 21-1,0-21 10,0 21 14,1 0-26,-1 0 42,-21 42 38,0-21-77,0 0 0,21 22-1,-21-1 2,21-21-3,-21 21 2,0-20 0,0-1-1,0 0 20,0 0-10</inkml:trace>
    </iact:actionData>
  </iact:action>
  <iact:action type="add" startTime="86611">
    <iact:property name="dataType"/>
    <iact:actionData xml:id="d26">
      <inkml:trace xmlns:inkml="http://www.w3.org/2003/InkML" xml:id="stk26" contextRef="#ctx0" brushRef="#br0">22140 4360 0,'21'0'38,"1"0"-27,-1 0 8,0 0-10,0-21 1,0 21-1,0 0 11,1 0-10,-1 0 9,0 0 4,-21-21-17,21 21 19,-21-21-21,21 0 34,0 21-28,-21-21 1,0-1 37,0 1 1,-21 21-20,0 0-10,21-21-9,-21 21-1,21-21 11,-21 21-8,0 0 6,-1 0-9,22-21 5,-21 21 5,0 0-3,0 0 4,0 0-11,21 21 10,0 0 11,0 0-1,0 0-20,0 1 22,0-1-2,21-21 28,-21 21-47,21 0 10,0-21 0,-21 21-12,21-21 2,1 21-1,-1-21 10,-21 22-10,0-1 2,21 0-2,0 0 11,0-21-1,0 0 11,-21-21 8</inkml:trace>
    </iact:actionData>
  </iact:action>
  <iact:action type="add" startTime="88583">
    <iact:property name="dataType"/>
    <iact:actionData xml:id="d27">
      <inkml:trace xmlns:inkml="http://www.w3.org/2003/InkML" xml:id="stk27" contextRef="#ctx0" brushRef="#br0">22606 4170 0,'0'21'38,"0"0"-19,0 0 0,0 1-9,0-1 0,0 0 0,0 21-2,0 1 4,0-22-4,0 0 3,0 0 6,0-42 130,0 0-128,0 0 1,0-1-11,0 1 10,0 0 10,0 0 1,21 21-20,-21-21-1,21 21 3,0-21 11,1 21 10,-1 0 6,0 0 29,-21 21-59,21 0 11,-21 0-1,21 0 1,-21 0-1,0 1 0,0-1 11</inkml:trace>
    </iact:actionData>
  </iact:action>
  <iact:action type="add" startTime="90379">
    <iact:property name="dataType"/>
    <iact:actionData xml:id="d28">
      <inkml:trace xmlns:inkml="http://www.w3.org/2003/InkML" xml:id="stk28" contextRef="#ctx0" brushRef="#br0">23114 3620 0,'0'42'19,"0"0"-6,0 22-8,0-22 4,0 22 1,0-22 0,0 21 3,0-20-6,0 20 2</inkml:trace>
    </iact:actionData>
  </iact:action>
  <iact:action type="add" startTime="91301">
    <iact:property name="dataType"/>
    <iact:actionData xml:id="d29">
      <inkml:trace xmlns:inkml="http://www.w3.org/2003/InkML" xml:id="stk29" contextRef="#ctx0" brushRef="#br0">22945 3831 0,'21'0'67,"0"0"-66,0 0 7,0 0 5,0 0-6,1 0 5,20 0-5,0 0 6,1 0 6,-22 0-18,0 0 4,21 0 9</inkml:trace>
    </iact:actionData>
  </iact:action>
  <iact:action type="add" startTime="115137">
    <iact:property name="dataType"/>
    <iact:actionData xml:id="d30">
      <inkml:trace xmlns:inkml="http://www.w3.org/2003/InkML" xml:id="stk30" contextRef="#ctx0" brushRef="#br0">10372 6646 0,'0'64'134,"0"-43"-114,0 0 19,0 0-5,0 1-19,0-1 32,0 0-5,0 0 23,21-21 2,-21 21-57,0 0 20,0 1-11,0-1 10,0 0-19,0 0 14,0 0-10,21 0 10,-21 1-19,0-1 29,21-21 1,-21 21-16,21-21 128,0 0-52,1 0-75,-1 0-11,0 0 5,21 0 1,-21 0 5,22 0-11,-22 0 9,0 0-14,0 0 5,22 0-1,-22 0 2,0 0 0,0 0 0,21 0 3,-20 0-7,-1 0 4,21 0-1,0 0 2,1 0-2,-22 0 4,21 0-6,-21 0 4,22 0-3,-22 0 5,0 0-7,21 0 8,1 0 2,-22 0-6,0 0 3,0 0-7,0 0 13,22 0 0,-22 0 1,0 0 1,0 0-3,0 0-9,1 0 14,20 0-8,-21 0 5,0 0 0,0 0-10,1 0-1,-1 0 1,0 0 0,0 0 0,0 0-1,0 0 1,1 0-1,20 0 1,-21 0 0,0 0-1,22 0 1,-22 0 0,0 0 4,0 0-9,21 21 5,-20-21 0,20 0 0,-21 0-1,0 21 1,0-21 0,1 0 0,-1 0 9,0 0 0,0 0 11,0 0 47,0 0-42,1 0-28,-1 0 29,0 0-17,0 0-9,0 0-1,0 0 11,1 0-10,-1 0 4,-42 0 272,21-21-139,0 0-128,0 0-9,0 0-1,0-1 1,0 1-1,0 0 1,0 0 107</inkml:trace>
    </iact:actionData>
  </iact:action>
  <iact:action type="add" startTime="119612">
    <iact:property name="dataType"/>
    <iact:actionData xml:id="d31">
      <inkml:trace xmlns:inkml="http://www.w3.org/2003/InkML" xml:id="stk31" contextRef="#ctx0" brushRef="#br0">12107 5715 0,'0'42'78,"0"-63"48,0 0-106,0 0 8,0 0-8,0 0 18,0-1-19,0 1-9,0 0 1,0 0 56,0 0-47,0 0-11,21 21 263,1 0-224,-1 0 20,0 0-38,0 0-11,0 0-9,0 0 9,22 0 0,-22 0 1,-21-22-10,21 22-1,0 0 0,0 0 1,1 0 14,-1 0-18,0 0 4,0 0 13,0 0-9,0 0 7,1 0-2,-1 0 0,0 0 386,-21 22-363,0-1-32,0 0 9,0 0-9,0 0 9,0 0-9,0 1 0,0-1 10,0 0-11,0 0 10,21 0 1,-21 0-1,0 1-10,0-1 40</inkml:trace>
    </iact:actionData>
  </iact:action>
  <iact:action type="add" startTime="122720">
    <iact:property name="dataType"/>
    <iact:actionData xml:id="d32">
      <inkml:trace xmlns:inkml="http://www.w3.org/2003/InkML" xml:id="stk32" contextRef="#ctx0" brushRef="#br0">12255 4932 0,'0'-21'144,"22"21"-125,-1 0 89,0 0-70,0 0 51,0 0-38,0 0-6,1 0-12,-1 0-8,-21 21 120,0 0-106,0 0 19,0-84-18,0 84-2,0 0 29,-21-21-37,-1 0-11,22 21 1,-21-21 18,21 21-28,-21-21 39,42 0 255,0 0-269,1 0-15,-1 0 8,0 43 3,0-43-22,-21 21 1,0 0 18,0 0-8,0 0 9,21 1-6,-21-1 13,0 0 2,0-42-8,0 0-22,0 42 51,-21-21-38,0 0-10,0 21 8,0-21 8,-1 0 1,1 0-8,21 21 0,-21-21 4,0 21 1,21 0 5,-21-21-12</inkml:trace>
    </iact:actionData>
  </iact:action>
  <iact:action type="add" startTime="126768">
    <iact:property name="dataType"/>
    <iact:actionData xml:id="d33">
      <inkml:trace xmlns:inkml="http://www.w3.org/2003/InkML" xml:id="stk33" contextRef="#ctx0" brushRef="#br0">12975 4953 0,'0'21'261,"-21"-21"-242,0 0 11,0 0-19,21 21-2,-22-21-1,1 0 12,0 0-1,0 0-9,0 0 10,21 22-10,-21-22 9,-1 0 10,22 21-1,0 0 22,0 0 46,22-21-72,-22 21-9,21-21 4,0 0 21,0 0-20,0 0 3,0 0-2,1 0-7,-1 21-5,0-21 10,0 0 21</inkml:trace>
    </iact:actionData>
  </iact:action>
  <iact:action type="add" startTime="128680">
    <iact:property name="dataType"/>
    <iact:actionData xml:id="d34">
      <inkml:trace xmlns:inkml="http://www.w3.org/2003/InkML" xml:id="stk34" contextRef="#ctx0" brushRef="#br0">13250 5038 0,'0'21'135,"0"0"-105,0 0-21,0 0 1,0 1-1,0-1 11,0 0-1,0 0 1,-21 0-1,0-21 11,0 0-10,21 21-12,-21-21 21,21 22-19,-22-22 0,22 21 2,-21-21 5,0 0 3,0 0 60,21-21-15,0-1-45,0 1-11,0 0 1,0 0 0,0 0-1,0 0 0,0-1 2,0 1 12,0 0-17,21 21 13,0-21-9,0 21 19,1 0 20,-22 21 66</inkml:trace>
    </iact:actionData>
  </iact:action>
  <iact:action type="add" startTime="130411">
    <iact:property name="dataType"/>
    <iact:actionData xml:id="d35">
      <inkml:trace xmlns:inkml="http://www.w3.org/2003/InkML" xml:id="stk35" contextRef="#ctx0" brushRef="#br0">13483 4741 0,'0'0'1,"0"22"36,0-1-30,0 0 6,0 0 4,0 21 7,0-20-7,0-1 10,0 0-18,0 0 10,0 0-9,0 0 0,0 1 0,0 20-1,0-21 1,0 0 5,0 22-10,0-22 14,0 21-9,0-21-1,0 0 1,0 1-1,0-1 2,0 0 12,0 0-17,0 0 32,0 0-9</inkml:trace>
    </iact:actionData>
  </iact:action>
  <iact:action type="add" startTime="179019">
    <iact:property name="dataType"/>
    <iact:actionData xml:id="d36">
      <inkml:trace xmlns:inkml="http://www.w3.org/2003/InkML" xml:id="stk36" contextRef="#ctx0" brushRef="#br1">6625 12234 0,'21'0'222,"0"0"-193,1 0-19,-1 0 9,0 0-10,0 0 1,0 0 20,0 0-5,1 0-12,-1 0 6,0 0 157,0 0-147,-21-21-20,21 21 10,0 0-9,1 0 10,-1 0-1,0 0 5,0 0 9</inkml:trace>
    </iact:actionData>
  </iact:action>
  <iact:action type="add" startTime="181184">
    <iact:property name="dataType"/>
    <iact:actionData xml:id="d37">
      <inkml:trace xmlns:inkml="http://www.w3.org/2003/InkML" xml:id="stk37" contextRef="#ctx0" brushRef="#br1">7260 6795 0,'0'21'146,"0"0"-126,0 21-12,0-21 11,0 22-4,0-1-11,0 0 6,0-20 0,0-1 4,0 21-9,0-21 5,0 0 0,0 1-1,0-1 10,21-21 119,0 0-118,1 0-2,20 0 1,-21 0 2,21 0-10,-20 0-4,-1 0 6,21 0-5,0 0 4,22 0 7,-1 0-18,22 0 5,-21 21 7,20 0-8,-20-21 10,20 21-8,1-21 1,-21 0 1,-1 0 3,22 0-3,-1 0 6,-20 0-9,21 0 2,-22 0 3,22 0-3,-22 0 1,1 0 0,-1-21 2,1 21-1,-22-21 2,22 21-6,-43-21 5,21 21-1,-21-21 9,0-1-8,1 22-2,20 0 2,0 0-4,-21-21 6,1 21-7,20-21 8,-21 21-8,0 0 28,0-21-33,1 21 4,-1 0 3,0-21 3,0 21 3,0 0 0,0 0 7,1 0-3,-1 0 3,21 0-12,-21 0 10,0 0 1,-21-21 110,0-1-96,0 1-14,0 0-10,0 0-1,0 0 10,0-22-9,0 22 9</inkml:trace>
    </iact:actionData>
  </iact:action>
  <iact:action type="add" startTime="184070">
    <iact:property name="dataType"/>
    <iact:actionData xml:id="d38">
      <inkml:trace xmlns:inkml="http://www.w3.org/2003/InkML" xml:id="stk38" contextRef="#ctx0" brushRef="#br1">7641 12129 0,'42'0'86,"-20"0"-77,20 0 0,21 0 7,-20 0-12,20 0 6,1-22 3,-22 22-7,0 0 4,22 0-1,-1 0 1,1 0 0,-1 0 0,1 0-1,-22 0 1,22 0-1,-43 0 1,21 0-1,1 0 3,-1 0-4,-21 0 6,21 0-4,1 0-3,-22 0 17,-21-21 37</inkml:trace>
    </iact:actionData>
  </iact:action>
  <iact:action type="add" startTime="186128">
    <iact:property name="dataType"/>
    <iact:actionData xml:id="d39">
      <inkml:trace xmlns:inkml="http://www.w3.org/2003/InkML" xml:id="stk39" contextRef="#ctx0" brushRef="#br1">8784 5884 0,'0'-21'75,"0"0"-54,0 0-2,0 0-10,21 21 15,-21-21 20,0-1-33,21 1-3,-21-21 7,0 21-1,0 0 16,22-1-11,-22 1-9,0 0 9,21 21 99,0 0-90,0 0-8,21 0 0,-20 0-10,20 0 12,-21 0-15,0 0 12,0 0-11,1 0 7,-1 0-9,0 0 2,0 0 3,21-21-3,-20 21 3,20 0-1,-21 0-1,0 0 1,0 0 0,1 0 0,-1-21-1,0 21 1,0 0 0,0 0-1,22 0 5,-22 0 1,21 0-5,-21 0 0,0 0-1,1 0 11,-1 0-10,21 0 9,-21 0 1,0 0 1,1 0 6,-22 21 159,0 0-178,0 0 2,0 0-1,0 1 2,0-1-1,0 21 0,0 0 9,0-20 0,0-1 59,21-21-50</inkml:trace>
    </iact:actionData>
  </iact:action>
  <iact:action type="add" startTime="206562">
    <iact:property name="dataType"/>
    <iact:actionData xml:id="d40">
      <inkml:trace xmlns:inkml="http://www.w3.org/2003/InkML" xml:id="stk40" contextRef="#ctx0" brushRef="#br1">31094 11769 0,'-43'0'99,"22"0"-84,0 0-4,0 0 3,0 0-9,0 0 4,-1 0 1,-20 0 6,21 0-2,-21 0-3,20 0-2,-20 0 0,21 0-1,-43 0 2,22 0 1,0 0-2,-22 0 1,1 0 0,20 0 0,-20 0-1,21 0 0,-22 0 2,43 0-1,-43 21 1,43-21-4,-21 0 8,21 0 1,-22 0-15,1 0 6,21 0 7,-21 0 4,20 0-17,-41 0 6,21 0 6,20 0-7,-20 0 7,0 21-7,-1-21 9,22 0-10,-21 0 5,0 0-1,-1 0 6,1 0-10,0 0 4,-1 0 2,1 0-2,0 21-1,-22 0 4,22 1-4,-1-22 10,22 0-16,-21 0 8,0 0-1,-1 0 0,-20 0 2,42 0-3,-22 21 5,1-21-5,0 0 3,-1 0-2,1 0 3,21 21-5,-22-21 5,1 0-4,0 21 4,-1 0 8,22-21-19,-21 0 4,0 0 9,20 21-9,-20-21 5,0 0 1,21 0 2,-1 0-7,-20 0 4,0 0-1,21 0 7,-1 0-12,-20 0 12,-21 0-14,20 0 9,-20 0-3,-22 0 2,0 0-1,1 0 3,-22 0-3,42 22-1,1-22 3,-1 0-2,22 0 2,42 21 18,21-21-20,-21 21 467,0 0-448,0 0-8,0 0-11,0 1 1,0 41 0,0-21 0,0 22 0,0-1-1,0 22 1,0-43 0,43 22-1,-22-22 1,0 22 0,-21-22-1,0 22 1,21 20 0,-21-20-1,21-1 3,-21 1 0,21-22-7,-21 0 5,0 22 0,0-43 0,0 0 0,0 0-1,0 1 1,0 20 0,0-21 0,0 43-1,0-22 1,22 64 0,-22-43-1,21-20 0,-21-1 2,0-21-2,0 0 1,21 22 4,-21-22-9,0 0 5,0 0 0,0 21 9,0-20-8,21 20-3,-21 0 3,0 1-2,0 20 2,0-42-2,0 0 1,21 1-1,-21 20 1,0-21 9,0 0 0,0 0-8,0 1 16,0-1 3,21-21 29,1 0-17,-22 21-26,21 0-7,0-21 1,0 0 10,0 0-11,0 21 1,22 0-1,-1-21 6,0 0-9,22 0 4,-22 22-1,22-22 1,-1 0 0,22 0-1,0 0 1,-1 21-1,22-21 1,-21 0 0,-1 0 4,1-21-9,42-1 5,0-20 0,21-21 0,0 20-1,1-20 1,20 20 0,-21 1-1,43 0 1,-86 21 0,44-1-1,-65 22 0,1 0 1,-22 0 0,-20 0 0,-22 0-1,0 0 2,0 0-2,0 0 30,1 0-14,-22-21-22,0 0 27</inkml:trace>
    </iact:actionData>
  </iact:action>
  <iact:action type="add" startTime="210444">
    <iact:property name="dataType"/>
    <iact:actionData xml:id="d41">
      <inkml:trace xmlns:inkml="http://www.w3.org/2003/InkML" xml:id="stk41" contextRef="#ctx0" brushRef="#br1">28003 12594 0,'0'21'110,"0"1"-102,0-1 10,0 0 1,0 0-10,0 21 1,0 1 4,0-22-8,0 0 4,0 0 0,0 22 43,0-22-48,0 0 5,0 21-1,0-21 11,0 1 61,0-1-54,0-42 12,0-1-18,0 1-14,0 0 6,0 0 2,0 0-5,0-22 4,0 22 11,0 0-17,0 0 12,0 0-10,0 0 0,22-1 1,-22 1 7,0 0 3,21 0-13,0 21 13,-21-21-12,0 0 21,21 21-19,0 0 66,0 0-60,1 0 2,-1 0-8,0 0 3,0 0 11,0 0 13,-21 21-28,0 0 23,21 0-18,-21 0 15</inkml:trace>
    </iact:actionData>
  </iact:action>
  <iact:action type="add" startTime="212223">
    <iact:property name="dataType"/>
    <iact:actionData xml:id="d42">
      <inkml:trace xmlns:inkml="http://www.w3.org/2003/InkML" xml:id="stk42" contextRef="#ctx0" brushRef="#br1">28660 12679 0,'-22'0'47,"1"-148"-37,0 148 21,-21 0-10,21 0-5,-1 21-6,1-21-1,0 21 11,0-21-1,21 21 1,-21-21-11,21 21 1,0 1 3,0-1-7,0 0 15,0 21 2,0-21-7,0 1 12,0-1 11,0 0-30,21 0 11,-21 0-10,0 0 0,0 1 19,0-1-10,21-21-9,-21 21 20,21-21-1,0 21-21,1-21 12,-1 0 9,0 0-10,0 0-5,0 0 6,0 0-4,-21-21 6,0 0-7,0 0 29,0-1 19,22-20-43,-22 21-11,0-21 0,0-1 3,0 1-3,0 21 0,0-22 1,0 22-1,0 0 2,0 0 18,21 21 127,-21 21-108,0 0-27,0 43-12,0-22 7,0 0-15,0 1 9,0 20 0,0-20 1,0-22-3,21-21 3,-21 21-1,0 0-1,21 0 2,0-21 48,-21 43-4,0-1-45,0-21 6,0 0-11,0-127 34</inkml:trace>
    </iact:actionData>
  </iact:action>
  <iact:action type="add" startTime="214514">
    <iact:property name="dataType"/>
    <iact:actionData xml:id="d43">
      <inkml:trace xmlns:inkml="http://www.w3.org/2003/InkML" xml:id="stk43" contextRef="#ctx0" brushRef="#br1">28956 12488 0,'0'22'46,"0"-1"-24,0 0-14,0 0 6,0 21 1,0-20 6,0 20-12,0-21 11,0 0-5,0 0-10,0 1 5,0-86-1,0 85-1,0 0 1,0 1 2,0-1-1,0 0-1,0 0 1,0 21 0,0-20 0,0-1-1,0 0 2,0 0-3,0 0 4,0 0-4,0-42 78,0 0-75,0 0 3,0 0-7,0-22 7,0 22-8,0-21 2,0 21 2,0 0 6,0-1-12,0 1 5,21 0 1,-21-42 0,21 63-3,-21-22 3,21 1 0,1 0 0,-22 0 4,0 0-7,21 21 3,0 0 17,0 0 9,0 0-21,-21 21 12,21 0-17,-21 0 0,0 0 13,22 1-17,-1-1 19,-21 0-21,21-21 5,-21 21 10,21 0 1,-21 0 1,0 1-3,0-1 50,0 21-20,0-21-38,0 22 0,0-22 9,0-127 1</inkml:trace>
    </iact:actionData>
  </iact:action>
  <iact:action type="add" startTime="216301">
    <iact:property name="dataType"/>
    <iact:actionData xml:id="d44">
      <inkml:trace xmlns:inkml="http://www.w3.org/2003/InkML" xml:id="stk44" contextRef="#ctx0" brushRef="#br1">29739 12510 0,'-21'0'46,"0"0"-35,0 0-1,-1 0 9,1 0-10,0 0 0,0 0 11,0 0-10,0 21 0,-1-21 0,1 0 24,21 21-30,0 0 16,0 0-11,0 0 11,0 1-11,0-1 21,0 0-7,0 0-17,0 0 13,0 22 0,0-22-9,0 0 0,21-21 0,1 0 8,-1 21 1,0-21 12,0 0-2,0 0-9,0 0 14,1-21-11,-1 0-4,0 21-9,0 0 20,-21-21-1,21 21-19,-21-22 48,0-20-40,21 21-4,-21-21-3,0 20-7,0-20 6,0 21 15,0 42 261,0 0-265,0 0-11,0 1 19,0-1 0,0 0-20,0 0 4,0 0-6,0 0 69,-21 1-56,21-1-10,0 0 9,0 0-10,-21-21 1,21 21-1,0 0 1,-21 22 0,0-22 0,21 0-1,-43 0 1,43 0 10,-21 1-10,0-1 9,0-21 5,0 0-19,0 0 14,21 21-9,-22-21 0,1 0 10,0 21-12,21 0 3,-21-21-2,0 0 22,21-63 122</inkml:trace>
    </iact:actionData>
  </iact:action>
  <iact:action type="add" startTime="219098">
    <iact:property name="dataType"/>
    <iact:actionData xml:id="d45">
      <inkml:trace xmlns:inkml="http://www.w3.org/2003/InkML" xml:id="stk45" contextRef="#ctx0" brushRef="#br1">30162 12573 0,'0'0'1,"22"0"27,-1 0-20,21 0 12,-21 0 11,0 0-24,1 0 12,-1 0-5,0 0 11,0 0-6,-21-21-9,21 21-1,0-21 5,-21-64-8,0 64 4,22 21 0,-22-42 71,0 20-56,0 1-14,0 0 7,0 0 6,0 0-10,0 0 0,-22 21-9,1 0 16,0 0-2,0 0-6,0 0-6,0 0 2,-1 0 0,-20 21 1,21 0 0,0 0 0,0 0 0,-1-21-1,1 21 0,0-21 1,21 22 1,-21-22-2,21 21 0,-21-21 1,0 0 10,21 21-11,0 0 35,0 0-10,0 0-24,21 1 28,-21 20-19,21-21-9,0 0 1,-21 22-2,21-22 0,0 0 1,-21 0 1,22-21-2,-22 42 2,21-42-1,0 22-3,0-22 4,-21 21-1,21-21-1,-21 21 1,21-21 0,1 0 0,-1 0 9,0 0 1,0 0-1,0 21-9,0-21-1,1 0 10,-1 0-10,-21-169 70,0 148-69,0-22 5,0 276 9</inkml:trace>
    </iact:actionData>
  </iact:action>
  <iact:action type="add" startTime="221670">
    <iact:property name="dataType"/>
    <iact:actionData xml:id="d46">
      <inkml:trace xmlns:inkml="http://www.w3.org/2003/InkML" xml:id="stk46" contextRef="#ctx0" brushRef="#br1">28025 11557 0,'0'0'1,"0"21"16,0 22-8,0-1 0,0 21 1,0 1 0,0-22-1,0 22 1,0-22-1,0-21 2,0 0 2,0 1-6,0-1 2,0-85 11,0 43 257,0-21-234,0 21-24,-22-22-10,22 22 2,0-21-2,0 21 1,0-22 0,0 22-1,0 0 1,0 0 1,0-22-2,0 1 10,0 21-10,0 0 1,0 0 0,0-1-1,0-20 2,0 21-3,0-21 12,0 20-1,0 1-9,0 0 0,22 21 0,-1 0 58,0 0-29,0 0-6,-21-21-8,21 21-6,22 0 1,-22 0-1,0 0 0,0 0 1,0 0-10,0 0 32,-21 21-36,0 0 19,0 0-11,0 1-4,0-1 3,0 0-7,-21 0 4,21 21-1,-21-20 1,0-1 0,21 0 0,-21-21 0,21 21-1,-21 0 1,-1-21 10,22 21-11,-21-21 1,0 0 9,0 0 41,21-21-22,0 0-18</inkml:trace>
    </iact:actionData>
  </iact:action>
  <iact:action type="add" startTime="223748">
    <iact:property name="dataType"/>
    <iact:actionData xml:id="d47">
      <inkml:trace xmlns:inkml="http://www.w3.org/2003/InkML" xml:id="stk47" contextRef="#ctx0" brushRef="#br1">28596 11557 0,'0'21'27,"0"22"-16,21-22-3,0 21 3,1 0 0,-1-20-2,0 20 3,0 0-5,0-21 2,-21 1 0,21-22 0,1 21 6,-22 0-9,21-21 4,0 0 9,0-85 2,0 85-12,0 0 20,-21-21 87,0 0-107,0-21 1,0 20 0,0-20 0,0 0-1,0-1 1,22 1-1,-22 21 2,21 0-2,-21 0 1,21-1 59,-21 44 66,0-1-116,0 0-9,0 0 0,0 21-1,-21-20 1,21 20-1,0-21 1,-21 21 0,21-20 3,0-1-7,-22 21 4,22-21-1,-21 22 1,21-22 0,-21 0-1,0 0 2,21 0-2,-21 0 1,0 43 4,21-22-9,-22-21 5,22 1 4,0 20-9,-21-21 5,21 0 9,0 0 49,0 1-20,0 20 69,0-21-108,0 0 2,0 0-3</inkml:trace>
    </iact:actionData>
  </iact:action>
  <iact:action type="add" startTime="225923">
    <iact:property name="dataType"/>
    <iact:actionData xml:id="d48">
      <inkml:trace xmlns:inkml="http://www.w3.org/2003/InkML" xml:id="stk48" contextRef="#ctx0" brushRef="#br1">29337 11070 0,'0'0'1,"0"21"36,0 1-27,0-1-2,0 0 12,0-106-8,0 106-5,0 1 6,0-1-6,0 21 5,0 22-4,0-1 4,0-21-6,0 1 8,0-22-9,0 21 10,0-21 1,0 1 79,0-1-45,0 0-41,0 0 1,0 0 10,0 0 8,0 1-8,0-1 28,0 21-20,0-21-17,0 0 2</inkml:trace>
    </iact:actionData>
  </iact:action>
  <iact:action type="add" startTime="227204">
    <iact:property name="dataType"/>
    <iact:actionData xml:id="d49">
      <inkml:trace xmlns:inkml="http://www.w3.org/2003/InkML" xml:id="stk49" contextRef="#ctx0" brushRef="#br1">29104 11345 0,'21'0'47,"0"-127"-27,1 127-11,20 0 10,0 0-9,-21 0-1,1 0 5,20 0-9,-21 0 15,21 0-11,-20 0 11,-1 0-10,0 0 0,0-21-1,0 21 11,-21 21 76,0 1-86,0-65 20</inkml:trace>
    </iact:actionData>
  </iact:action>
  <iact:action type="add" startTime="228301">
    <iact:property name="dataType"/>
    <iact:actionData xml:id="d50">
      <inkml:trace xmlns:inkml="http://www.w3.org/2003/InkML" xml:id="stk50" contextRef="#ctx0" brushRef="#br1">29633 10986 0,'0'21'31,"0"0"-25,0 0 14,0 21-7,0-20-8,0-1 10,0 0-10,0 21 5,0-21 0,0 1 5,0-1-11,0 21 16,0-21-1,0 22-5,0-1-9,0 0 6,0 1-2,0-22 0,0 21 2,0-21 2,0 0 96,21-21-27,-21-21-73,0 0 1,0 0 0,0-21 0,22 20-1,-22-20 0,0 21 1,21 0 0,-21 0 9,21 21-9,0 0 8,0 0 13,0 0-11,1 0-1,-1 0-10,0 0 22,0 0-24,0 0 22,0 21-9,-21 0-9,0 21 8,0-21-4,0 1-10,0-1 4,0 0 11,22-21-10,-22 21 5,0 0-10,0 0 12,0 22 129,0-86-107</inkml:trace>
    </iact:actionData>
  </iact:action>
  <iact:action type="add" startTime="230066">
    <iact:property name="dataType"/>
    <iact:actionData xml:id="d51">
      <inkml:trace xmlns:inkml="http://www.w3.org/2003/InkML" xml:id="stk51" contextRef="#ctx0" brushRef="#br1">30289 11240 0,'22'0'38,"-1"0"-27,0 0-3,0 0 3,-21 21-1,21 0-1,0 0 1,-21 0 0,22 22-1,-1-22 1,0 21-1,-21-21 2,21 0-1,-21 1-1,0-1 11,0 0 47,-21-21-57,0-85 9,0 85 21,-1 0-12,1 0-9,0 0 1,0 0 19,0 0 0,21-21 1,-21 21-31,21-21 3,0 0 13,0 0-11,0-22 3,0 22 11,0 0-8,21 0-2,-21 0-8,21 21 30,-21-22-31</inkml:trace>
    </iact:actionData>
  </iact:action>
  <iact:action type="add" startTime="231543">
    <iact:property name="dataType"/>
    <iact:actionData xml:id="d52">
      <inkml:trace xmlns:inkml="http://www.w3.org/2003/InkML" xml:id="stk52" contextRef="#ctx0" brushRef="#br1">30734 11134 0,'0'21'38,"0"0"-28,0 0-2,0 22 7,0-1-10,0 0 4,0 1 1,0-1 0,0 21 0,-21-41-1,21-1 1,0-106 0,0 106 24,0 0-19,0 1 4,-21-22-9,21-22 126,0 1-117,0 0-7,0 0 5,0 0 1,21 0-6,-21-1 16,21 1-9,0 0-9,0 0 10,0 21-2,1 0 5,-1 0-17,0 0 6,0 0 6,0 0-8,0 0 19,-21 21-9,22 0-10,-22 0-1,0 1 1,0-1 8,21 0-2,0 21 8,-21-21 25,21-21-38,-21 43 7,0-22 12,0 0-20,0 0 28,0-127 48,0 85-76,0 148 21</inkml:trace>
    </iact:actionData>
  </iact:action>
  <iact:action type="add" startTime="237175">
    <iact:property name="dataType"/>
    <iact:actionData xml:id="d53">
      <inkml:trace xmlns:inkml="http://www.w3.org/2003/InkML" xml:id="stk53" contextRef="#ctx0" brushRef="#br1">4635 15812 0,'22'0'124,"-1"0"-115,0 0 11,0 0-11,0 0 1,22 0 0,-22-22 9,21 22-9,-21 0 9,0 0-10,1 0 1,-1 0 0,21 0 10,-21 0 0,0 0-12,1-21 5,-1 21-6,0 0 6,0 0-7,0 0 7,0 0-6,1 0 6,-1 0-6,0 0 11,0-21-3,0 21-9,0 0 3,1 0 0,-1 0 9,0 0-13,0 0 3,0 0 1,0 0 0,1 0 1,20 0-1,21 0 4,-20 0-6,-1 0 3,0 0-1,-20 0 1,41 0 0,-42-21 0,0 21-1,1 0 2,20 0-2,-21 0 2,0 0-3,22-21 4,-22 21 8,21 0-13,-21 0 3,0 0 4,1 0 1,-1 0-6,0 0 1,0 0 9,0 0-9,0 0 0,1 0 0,-1 0-1,0 0 1,0 0 0,0 0 0,0 0-1,1 0 2,-1 0-2,0 0 0,0 0 2,0 0-2,0 0 1,1 0 0,-1 0 2,0 0-6,0 0 4,0 0 4,0 0-9,1 0 5,-1 0 1,0 0 8,0 0-10,0 0 11,0 0-11,1 0 1,-1 0 10,0 0 13,-21-21 50,0-1-74</inkml:trace>
    </iact:actionData>
  </iact:action>
  <iact:action type="add" startTime="262131">
    <iact:property name="dataType"/>
    <iact:actionData xml:id="d54">
      <inkml:trace xmlns:inkml="http://www.w3.org/2003/InkML" xml:id="stk54" contextRef="#ctx0" brushRef="#br2">5567 16955 0,'21'0'85,"0"0"-56,0 0-3,0 0-4,1 0-11,-1 0 12,21 0-14,-21 0-4,22 0 5,-22 0 0,21 0 0,0 0 0,-20 0 0,-1 0-1,21 0 1,-21 0-1,0 0 1,1 0 0,-1 0 0,0 0-1,0 0 1,0 0 10,-42 0 106,0 0-116,0 0 2,-22 0-5,22 0 2,-21-22 1,21 1 4,-43 21-8,43 0 3,0 0 6,-21 0-10,-1 0 4,22 0 1,0 0 0,-21 0 0,-1 0-2,22 0 12,0 0-11,0 0 22,42 0 77,0 0-81,0 0-7,0 0-9,1 0 12,-1 21-18,21-21 14,-21 0 0,0 22-9,1-22-1,-1 0 11,0 0 0,-21 21 136,-21-21-148,0 0 2,-1 0 1,-41 0-2,21 0 0,-1 21 1,1-21-1,0 0 1,20 0 4,1 0-8,0 0 4,42 0 38,0 0-27,1 0-2,20 0-8,-21 0 7,0 0-10,22 0 3,-22 0-1,42 0-1,-20 0 1,-1 0 0,0 0-2,22 0 2,-22 0 1,0 0-2,1 21 1,-1-21-1,-21 0 5,0 0-6,1 0 10,-44 0 39,1 0-47,-21 0 5,0 0-9,-22 0 3,1 0 2,-1 0 3,1 0-8,41 0 2,1 0 1,42 0 118,-21-190-70,0 105-48,0 43 1,0-1 0,0 22-1</inkml:trace>
    </iact:actionData>
  </iact:action>
  <iact:action type="add" startTime="276301">
    <iact:property name="dataType"/>
    <iact:actionData xml:id="d55">
      <inkml:trace xmlns:inkml="http://www.w3.org/2003/InkML" xml:id="stk55" contextRef="#ctx0" brushRef="#br2">18796 15367 0,'-21'0'183,"0"0"-175,-1 0 3,1 0 8,-21 0-9,21 0 0,0 0 1,-22 0-3,1 0 4,21 0-6,0 0 7,-1 0-5,-20 0 4,42 21 8,-21-21-19,0 0 14,0 0-5,21 21 10,0 1 234,0-1-238,0 0 7,0 0-17,0 21 10,0 1-11,0-1 4,21 22 0,-21-1 6,0-21-9,0-20 12,21-22 50,0 0-19,-21-22-39,21 22 20,0-21-2,22 21-18,-22 0 0,0 0-2,21 0 3,-20 0-1,-1 0-1,0 0 0,21 0 2,-21 0-2,1 21 1,-1 1 9,-21-1-9,21-21 0,-21 21-1,21 0 11,-21 21-1,0-20 2,0-1-12,0 0 0,-21 21 1,0 1-1,21-22 1,-43 21 0,43 0-1,-42-20 1,42 20 0,-42-21 0,21 0-1,-22 0 2,22 1-1,-21-1-1,-1-21 5,22 0-8,0 0 2,-21 21 2,21-21 10</inkml:trace>
    </iact:actionData>
  </iact:action>
  <iact:action type="add" startTime="278990">
    <iact:property name="dataType"/>
    <iact:actionData xml:id="d56">
      <inkml:trace xmlns:inkml="http://www.w3.org/2003/InkML" xml:id="stk56" contextRef="#ctx0" brushRef="#br2">19135 15727 0,'0'-21'76,"0"0"-64,0-1-5,21-20 12,0 42-9,0 0 0,-21-21 3,21 21-6,0-21 3,1 21 9,-1 0 5,-21 21 69,0 0-83,0 0 4,0 0 0,0 1-4,0-1 5,-21-21-12,21 21 8,-22-21 9,1 0-12,21 21 3,-21-21 9,21-21 76,0 0-86,0 0 0,0-1 0,0 1-1,0 0 0,0 0 10,0 0 12,21 21 46</inkml:trace>
    </iact:actionData>
  </iact:action>
  <iact:action type="add" startTime="280776">
    <iact:property name="dataType"/>
    <iact:actionData xml:id="d57">
      <inkml:trace xmlns:inkml="http://www.w3.org/2003/InkML" xml:id="stk57" contextRef="#ctx0" brushRef="#br2">19219 16256 0,'21'0'66,"-21"21"-27,0 0-9,0 1 8,-21-22-14,21 21-23,-21-21 14,21 21 9,-21 0-19,21-42 91,0 0-75,0 0 1,0-1-17,0 1 6,0 0 8,21 21 0,-21 21 118,0 0-128,0 1 29,-21-22-24,21-22 79,0 1-73,0 0-1</inkml:trace>
    </iact:actionData>
  </iact:action>
  <iact:action type="add" startTime="282523">
    <iact:property name="dataType"/>
    <iact:actionData xml:id="d58">
      <inkml:trace xmlns:inkml="http://www.w3.org/2003/InkML" xml:id="stk58" contextRef="#ctx0" brushRef="#br2">19748 15388 0,'0'-21'164,"0"0"-144,0 0-11,22-22 14,-1 43-18,-21-21 10,21 0-10,0 0 6,21 21-2,-20-21 15,-1 21-20,-21-21 6,42 21 0,-21 0 12,0 0-15,1 0 3,-1 0 9,0 0 1,0 0-10,0 0-1,0 0 11,1 0-10,-1 0-1,0 21 10,0 0 5,-21 0-8,21 0 3,0 0-9,-21 1-1,0-1 2,22 0-2,-22 21 0,21-21 11,-21 1-10,0-1 1,0 0-3,0 0 12,0 0-11,0 0 10,0 1-9,0 20 10,0-21-11,0 21 2,0 1-2,0-22 1,-21 0-1,-1 21 2,22-20-3,-21-1 2,-21 42 0,21-42-1,0 22 2,-22-1-2,1-42 5,21 42-9,0-42 6,-1 22-1,-20-1-1,0 0 10,21 0-9,-22 21 0,22-20-1,0 20 1,0-42 0,0 21-1,42-21 205,0 0-195,21 0 0,-21 0 1,22 0-11,-1 0 1,22 0-1,-1 0 2,1 0-2,-1 0 6,1 0-10,-22 0 5,21 0-1,-20 0 1,-22 0-1,21 0 1,-21 0 0,-21-21 19,0 0-20,-42 0 6</inkml:trace>
    </iact:actionData>
  </iact:action>
  <iact:action type="add" startTime="285923">
    <iact:property name="dataType"/>
    <iact:actionData xml:id="d59">
      <inkml:trace xmlns:inkml="http://www.w3.org/2003/InkML" xml:id="stk59" contextRef="#ctx0" brushRef="#br2">20743 15473 0,'0'-21'288,"0"0"-258,0 42 136,0 0-147,0 0-1,0 0-5,0-42 110,0 0-94,21 21 1,-21-21-12,0 42 90,0 0-98,-21-21 9,21 21-10,-21-21 20,148-127 175,-106 127-184,-42 21 86,21 1-96,-21-1 10,21 21 75,0-21-85,0 0 1,0 1-2,0-1 0,0-127 27</inkml:trace>
    </iact:actionData>
  </iact:action>
  <iact:action type="add" startTime="288466">
    <iact:property name="dataType"/>
    <iact:actionData xml:id="d60">
      <inkml:trace xmlns:inkml="http://www.w3.org/2003/InkML" xml:id="stk60" contextRef="#ctx0" brushRef="#br2">20786 15917 0,'0'-21'134,"21"21"-105,-42 64 166,21-43-173,-22-21-10,22-21 89,0-22-82,22 43 11,-22-21-21,0 42 88,0 1-68,0-1-10,0-42 108,0-1-95,21 22 14,-21 22 4,0-1-42,0 0 12,-21-21 96,21-42-78</inkml:trace>
    </iact:actionData>
  </iact:action>
  <iact:action type="add" startTime="291242">
    <iact:property name="dataType"/>
    <iact:actionData xml:id="d61">
      <inkml:trace xmlns:inkml="http://www.w3.org/2003/InkML" xml:id="stk61" contextRef="#ctx0" brushRef="#br2">21505 15177 0,'0'-149'106,"0"255"-88,0-85-8,0 1 0,0-1 1,0 21-3,0 22 1,0-1 2,0 22-2,0-22 5,0-20-8,0 20 5,0-42-3,0 22 2,0-1 0,0 0-1,0 22 1,0-43 0,0 42-1,0-20 5,0-1-8,0 0 14,0-20-1,0-1 0</inkml:trace>
    </iact:actionData>
  </iact:action>
  <iact:action type="add" startTime="292942">
    <iact:property name="dataType"/>
    <iact:actionData xml:id="d62">
      <inkml:trace xmlns:inkml="http://www.w3.org/2003/InkML" xml:id="stk62" contextRef="#ctx0" brushRef="#br2">22034 15092 0,'0'0'1,"0"21"35,0 21-27,0 1 2,0-1-3,0-21 3,0 22 1,0-213-1,0 191-5,0 1 32,0-1-28,0 0 4,0 42-9,0-20 6,0-1-3,0 0 3,0 1-2,0-1 1,0 0 0,0-20 0,0-1-2,0 0 3,0 0-2,0 0 1,0 22 0,0-22-1,0 21 1,0-21 0,0 22 0,0-1 0,0 0 9,0-21-10,0 22 11,0-22-1,0 42 136,0-105-145</inkml:trace>
    </iact:actionData>
  </iact:action>
  <iact:action type="add" startTime="300097">
    <iact:property name="dataType"/>
    <iact:actionData xml:id="d63">
      <inkml:trace xmlns:inkml="http://www.w3.org/2003/InkML" xml:id="stk63" contextRef="#ctx0" brushRef="#br2">22458 15494 0,'21'0'128,"0"0"-123,0 0 14,0 0-9,1 0-1,20 0 1,-21 0 1,0 0 3,0 0-9,22 0 4,-22 0 2,21 0-3,-21 0 3,22 0-2,20 0 0,1 0 1,-22 0 0,0 0 0,1 0 0,-1 0-1,0 0 2,1 0-2,20 0 0,1 0 0,-22 0 6,0 0-10,1 0 5,-1 0-1,-21 0 1,22 0 4,-1 0-7,-21 0 2,0 0 5,0 0-6,22 0-1,-22 0 2,0 0 2,0 0-2,0 0 0,1 0 1,-22-21 116,-22 21-117,1-21 1,0 0 0,0 21 0,0-22-1,0 1 1,-1 0 0,-20 0 0,21 21 0,0-21-1,0 21 12,-1-21-2,1 21 32,0 0-26,42 0 142,0 0-159,-21 21 13,22-21-11,20 0 12,-42 21-16,21-21 4,0 21-1,0 0 0,1-21 2,-22 21-2,21-21 0,-21 22 2,0-1-2,21 0 1,-21 21 5,0 1-10,0-22 4,0 21 1,0 0 0,0-20 0,0-1 37,-21-21-26,0 0-2,-1 21 0,-20-21 2,21 0-4,0 0 13</inkml:trace>
    </iact:actionData>
  </iact:action>
  <iact:action type="add" startTime="302747">
    <iact:property name="dataType"/>
    <iact:actionData xml:id="d64">
      <inkml:trace xmlns:inkml="http://www.w3.org/2003/InkML" xml:id="stk64" contextRef="#ctx0" brushRef="#br2">24765 15134 0,'-21'0'144,"0"0"-135,-22 0 2,1 0-3,21 0 3,0 0-2,-1 0 1,-20 0-1,0 0 11,21 0 0,-22 0-10,22-21 8,0 21 12,21 21 154,21-21-174,-21 21 3,0 1 8,0 20-20,0 21 3,0 1 7,21-1-2,-21 1 6,0-22-10,0 1 4,0 20 0,0-42 2,0 22 8,0-22 1,0-42 127,21 21-120,1 0-8,-1 0 0,0 0-10,0 0 2,0 0-1,0 0-1,-21 42 1,22-42 0,-1 21-1,-21 21 6,0-20-10,21-1 4,-21 21 1,0-21 0,0 0-1,0 1 1,0-1 28,0 0-27,-21-21 7,0 21-5,-1-21-6,-20 21 7,21 0-8,-21 1 8,-1-22-8,22 42 7,-21-42-6,21 21 7,21 0-8,-22-21 11,22-21 41,0 0-38,0 190 38,0-148-49,0 1 1,0-234 20</inkml:trace>
    </iact:actionData>
  </iact:action>
  <iact:action type="add" startTime="305114">
    <iact:property name="dataType"/>
    <iact:actionData xml:id="d65">
      <inkml:trace xmlns:inkml="http://www.w3.org/2003/InkML" xml:id="stk65" contextRef="#ctx0" brushRef="#br2">25527 15282 0,'21'0'68,"0"0"-57,22 0 2,-22 0-7,42 0 7,-20 0 6,-22 0-18,0 0 5,21 0 8,-21 0 0,1 0 6,-1 0 29,-21 22 222,0-1-242,0 0-19,0 21-1,0-21 1,0 22 4,-21 20-8,-1 1 4,1-1-1,0-20 0,0 20 1,0-42 0,21 0-1,-21 1 1,-1 20 10,1 0-10,0-21 0,21 22 3,0 20-8,-21-42 4,21 1 1,-21-1 1,21 0-2,0 0 1,0 0-1,0 0 2,0 1-3,-21-1 13,21-148-11,0 106 67,0 63-28,0-21-40</inkml:trace>
    </iact:actionData>
  </iact:action>
  <iact:action type="add" startTime="306776">
    <iact:property name="dataType"/>
    <iact:actionData xml:id="d66">
      <inkml:trace xmlns:inkml="http://www.w3.org/2003/InkML" xml:id="stk66" contextRef="#ctx0" brushRef="#br2">25548 15706 0,'21'0'30,"22"0"-10,-22 0-14,42 0 8,-20 0-7,-1 0 7,0 0-9,1 0 9,-22 0-9,42 0 4,-20 0 2,-22 0 4,0 0-10</inkml:trace>
    </iact:actionData>
  </iact:action>
  <iact:action type="add" startTime="307921">
    <iact:property name="dataType"/>
    <iact:actionData xml:id="d67">
      <inkml:trace xmlns:inkml="http://www.w3.org/2003/InkML" xml:id="stk67" contextRef="#ctx0" brushRef="#br2">26860 15325 0,'-21'21'58,"-21"-21"-48,21 0-1,0 21 0,-22 0 2,22 0 8,0-21-10,0 22 1,21-1 0,-21-21 0,-1 21 8,22-127 4,0 127 112,22 0-103,-1-21-23,0 43 2,21-43 9,-21 0 0,1 0 2,-22-43 31,0 22-28,21 21-9,0 0-11,0 0 17,21 0-12,1 0 0,-22 0 1,0 0 0,21 0-1,-20 0 2,-1 0-2,21 0 0,0-21 1,-20 0 1,20 21-3,0 0 2,1 0 0,-22 0 0,0 0-1,0 0 1,43-21 3,-22 0-6,-21-1 1,21 1 3,1 21-1,-22 0-1,0 0 2,21 0-2,-20-21 1,-1 21-1,21 0 1,-21 0 9,0 0-8,1 0-3,-1 0 3,0 0 8,21 0-9,1 0 13,-22 0-3,0 0-10,0 0-5,0 0 4,0 0 0,22 0 11,-22 0 0,0 0-5,-21 21 20,-42 0-27,-22 1 12,1-1-19,42-21 7,-43 21 3,22-21-1,-1 21-1,-20 0 0,21-21 3,-1 0-5,1 0 6,21 0-7,-43 21 8,43-21 2,-21 0-6</inkml:trace>
    </iact:actionData>
  </iact:action>
  <iact:action type="add" startTime="310542">
    <iact:property name="dataType"/>
    <iact:actionData xml:id="d68">
      <inkml:trace xmlns:inkml="http://www.w3.org/2003/InkML" xml:id="stk68" contextRef="#ctx0" brushRef="#br2">26797 15367 0,'-21'0'47,"0"0"-24,-1 0 3,1 0-16,0-85 10,0 85-1,0 22 1,0-22-12,-1 21 28,22 0-13,0 0-14,0 0 1,0 0 10,0 1-11,0-1 2,0 0 7,0 0 2,22 21-1,-1-20 1,-21-1-1,21 0-9,-21 0-1,21 0 2,0 0-2,0 22 10,1-43-9,-22 21 0,21-21-1,-21 21 11,21-21 30,-21 21-42,21-21 108,0 0-105,0 0 8,1 0 10,-1 0-10,0 0 11,-21-21-11,0 0 15,0 0-10,0 0-4,0-1-12,0 1 24,0-21-25,0 21 4,0 0 4,0-1-1,-21 22-4,21-21 6,-21 0-12,-1-21 14,1 42-9,21-21 1,-21 21 9,0 0 21,21-22-21,-21 22 1,21-21 0,0 0-1,0 42 174,0 0-182,0 1-1,0-1-2,21 21 2,0 22 0,-21 20 1,21-20-3,0-22 2,1 22 1,-22-43 7,21 0-8,-21 21-1,0 22 1,21-22 0,-21 22-1,0 20 6,0-63-10,0 43 4,0-1 2,0-41-2,0-1 2,0 0 65,0 0-37,0 0-9,0 0 76</inkml:trace>
    </iact:actionData>
  </iact:action>
  <iact:action type="add" startTime="313154">
    <iact:property name="dataType"/>
    <iact:actionData xml:id="d69">
      <inkml:trace xmlns:inkml="http://www.w3.org/2003/InkML" xml:id="stk69" contextRef="#ctx0" brushRef="#br2">27728 15706 0,'0'42'68,"0"-21"-57,0 0-4,0 43 2,0-1 2,0 22-2,0-21 1,0-22 0,0 0 0,0 22 0,0-43-1,0 0 1,0 0 0,0 0 2,0 1-6,0-107 83,0 43-69,-21 42-11</inkml:trace>
    </iact:actionData>
  </iact:action>
  <iact:action type="add" startTime="314280">
    <iact:property name="dataType"/>
    <iact:actionData xml:id="d70">
      <inkml:trace xmlns:inkml="http://www.w3.org/2003/InkML" xml:id="stk70" contextRef="#ctx0" brushRef="#br2">28046 15663 0,'0'22'38,"0"-1"-28,0 21-1,0-21 5,0 43-9,0-22 9,0 0-8,0-20 2,0-1 4,0 21-4,0-21 2,0 0 0,0 22 0,0-1 0,0-21-1,21 0 1,-21 22-1,0-1 1,0 0 0,0-20 3,0-1-7,0 0 4,0-63 68,0 63 18,0-42-77</inkml:trace>
    </iact:actionData>
  </iact:action>
  <iact:action type="add" startTime="353519">
    <iact:property name="dataType"/>
    <iact:actionData xml:id="d71">
      <inkml:trace xmlns:inkml="http://www.w3.org/2003/InkML" xml:id="stk71" contextRef="#ctx0" brushRef="#br2">15684 17738 0,'0'21'105,"0"21"-85,0-21-11,0 22 4,0-1 7,0 22-19,0-1 4,0-21 5,0 1-1,0-1 6,0 0-10,0-20 5,0-1 0,0-42 166,0-1-159,0 1 2,0-21 0,22 0-8,-22 20 2,21 1-8,-21-42 7,0 42-2,21-1 3,0-20-8,-21 21 10,42-21-10,-42 20 4,22 22 1,-1-21 0,0 21 9,0 0-10,0 0 2,0 0 9,1 0-9,-1 0-4,0 0 12,0 0 1,0 21 13,0 1-32,-21-1 3,0 21 9,0 0-5,22 1 3,-22-22-3,0 42 4,0 1-5,0-43 6,0 21-7,0-20 9,0 20-10,0-21 4,0 0 1,0 0 5,0 22-10,0-22 4,0 21 10,0-63 70,0 0-80,0 0 1,0-22 9,0 22 2,0 0-12,0 0 1,21 0 8,-21 0-7,0-1-3,21-20 2,0 0 0,-21 21 0,21-22 0,22-20-1,-22 20 1,21 1 0,-42 0-1,42-22 1,1 64 0,-1-42-1,-21 42 1,0 0-1,1 0 2,-1 0-2,-21 21 21,0 0-22,0 0 4,0 22 7,21-22-10,-21 21 0,0 1 4,21 20-6,0 1 5,-21-1 7,0 1-18,21-43 6,-21 0 5,0 21-4,0-21 11,0 1-6,0 20 2,0-21 5,0 21-9,0-20 2,0-1-8,0 0 15,0-42 9</inkml:trace>
    </iact:actionData>
  </iact:action>
  <iact:action type="add" startTime="355917">
    <iact:property name="dataType"/>
    <iact:actionData xml:id="d72">
      <inkml:trace xmlns:inkml="http://www.w3.org/2003/InkML" xml:id="stk72" contextRef="#ctx0" brushRef="#br2">17357 17674 0,'-22'0'48,"1"0"-25,0 0-7,0 0-7,21 21 7,-21-21-11,21 22 4,-21-22 1,21 21 5,-22 0-1,1 0-4,21 0-1,0 0 2,0 1-3,-21-1 5,21 0-6,0 0 12,0 0-9,0 0 9,0 1-9,-21-1 10,21 21-2,-21-42-7,21 21-2,0 0 11,0 1-12,0-1 2,0 21 0,0-21 0,0 0 0,0 1 9,21-22 49,-21-43-58,21 43 0,-21-21-1,42 0 1,-42 0-1,22 21 2,-1-21-2,0-1 1,0 22-1,0 0 1,-21-21 0,21 21 10,-21-21 18,0 0 30,0 0-58,0 0 9,0-1-4,0 1-9,0 0 2,0 0 3,0 0 4,0 0-9,0-1 21,0-20 60,0 21-66,0 0 18,0 42 85,0 0-114,0 0-1,0 22 1,0-22 0,0 0-1,0 0 5,0 43-4,0-43-4,0 0 3,0 21 1,0-21 0,0 43-1,0-22 2,0 1 3,0-22-9,0 21 5,22-42 9</inkml:trace>
    </iact:actionData>
  </iact:action>
  <iact:action type="add" startTime="358441">
    <iact:property name="dataType"/>
    <iact:actionData xml:id="d73">
      <inkml:trace xmlns:inkml="http://www.w3.org/2003/InkML" xml:id="stk73" contextRef="#ctx0" brushRef="#br2">17907 17082 0,'0'42'23,"0"21"-18,0 1 5,0 42-1,0-43 1,0 1 0,0-22-1,0 22 1,0-1 4,0 1-8,0-1 2,0 22 4,0-22-3,0 1 0,0-22 1,0 0 0,0 1 9,-21-43 29</inkml:trace>
    </iact:actionData>
  </iact:action>
  <iact:action type="add" startTime="359471">
    <iact:property name="dataType"/>
    <iact:actionData xml:id="d74">
      <inkml:trace xmlns:inkml="http://www.w3.org/2003/InkML" xml:id="stk74" contextRef="#ctx0" brushRef="#br2">17611 17505 0,'42'0'58,"0"0"-35,-21 0-18,43 0 4,-1 0 0,22 0 6,-43 0-10,1 0 5,-1 21 0,0-21-1,-20 21 1</inkml:trace>
    </iact:actionData>
  </iact:action>
  <iact:action type="add" startTime="360373">
    <iact:property name="dataType"/>
    <iact:actionData xml:id="d75">
      <inkml:trace xmlns:inkml="http://www.w3.org/2003/InkML" xml:id="stk75" contextRef="#ctx0" brushRef="#br2">18224 17801 0,'0'21'28,"0"1"-18,0-1 0,0 21-1,0-21 10,0 22-9,0-1-1,0 0 1,0-21 0,0 43 0,0-22 0,0 1-1,0-22 1,0 0 4,0 0-9,0-42 63,0 0-57,0 0-2,0-43 1,0 43-1,0 0 1,0 0-1,0-22 2,0 22-3,0 0 3,0 0-1,22 21 9,-1-21 0,0 21-9,0-22 10,21 22-9,-20-21-3,-1 0 2,21 0-1,-21 0 1,22 21 0,-22 0 13,0 0-16,-21 21 30,0 0-3,0 0 20</inkml:trace>
    </iact:actionData>
  </iact:action>
  <iact:action type="add" startTime="361607">
    <iact:property name="dataType"/>
    <iact:actionData xml:id="d76">
      <inkml:trace xmlns:inkml="http://www.w3.org/2003/InkML" xml:id="stk76" contextRef="#ctx0" brushRef="#br2">18817 17949 0,'0'0'2,"0"22"54,0-1-46,0 21 5,0 0-10,0-20 3,0 20 3,0 0-2,0 22-1,0-43 10,0 0-17,0 0 10</inkml:trace>
    </iact:actionData>
  </iact:action>
  <iact:action type="add" startTime="362547">
    <iact:property name="dataType"/>
    <iact:actionData xml:id="d77">
      <inkml:trace xmlns:inkml="http://www.w3.org/2003/InkML" xml:id="stk77" contextRef="#ctx0" brushRef="#br2">18817 17738 0</inkml:trace>
    </iact:actionData>
  </iact:action>
  <iact:action type="add" startTime="363112">
    <iact:property name="dataType"/>
    <iact:actionData xml:id="d78">
      <inkml:trace xmlns:inkml="http://www.w3.org/2003/InkML" xml:id="stk78" contextRef="#ctx0" brushRef="#br2">19156 17822 0,'0'0'1,"0"22"17,21 20-9,0 0 0,-21-21 1,42 22 1,-20 20-2,20-42 1,-21 1 0,0 20-1,22-21 5,-22 0-4,21 0-5,-21 22 4,0-43 2,22 42-2,-22-42 10,0 0-9</inkml:trace>
    </iact:actionData>
  </iact:action>
  <iact:action type="add" startTime="363996">
    <iact:property name="dataType"/>
    <iact:actionData xml:id="d79">
      <inkml:trace xmlns:inkml="http://www.w3.org/2003/InkML" xml:id="stk79" contextRef="#ctx0" brushRef="#br2">19516 17865 0,'0'0'1,"-22"21"46,1 21-38,0 1 10,0-1-10,-21 0 2,20 1-3,22-1 2,-21-21 0,0 21 0,21-20 0,-21-22 0,21 21-1,0-42 98</inkml:trace>
    </iact:actionData>
  </iact:action>
  <iact:action type="add" startTime="365054">
    <iact:property name="dataType"/>
    <iact:actionData xml:id="d80">
      <inkml:trace xmlns:inkml="http://www.w3.org/2003/InkML" xml:id="stk80" contextRef="#ctx0" brushRef="#br2">20002 17420 0,'0'21'66,"0"1"-56,0-1-1,0 42 0,0 1 4,0-22-7,0 22 5,0-1-2,0 1 1,0-22-1,0-21 1,0 21 0,0 1 0,0-22-1,0 21 2,0-21-3,0 22 3,0-22-1,0 0 9,0 0-9,0 0 3,0 1 11,22-22 36</inkml:trace>
    </iact:actionData>
  </iact:action>
  <iact:action type="add" startTime="366212">
    <iact:property name="dataType"/>
    <iact:actionData xml:id="d81">
      <inkml:trace xmlns:inkml="http://www.w3.org/2003/InkML" xml:id="stk81" contextRef="#ctx0" brushRef="#br2">20828 17145 0,'0'21'44,"0"0"-24,-21-21-7,21 22 4,-21-22 2,21 21-9,-22-21 9,22 21-9,-21 0-1,0-21 0,21 21 5,-21 22-7,21-22 2,-21 0 4,21 21-6,-21-21 2,21 1 2,-22 20-2,22-21 5,0 0-9,0 0 5,0 1 0,-21-1-1,21 0 11,0 21-10,0-21 4,-21 1-8,21 20 3,0-21 0,0 0 2,0 0-3,0 22 2,0-22-1,0 0 2,0 21-1,21 1 0,0-1-2,-21-21 3,0 0 9,22-21-11,-1 0 1,0 0 29,-21 22-9,21-22-23,0 0 32,0 0-19</inkml:trace>
    </iact:actionData>
  </iact:action>
  <iact:action type="add" startTime="367850">
    <iact:property name="dataType"/>
    <iact:actionData xml:id="d82">
      <inkml:trace xmlns:inkml="http://www.w3.org/2003/InkML" xml:id="stk82" contextRef="#ctx0" brushRef="#br2">21082 17505 0,'0'-21'67,"21"0"-58,21-1 11,-20 22-1,-1-21-9,0 21 0,0 0 0,0-21 9,0 21-10,1-21 1,-1 21 10,0 0-11,0 0 1,0 0 10,0 0 9,1 0-19,-1 0 22,-21 21-26,0 0 33,21-21-30,-21 21 8,0 1-3,0-1-5,0 0 7,0 0-11,0 0 13,0 0-8,0 22-1,0-22 1,0 0 0,0 0-1,0 22 1,-21-1 9,0-21 11,-1-21-12,22 21 2,-42 0-7,21-21 3,21 22-6,-21-22 3,0 21-6,21 0 6,-22 0-7,1 0 13,0 22 1,0-43-4,21 21-12,-21-21 14,21 21-8,21-21 261,0 0-251,0 0-10,22 0 9,-22 0 0,0 0-8,0 0-1,0 21-2,0-21 4,-21 21-4,22-21 2,-1 0 0,0 0 0,0 0 9,0 0-9,-21 21-2,21-21 5</inkml:trace>
    </iact:actionData>
  </iact:action>
  <iact:action type="add" startTime="370219">
    <iact:property name="dataType"/>
    <iact:actionData xml:id="d83">
      <inkml:trace xmlns:inkml="http://www.w3.org/2003/InkML" xml:id="stk83" contextRef="#ctx0" brushRef="#br2">21823 17949 0,'0'22'38,"0"-1"-29,0 0 11,0 0 0,0 0 76,-21 0-86,-1 1 9,1-1-10,21 0 1,-21 0 10,0 21-9,0-42 1,0 43-5,-1-43 7,22 21-9,-21-21 5,21 21 0,-21-21 5</inkml:trace>
    </iact:actionData>
  </iact:action>
  <iact:action type="add" startTime="371734">
    <iact:property name="dataType"/>
    <iact:actionData xml:id="d84">
      <inkml:trace xmlns:inkml="http://www.w3.org/2003/InkML" xml:id="stk84" contextRef="#ctx0" brushRef="#br2">22437 17590 0,'0'21'202,"-22"0"-191,22 0 8,-21 0 0,0-21 0,21-21 98,0 0-97,0 0-5,0 0-1,21-1-5,0 1 10,-21 42 128,0 1-127,0-1-2,0 0-6</inkml:trace>
    </iact:actionData>
  </iact:action>
  <iact:action type="add" startTime="373559">
    <iact:property name="dataType"/>
    <iact:actionData xml:id="d85">
      <inkml:trace xmlns:inkml="http://www.w3.org/2003/InkML" xml:id="stk85" contextRef="#ctx0" brushRef="#br2">22394 17949 0,'0'22'251,"0"-1"-231,0 0 18,-21-21-9,0 0 58,21-21-53,0 0-29,0-1 5,0 1 10,21 21 4,0 0-20,0 0 36,-21 21 66,0 1-77,0-1-18,0 0 41,0-63 60</inkml:trace>
    </iact:actionData>
  </iact:action>
  <iact:action type="add" startTime="375656">
    <iact:property name="dataType"/>
    <iact:actionData xml:id="d86">
      <inkml:trace xmlns:inkml="http://www.w3.org/2003/InkML" xml:id="stk86" contextRef="#ctx0" brushRef="#br2">22627 17060 0,'0'22'66,"0"-1"-46,21 0-11,0 0 10,1-21-9,-1 42 0,0-20 0,0-1 0,-21 21-1,42-21 1,-42 0-1,22-21 5,-22 22-8,21-1 3,0-21 11,-21 21 3,0 0-17,21 21 4,-21-20-1,0 41 1,0-21 4,21 1-4,-21-22-4,0 21 2,0 1 3,0-22-3,0 0 2,0 0 0,0 21 0,0-20-1,0 20 1,0-21 0,0 43 0,0-22 3,-21 0-2,0 1-7,21-1 7,0 0-2,-42 1 0,42-22 2,-22 21-1,1-21-1,21 0 0,-21 1 2,0-22-2,0 0 10,21 21 41,-21-21-50,-1 42 11,1-42-14,21 21 5</inkml:trace>
    </iact:actionData>
  </iact:action>
  <iact:action type="add" startTime="377471">
    <iact:property name="dataType"/>
    <iact:actionData xml:id="d87">
      <inkml:trace xmlns:inkml="http://www.w3.org/2003/InkML" xml:id="stk87" contextRef="#ctx0" brushRef="#br2">22225 18288 0,'21'0'47,"0"0"2,0 0-29,22 0-9,-22 0-3,0 0 3,21 0-3,-20 0 4,-1 0-5,0 0 6,0 0 3,-42 0 199,0 0-206,0 0 0,-1 0 11,1 0-9,0 0-4,0 0 6,0 0-6,0 0 6,-1 0 6,1 0-3,0 0 14,42 0 145,0 0-147,1 0-17,-1 0 1,0 0-1,0-21-6,21 21 5,-20 0-1,-1 0 1,0 0 0,0 0 19,-42 0 127,0 0-147,0 0 10,-1 0-18,-20 0 19,21 0-1,0 0-9,0 0-1,-1 0 11,1 0-2,42 0 119,1 0-127,-1 0 0,0 0 9,0 0-10,0 0 2,0 0 1,22 0-5,-22 0 2,0 0 0,0 0 2,0 0 9,-42 0 67,0 0-79,0 0 2,-21 0 0,20 21 0,-20-21 10</inkml:trace>
    </iact:actionData>
  </iact:action>
  <iact:action type="add" startTime="380015">
    <iact:property name="dataType"/>
    <iact:actionData xml:id="d88">
      <inkml:trace xmlns:inkml="http://www.w3.org/2003/InkML" xml:id="stk88" contextRef="#ctx0" brushRef="#br2">22394 18394 0,'21'0'38,"22"21"-18,-43 0-11,21 0 0,0-21 1,0 22 0,22-1 4,-22-21-8,42 21 3,-20 0 0,20 0 1,1-21 0,-22 21 0,0 1 0,1-22-1,-1 21 1,0-21 4,1 0-8,-22 0 4,21 21-1,22 0 0,-43-21 1,0 0-1,0 0 2,21 0-2,-20 0 1,20 0 10,-21 0-6,0 0-9,43-21 4,20 21 5,-20-42-2,-1 20-5,1 1 1,-22 21 0,22-21 7,-22 0-6,22 0-4,-43 21 5,0 0-1,21-21 1,-42-1 0,21 22-1,1-42 1,-1 42 3</inkml:trace>
    </iact:actionData>
  </iact:action>
  <iact:action type="add" startTime="382103">
    <iact:property name="dataType"/>
    <iact:actionData xml:id="d89">
      <inkml:trace xmlns:inkml="http://www.w3.org/2003/InkML" xml:id="stk89" contextRef="#ctx0" brushRef="#br2">22415 18500 0,'0'0'0,"0"-21"77,0-1-31,0 1 15,0 0-24,0 0 50,0 0-38,22 21 251,-1 0-250,0 0-31,0 0 19,0 0-7,0 0-3,1 0-10,-1 0 52,-21 21 17,0-42-67</inkml:trace>
    </iact:actionData>
  </iact:action>
  <iact:action type="add" startTime="387695">
    <iact:property name="dataType"/>
    <iact:actionData xml:id="d90">
      <inkml:trace xmlns:inkml="http://www.w3.org/2003/InkML" xml:id="stk90" contextRef="#ctx0" brushRef="#br2">24532 18225 0,'-21'0'105,"0"0"-87,0 0-8,-1 0 10,1 0-5,0 0-10,0 21 13,-21 0 1,20 0 1,1-21-1,21 21-9,-21-21-1,0 0 12,21 21-2,0 1 0,-21-22-5,21 21 32,21-21 49,-21 21-84,21-21 2,0 21 12,-21 0-15,43-21 9,-22 0 10,0 0-20,0 0 11,0 0-11,0 0 11,1 0-10,-1 0 4,0 0 2,-21-21 32,0 0 39,0 0-19,0 0-30,0-1-27,0 1 19,0 0-22,0 0 22,0 0-21,0 0 117,0 42-30,0 0-86,0 0 10,0 0-11,0 0 1,0 1 10,0-1 9,21 0 1,-21 0 11,0 0 33</inkml:trace>
    </iact:actionData>
  </iact:action>
  <iact:action type="add" startTime="390219">
    <iact:property name="dataType"/>
    <iact:actionData xml:id="d91">
      <inkml:trace xmlns:inkml="http://www.w3.org/2003/InkML" xml:id="stk91" contextRef="#ctx0" brushRef="#br2">24871 17738 0,'0'21'76,"0"21"-55,0 1-2,0-22-11,0 21 12,0-21-11,0 0 0,0 22 2,0-22-2,0 0 1,0 0 29,0 0-30,0 1 2,-21-22-3,21 21 3,0 0 8,0 21-9,0-21-1,0 1 1,0 20 0,0-21 9,0 64 126,0-64-135,0 0-1,0-127 23</inkml:trace>
    </iact:actionData>
  </iact:action>
  <iact:action type="add" startTime="391587">
    <iact:property name="dataType"/>
    <iact:actionData xml:id="d92">
      <inkml:trace xmlns:inkml="http://www.w3.org/2003/InkML" xml:id="stk92" contextRef="#ctx0" brushRef="#br2">25104 17695 0,'0'22'57,"0"-1"-38,0 0-10,0 0 1,0 0 10,0-211 5,0 211-11,0 0-5,0 21 12,0 1-9,0-22-6,0 21 7,0 1-7,0-1 8,0 21 6,0-41-19,0-1 4,0 0 5,0 21-1,0-21 10,0 1 11,0-1-19,0 0 84,0 0-75,0 0-11,0 0 1,0 1 20,0-1 96</inkml:trace>
    </iact:actionData>
  </iact:action>
  <iact:action type="add" startTime="393373">
    <iact:property name="dataType"/>
    <iact:actionData xml:id="d93">
      <inkml:trace xmlns:inkml="http://www.w3.org/2003/InkML" xml:id="stk93" contextRef="#ctx0" brushRef="#br2">25866 18161 0,'105'0'107,"-83"0"-88,-1 0-8,0 0 7,0 0 1,0 0 1,0 0-10,-21-21 87,0 0 19,0 0-96,0-1-2,0 1 11,-21 21 5,21-21-28,-21 21 19,21-21-21,-21 21 26,0 0 19,0 0-48,-1 21 18,1-21 8,21 21-18,-42-21 2,21 0 8,21 21-10,-43-21 1,43 22 0,-21-22 10,21 21 28,0 0 29,21 0-57,-21 0-11,22 22 2,-22-22-2,21-21 0,0 42 5,0 0 2,0-42 3,0 22-4,1-22-1,-1 0 6,0 0-10,0 0-1,0 0 10</inkml:trace>
    </iact:actionData>
  </iact:action>
  <iact:action type="add" startTime="395751">
    <iact:property name="dataType"/>
    <iact:actionData xml:id="d94">
      <inkml:trace xmlns:inkml="http://www.w3.org/2003/InkML" xml:id="stk94" contextRef="#ctx0" brushRef="#br2">26289 17674 0,'0'21'57,"0"1"-37,0-1-11,0 0 1,0 0-1,0 0 5,0 0-7,0 22 2,0-22 1,0 0 3,0-233-7,0 255 13,0-22 1,0 0-11,0 0 1,0 0 0,0 1-1,0-1 1,0 42 0,0-20-1,0-22 0,0 0 2,0 0-1,0 21-1,0-20 11,0-1 47,0 0-57,0 0 1,0 0-2,0 0 21,0 1-21,0-1 10,0 0-7,0 0-5,0 0 4,0 0 13,0 1 144,0 20-157,0-127-2</inkml:trace>
    </iact:actionData>
  </iact:action>
  <iact:action type="add" startTime="397170">
    <iact:property name="dataType"/>
    <iact:actionData xml:id="d95">
      <inkml:trace xmlns:inkml="http://www.w3.org/2003/InkML" xml:id="stk95" contextRef="#ctx0" brushRef="#br2">26501 18140 0,'21'0'37,"0"0"-16,21 0-2,-21 0-10,22 0 11,-22 0-11,0 0 1,0 0 1,0 0-3,1 0 20,-22-21-4,21 21-8,-21-21 89,0-1-83,0 1 7,0 0-9,0 0-1,-21 21-9,-1 0 13,1 0-18,-21 0 14,21 0 1,0 0-11,-1 0 1,1 21 30,0-21 1,21 21-25,0 0 32,-21 1-27,21-1 26,0 0 3,0 0-12,21-21-29,-21 21 2,0 0-2,21-21 0,-21 22 2,21-1-2,-21 0 1,0 0 10,22-21-1,-22 21-9,21-21 20,21 0-11,-21 21-1,22-21 1,-22 0 99</inkml:trace>
    </iact:actionData>
  </iact:action>
  <iact:action type="add" startTime="399801">
    <iact:property name="dataType"/>
    <iact:actionData xml:id="d96">
      <inkml:trace xmlns:inkml="http://www.w3.org/2003/InkML" xml:id="stk96" contextRef="#ctx0" brushRef="#br2">27009 17949 0,'0'22'146,"0"-1"-119,0 0-18,-22-21 2,22 21-2,0 0 16,0 0-21,0 1 6,0-1 0,0 0-2,0 21 3,0 1-2,0-22 10,0 0-8,0 0 8,-21-21-10,21 21 1,0 0 0,0 1 10,0-1-1,0-42 98,0-1-78,0 1-10,0 0-8,0 0-12,0 0-1,0-22 12,0 22 8,0 0-17,0-21 8,21 21-6,1-1-6,-22 1 2,21 0 1,0 21-1,0 0 14,0 0-6,-21 21 20,0 0-17,0 22-10,0-22 10,21-21-5,-21 42-9,0-21 2,0 1 11,0-1-10,0 0 2,0 0-1,0 0-1,0-42 3,0 21-4,0 21 40,0 0-28,0 1 0,0-1 1,0 0-15,0-42 92,0-22-79,0 22 1,0 0-9,0 0-3,0-21 2,22 42 9,-22-22-10,0 1 11,0 0-9,0 0-2,0 0-1,21 0 3,-21-22-2,21 43 1,0-42 0,0 21 10,0 21 11,1 0-4,-22 21 21,0 0-38,21 0 24,-21 22-33,0-22 3,0 0 5,0 21 1,21-21 7,-21 1-12,21-22 3,-21 21 21,21 0 0,-21 21-8,0-21-13,0 1 2</inkml:trace>
    </iact:actionData>
  </iact:action>
  <iact:action type="add" startTime="402364">
    <iact:property name="dataType"/>
    <iact:actionData xml:id="d97">
      <inkml:trace xmlns:inkml="http://www.w3.org/2003/InkML" xml:id="stk97" contextRef="#ctx0" brushRef="#br2">27580 18182 0,'21'-21'57,"0"21"-48,1-21 0,-1 21 2,0-21-2,0 21 1,21-21 13,-42-1-14,22 22-2,-22-21 2,0-42 2,42 20 7,-42 22-7,0 0 56,0 0 11,-21 21-39,0 0-31,-1 0 12,1-21-19,0 21 18,0 0 6,0 0-21,0 0 16,-1 0 18,22 21 1,0 0 11,0 0-13,0 0-26,0 1 7,0-1 2,0 0-1,0 0-5,0 0-8,22 22 14,-1-22-1,-21 0-9,0 0 9,21 0 15,0 0 19,0 1-24,0-22-19,-21 21-1,0 0 11,22-21-10,-1 0 8,0 0-8,0 0 1,0 21 19</inkml:trace>
    </iact:actionData>
  </iact:action>
  <iact:action type="add" startTime="404528">
    <iact:property name="dataType"/>
    <iact:actionData xml:id="d98">
      <inkml:trace xmlns:inkml="http://www.w3.org/2003/InkML" xml:id="stk98" contextRef="#ctx0" brushRef="#br2">28109 17865 0,'0'21'47,"0"0"-8,0-127-21,0 127 41,0 1-49,0-1 10,-21 21-11,21-21 0,0 22 2,-21-1-3,21-21 2,0 0 1,0 22-2,0-22 11,0-42 203,0-1-203,0 1-11,0 0 0,0-21 1,0 21 9,0-1-8,0 1-1,0 0-1,21 21 39,0 0 1,0 0 10,-21 21-49,0 0 5,0 1-10,22-22 3,-1 42 2,-21-21 0,0 0-1,0 0 1,0 22-1,21-1 2,-21-21-2,21-21 12,-21 21-11,0 1 97</inkml:trace>
    </iact:actionData>
  </iact:action>
  <iact:action type="add" startTime="406498">
    <iact:property name="dataType"/>
    <iact:actionData xml:id="d99">
      <inkml:trace xmlns:inkml="http://www.w3.org/2003/InkML" xml:id="stk99" contextRef="#ctx0" brushRef="#br2">28554 17505 0,'0'21'28,"0"0"-9,0 0-9,0 1 10,0-1-12,0-254 13,0 254 8,0 0-20,0 0 2,0 1-2,0 41 3,0-21-5,0 1 3,0 20 0,0-20-1,0-22 0,0 21 2,0 0-2,0-20 2,0-1-2,0 21 3,0-21 13,0 22 102</inkml:trace>
    </iact:actionData>
  </iact:action>
  <iact:action type="add" startTime="407858">
    <iact:property name="dataType"/>
    <iact:actionData xml:id="d100">
      <inkml:trace xmlns:inkml="http://www.w3.org/2003/InkML" xml:id="stk100" contextRef="#ctx0" brushRef="#br2">28300 17653 0,'21'-127'58,"0"127"-51,0 0 4,0 0 11,1 0-16,-1 0 4,0 0-1,0 0 7,21 0-11,1 0 5,-22 0 0,0 0-2,0 0 3,0 0-2,1 0 1,-1 0 40</inkml:trace>
    </iact:actionData>
  </iact:action>
  <iact:action type="add" startTime="409023">
    <iact:property name="dataType"/>
    <iact:actionData xml:id="d101">
      <inkml:trace xmlns:inkml="http://www.w3.org/2003/InkML" xml:id="stk101" contextRef="#ctx0" brushRef="#br2">29189 17526 0,'-21'0'87,"-1"0"-69,1 0-8,0 0 9,0 0 0,0 0 16,0 0-28,-1 0 9,1 0 4,0 21-10,0 0 0,0-21 9,21 22-10,-21-22 11,21 21-1,-22-21-9,1 0 0,21 21 9,0 0 5,0 0 78,21-21-42,-21 21-28,22-21-27,-1 22 24,0-1-9,0-21 0,-21 21-11,21-21 11,-21 21-1,21 0 20,-21 0-20,0 1 20,0-1-10,0 0-9,0 0-10,0 0 8,0 0 2,-21-21 8,21 22-18,0-1 1,-21 0 9,0-21-12,21 21 21,-21-21-18,0 21 8,21 0-6,-22-21-6,1 0 6,0 22-7,0-22 12,0 0-7,0 0 18,21 21 49,-22-21-60</inkml:trace>
    </iact:actionData>
  </iact:action>
  <iact:action type="add" startTime="425413">
    <iact:property name="dataType"/>
    <iact:actionData xml:id="d102">
      <inkml:trace xmlns:inkml="http://www.w3.org/2003/InkML" xml:id="stk102" contextRef="#ctx0" brushRef="#br2">27220 4170 0,'-21'0'68,"0"0"-44,0 0-9,0 0-2,-1 0 7,1 0-15,0 0 15,0 0-11,0 0 15,21 21-14,-21-21-5,-1 0 5,1 0 0,0 0 9,0 0-9,0 0 0,0 0 9,21 21 126,0 0-87,0 1-25,0-1-26,0 0 13,0 21-2,0-21 16,0 1-33,0 20 13,0-21-4,0 21 5,0 22-9,0-1 8,0 1-8,0 21 1,0-22 3,0-21 7,0 1-15,0-1 16,0 0-17,0 1 10,0 41-2,0-20 1,0 21-1,-22-1 1,22 1 1,0-22-3,0 1 4,-21-1-5,21 1 6,-21-1-6,21 22 5,0 21-4,0-43 5,-21 22-7,0-21 8,21-1-8,0-21 3,-21 1 1,21 20 4,0 22-8,-22 0 8,22-1-9,0 22 10,-21-42-10,21-1 3,0-21 3,0-20-1,-21-1-2,0 0 4,21 21-2,0 1-1,0 20-1,0-21 3,0 22-2,0-22 2,0 43-3,0 21 2,0-64 1,0 22-1,0-22 0,0 0-1,0-21 3,0 22-6,-21-1 7,21 0-5,0 1 5,0-22-6,0 21 5,0 22-6,0-43 7,0 0-6,0 0 7,0 22-9,0-22 10,0 0-9,0 21 6,0 1-7,0-22 11,0 0-10,0 21 2,0-21 3,0 1 3,0-1-9,0 21 3,0-21 1,0 0 2,0 22-2,0-22 11,0 21-10,0-21-1,0 1 0,0-1 1,0 0 1,0 0-1,0 0-1,0 0 1,0 1-1,0 20 2,0-21-2,21 0 0,0 0 1,21 1 0,1 20 0,20-42-1,-20 42 5,-1-21-9,21 1 6,-20 20-2,-1-21 1,0 21-1,-20-20 1,-1-1 0,-21 0-1,0 0 11</inkml:trace>
    </iact:actionData>
  </iact:action>
  <iact:action type="add" startTime="428578">
    <iact:property name="dataType"/>
    <iact:actionData xml:id="d103">
      <inkml:trace xmlns:inkml="http://www.w3.org/2003/InkML" xml:id="stk103" contextRef="#ctx0" brushRef="#br2">31200 4255 0,'21'0'98,"21"-22"-79,-21 1-9,0 21 0,43 0 0,-43 0-1,21-21 0,1 21 1,-1 0-1,0 0 2,1 0-3,-1-21 3,-21 21-2,22 0 1,-22-21 9,-21 42 98,0 0-97,0 0-1,0 22 0,0-22 0,0 21-9,0 0-1,0-20 1,0-1 0,0 21 0,0-21 0,0 0 0,0 22-1,0 20 0,0 22 1,0 0 0,0 20 0,0-41-1,0 21 1,0-22 0,-21 1 0,21 63-1,0-43 1,-22 22 1,22 42-2,-21-21 0,21-21 0,-21 0 1,21 21-1,0 21 1,0 0-1,0-21 2,0 0-2,0-21 2,-21 21-3,21-21 3,0 63-2,0-21 0,-21 1 2,21-44-2,0-20 1,0-21 0,0-22-1,0-21 2,-21 0-2,-1 43 1,22-22-1,0 22 1,0 20 0,0-20 0,0-43-1,0 0 1,0 21 0,0 1 4,0-1-8,0 0 3,0 1 1,0-1 1,0 22-3,0-22 2,0-21 0,0 0-1,0 0 1,0 22-1,0-22 1,0 0 0,0 21 0,0-20-1,0-1 1,0 0 0,0 21-1,0-21 1,0 1-1,0 20 2,0-21-2,0 0 1,0 0-1,0 22 1,0-22 0,0 0-1,0 21 0,0-20 12,0 20-10,0-21-3,-21 0 2,-42 0-1,20 1 1,-20-22 0,-22 0 0,22 0 0,-43-64-1,21 22 0,22-22 1,-22 1 0,64 63 0,0-21-1,0-1 6</inkml:trace>
    </iact:actionData>
  </iact:action>
  <iact:action type="add" startTime="435539">
    <iact:property name="dataType"/>
    <iact:actionData xml:id="d104">
      <inkml:trace xmlns:inkml="http://www.w3.org/2003/InkML" xml:id="stk104" contextRef="#ctx0" brushRef="#br2">27305 4678 0,'42'0'117,"-21"0"-88,22 0-7,-22 0-2,0 0-11</inkml:trace>
    </iact:actionData>
  </iact:action>
  <iact:action type="add" startTime="436228">
    <iact:property name="dataType"/>
    <iact:actionData xml:id="d105">
      <inkml:trace xmlns:inkml="http://www.w3.org/2003/InkML" xml:id="stk105" contextRef="#ctx0" brushRef="#br2">28046 4699 0</inkml:trace>
    </iact:actionData>
  </iact:action>
  <iact:action type="add" startTime="436883">
    <iact:property name="dataType"/>
    <iact:actionData xml:id="d106">
      <inkml:trace xmlns:inkml="http://www.w3.org/2003/InkML" xml:id="stk106" contextRef="#ctx0" brushRef="#br2">28533 4699 0,'0'0'1,"21"0"33,0 0-24,0 0-2,0 0 2,22 0 0,-22 0 9,21 0-10,-21 0 11,22 0-10,-22 0 0,0 0 0</inkml:trace>
    </iact:actionData>
  </iact:action>
  <iact:action type="add" startTime="437714">
    <iact:property name="dataType"/>
    <iact:actionData xml:id="d107">
      <inkml:trace xmlns:inkml="http://www.w3.org/2003/InkML" xml:id="stk107" contextRef="#ctx0" brushRef="#br2">28829 4699 0,'21'0'18,"0"0"-6,0 0-5,43 0 6,-22 0-7,-21 0 8,22 0-9,-1 0 10,0 0-10,22 0 4,-43 0 2,0 0 3,0 0-9</inkml:trace>
    </iact:actionData>
  </iact:action>
  <iact:action type="add" startTime="438617">
    <iact:property name="dataType"/>
    <iact:actionData xml:id="d108">
      <inkml:trace xmlns:inkml="http://www.w3.org/2003/InkML" xml:id="stk108" contextRef="#ctx0" brushRef="#br2">29676 4720 0,'21'0'47,"0"0"-27,0 0-11,21 0 5,1 0-10,-22 0 6,0 0 0,21 0-1,1 0 1,20 0 1</inkml:trace>
    </iact:actionData>
  </iact:action>
  <iact:action type="add" startTime="439480">
    <iact:property name="dataType"/>
    <iact:actionData xml:id="d109">
      <inkml:trace xmlns:inkml="http://www.w3.org/2003/InkML" xml:id="stk109" contextRef="#ctx0" brushRef="#br2">30332 4699 0,'42'0'20,"0"0"-11,22 0 7,-22 0-12,-21 0 5,43 0 1,-43 0 0,21 21-2,-20-21 3,20 0-3,21 21 3,-20-21-2,20 0 2,-42 22-2</inkml:trace>
    </iact:actionData>
  </iact:action>
  <iact:action type="add" startTime="441723">
    <iact:property name="dataType"/>
    <iact:actionData xml:id="d110">
      <inkml:trace xmlns:inkml="http://www.w3.org/2003/InkML" xml:id="stk110" contextRef="#ctx0" brushRef="#br2">27749 4424 0,'0'-21'66,"0"0"-47,0-1 12,0 1-12,0 0-10,0 0 20,0-21 0,0 20-9,0 1-19,22 0 8,-22 0 2,0 0-3,21 0 12,-21-1-8,21 1-5,0 0 25,-21 0-25,21 21 6,0 0 22,1 0-25,-22-21 5,21 21-9,0 0 11,0 0-7,0 0 9,0 0-9,1 0 10,-22 21 106</inkml:trace>
    </iact:actionData>
  </iact:action>
  <iact:action type="add" startTime="443131">
    <iact:property name="dataType"/>
    <iact:actionData xml:id="d111">
      <inkml:trace xmlns:inkml="http://www.w3.org/2003/InkML" xml:id="stk111" contextRef="#ctx0" brushRef="#br2">27601 4149 0,'21'0'32,"22"0"-16,-22 0 2,0 0-8,0 0 0,22 0 0,-1 0 0,-21 0 0,0 0 3,22 0-7,-22 0 13,0 0-9</inkml:trace>
    </iact:actionData>
  </iact:action>
  <iact:action type="add" startTime="444073">
    <iact:property name="dataType"/>
    <iact:actionData xml:id="d112">
      <inkml:trace xmlns:inkml="http://www.w3.org/2003/InkML" xml:id="stk112" contextRef="#ctx0" brushRef="#br2">28194 4233 0,'21'0'37,"0"0"-26,22 0-3,-1 0 3,-21 0-2,0 0 0,22 0 1,-22 0 9,21 0-9,-21 0 19,-21-21 39,0-42-28,0 42 17,-21 21-19,0 0-27,21-22-1,-21 22 9,0 0 18,21-21-35,-22 21 31,1 0-27,0 0 23,0 0 29,21 21-48,-21-21 29,21 22-29,-21-1 10,21 0-7,0 0-8,0 0 25,0 0-20,0 1 8,0-1 2,21-21-11,-21 21 1,0 0 0,21 0 0,0-21 0,0 21 3,0 1-7,1-1 14,-1-21-1,0 0-9,-21-43 56</inkml:trace>
    </iact:actionData>
  </iact:action>
  <iact:action type="add" startTime="445733">
    <iact:property name="dataType"/>
    <iact:actionData xml:id="d113">
      <inkml:trace xmlns:inkml="http://www.w3.org/2003/InkML" xml:id="stk113" contextRef="#ctx0" brushRef="#br2">28829 4149 0,'-21'0'47,"0"0"-9,-1 0 2,1 0-10,21 21-18,0 0 3,0 0 25,0 0-21,0 1 10,0 20 0,0-21-20,0 21 11,0-20-1,0-1-9,0 0 0,21 0 30,1-21-2,-1 0-5,0 0 7,0 0-25,-21-21 3,0 0-7,0 0 8,21 21-5,-21-22-8,0 1 13,0 0-4,0 0-10,0-21 13,21 20-9,-21 1 2,0 0 8,0 0 0,0 0 12,0 0-23,0 42 148,0 0-127,0 21-10,0-21-8,0 1-3,0 20 2,22 0 0,-22 1-1,0-22 1,21 0 0,-21 21-1,21-42 1,-21 21 0</inkml:trace>
    </iact:actionData>
  </iact:action>
  <iact:action type="add" startTime="447665">
    <iact:property name="dataType"/>
    <iact:actionData xml:id="d114">
      <inkml:trace xmlns:inkml="http://www.w3.org/2003/InkML" xml:id="stk114" contextRef="#ctx0" brushRef="#br2">29189 3810 0,'0'0'1,"0"21"16,0 0-8,0 1 1,0 20 0,0 0 0,0 1 13,0-22-7,0 0-7,0 0 0,0 21 1,0 1 0,0-22-1,0 21 5,0-21-7,0 43 2,0-43 10,0 21-9,21-20 9</inkml:trace>
    </iact:actionData>
  </iact:action>
  <iact:action type="add" startTime="448801">
    <iact:property name="dataType"/>
    <iact:actionData xml:id="d115">
      <inkml:trace xmlns:inkml="http://www.w3.org/2003/InkML" xml:id="stk115" contextRef="#ctx0" brushRef="#br2">29019 4022 0,'22'0'61,"-1"0"-46,21 0 14,0 0-19,1 0 4,-22 0-4,0 0-6,21 0 7,-20 0 9,-1 0 0</inkml:trace>
    </iact:actionData>
  </iact:action>
  <iact:action type="add" startTime="449771">
    <iact:property name="dataType"/>
    <iact:actionData xml:id="d116">
      <inkml:trace xmlns:inkml="http://www.w3.org/2003/InkML" xml:id="stk116" contextRef="#ctx0" brushRef="#br2">29591 4043 0,'0'21'42,"0"21"-37,0-20 5,0 20 1,0-21-1,0 43-1,0-43-1,21 0 2,-21 0 0,0 0 0,21-21 10,-21 21-11,21-21 1,1 0 20,-1 0 37,-21-21-37,0 0-11,21 21-10,-21-21 11,21 21-11,-21-21 1,0 0 0,0-1-1,0 1 1,0 0 0,21-21 0,-21 21 0,0-22 3,0 22-8,0 0 5,0 0 10,21 21-11,-21 21 128,0 21-118,0-21-10,0 1 4,0-1-5,0 21 1,0-21 1,0 0 0,0 1 0,0-1-1,0 0 2,0 0 8,22-21-10,-22 21 9</inkml:trace>
    </iact:actionData>
  </iact:action>
  <iact:action type="add" startTime="451375">
    <iact:property name="dataType"/>
    <iact:actionData xml:id="d117">
      <inkml:trace xmlns:inkml="http://www.w3.org/2003/InkML" xml:id="stk117" contextRef="#ctx0" brushRef="#br2">29993 4085 0,'0'0'1,"0"21"34,0 1-21,0-1-9,0 0 15,0 0-12,0 0 13,0 0-2,0 1 1,0-1-6,0 0 0,0 0 24,0-42 81,0 0-99,0 0-12,0-1 22,0 1 3,0 0-17,0 0-8,0 0 2,0-22 9,21 22-10,0 0 1,-21-21 0,0 21 0,0-1-1,22 22 10,-1 0 51,0 22-22,-21-1 39,0 21-68,0-84 20</inkml:trace>
    </iact:actionData>
  </iact:action>
  <iact:action type="add" startTime="452994">
    <iact:property name="dataType"/>
    <iact:actionData xml:id="d118">
      <inkml:trace xmlns:inkml="http://www.w3.org/2003/InkML" xml:id="stk118" contextRef="#ctx0" brushRef="#br2">30247 4170 0,'21'0'81,"0"0"-65,1 0-9,-1 0 4,0 0-2,0 0 2,0 0-2,0 0 4,1 0-7,-1 0 3,0 0 12,0 0-1,0 0-11,-21-21 30,21 21 10,-21-21-22,0-1 4,0 1-2,0 0-5,0 0-18,0 0 2,0 0 17,-21 21 28,0-22-43,0 22 20,0 0-2,0 0 0,-1 0-18,1 0 21,21 22-4,-21-22-17,21 21 0,0 0 0,-21 0 10,0 0-1,21 0 0,0 1 1,0-1 19,0 0-11,21-21 2,-21 21-12,0 0 3,21-21-12,-21 21 5,0 1 20,21-22-33,-21 21 9,21 0 18,-21 0-17,22-21 0,-22 21 8,0 0-10,21 1 1,-21-1 0,21-21 3,0 21-8,-21 0 6,21-21 26,-21-21 30</inkml:trace>
    </iact:actionData>
  </iact:action>
  <iact:action type="add" startTime="465762">
    <iact:property name="dataType"/>
    <iact:actionData xml:id="d119">
      <inkml:trace xmlns:inkml="http://www.w3.org/2003/InkML" xml:id="stk119" contextRef="#ctx0" brushRef="#br2">25188 4530 0,'-21'0'48,"0"0"-39,-21 0 2,-1 21 7,22-21 3,0 21-13,21 0 3,-42-21-2,20 21 10,1 1 1,21-1-10,-21 0-1,21 0 11,0 0 5,0 0-20,0 1 13,0-1 11,21-21 10,0 0-10,22 0-10,-22 0 12,0 0-13,0 0 41,-21-21-19,21-1-30,-21 1 12,22 0-17,-22 0 5,0 0 0,0-22-1,0 22 10,0 0-9,21 0 0,-21 0 0,0-22 9,0 22-10,0 0 2,0-21-2,0-1 0,0 1 2,0 21-2,0 0 1,0-22 3,0 22-7,0 0 14,0 0-10,0 42 128,0 0-130,0 22 14,0-22-17,0 21 6,0-21-2,0 43 1,0-22 0,0 22 0,0-22 0,0 21-1,0-20 0,0-1 6,0 0-10,0 1 5,0-1-1,0-21 1,0 0 9</inkml:trace>
    </iact:actionData>
  </iact:action>
  <iact:action type="add" startTime="467801">
    <iact:property name="dataType"/>
    <iact:actionData xml:id="d120">
      <inkml:trace xmlns:inkml="http://www.w3.org/2003/InkML" xml:id="stk120" contextRef="#ctx0" brushRef="#br2">25463 4530 0,'0'21'48,"0"0"-20,0 0-18,0 0 9,0 1-9,0-1-1,0 0 11,0 0 0,-21 0-9,21 0 1,0 1-6,-21-22 4,0 21-1,21 0 2,-21-21 8,0 21 10,-1-21-5,22 21-19,-21-21 11,0 0 65,21-42-22,0 0-51,0 20 3,0-20-2,0 0 1,0-1-1,0 22 10,0 0-9,0 0 9,21 21 1,0 0-9,1 0 8,-1 0 10,0 0 19</inkml:trace>
    </iact:actionData>
  </iact:action>
  <iact:action type="add" startTime="469346">
    <iact:property name="dataType"/>
    <iact:actionData xml:id="d121">
      <inkml:trace xmlns:inkml="http://www.w3.org/2003/InkML" xml:id="stk121" contextRef="#ctx0" brushRef="#br2">25760 4572 0,'-21'0'37,"-1"0"-18,1 0 2,0 21-3,0-21 1,0 0 1,21 21-11,-21 22 21,21-22-11,-22 0-11,22 0 3,-21 22 3,21-22 1,0 0-5,0 0 4,0 0-7,0 0 2,0 1-1,0-1 12,0 0-9,0 0-3,0 0 12,0 0 10,21-21 8,1 0-28,-1 0 9,0 0-9,0 0 0,0 0-1,0 0 5,1 0-9,-1 0 4,0 0 16</inkml:trace>
    </iact:actionData>
  </iact:action>
  <iact:action type="add" startTime="470666">
    <iact:property name="dataType"/>
    <iact:actionData xml:id="d122">
      <inkml:trace xmlns:inkml="http://www.w3.org/2003/InkML" xml:id="stk122" contextRef="#ctx0" brushRef="#br2">26204 4318 0,'0'21'48,"0"0"-40,0 1 8,0 20-10,0 0 1,0 22 3,0-22 1,0 22-3,0-43 3,0 21 0,0-21-3,0 0 1,0 1 11,0-1-11,0 0 11,0 0-10,0 0-1,0 0 2,0 1-3,0-1 3,0 0 2,0 0-8,0 0 6</inkml:trace>
    </iact:actionData>
  </iact:action>
  <iact:action type="add" startTime="472034">
    <iact:property name="dataType"/>
    <iact:actionData xml:id="d123">
      <inkml:trace xmlns:inkml="http://www.w3.org/2003/InkML" xml:id="stk123" contextRef="#ctx0" brushRef="#br2">25082 5906 0,'-21'0'58,"0"0"-39,-21 0-10,-1 0 0,22 0 2,0 0-2,-21 21 1,21-21-1,-1 0 3,1 21-5,0 0 5,-21-21-4,21 21 13,-1-21-3,22 21-5,-21 1 2,21-1-4,0 0 9,0 0 9,0 0 9,0 0-18,21-21 0,-21 22-2,22-22-9,-1 0 22,0 0-22,0 0 21,0 0-11,-21-22 0,0 1-7,21 21-5,-21-21 13,22 21-7,-22-21-7,0 0 24,0 0-22,0-1 12,21 1 1,-21 0 6,21 0-18,0 0 13,-21 0-13,0-1 0,0 1 1,0 0 3,0 0-7,0-21 4,0 20 9,0 1 5,0 0-19,0 0 15,0 0-2,0 0 2,0-1 68,0 1-11,0 42 148,0 1-197,0-1-19,0 0 1,0 0 0,0 43-1,0-1 1,0-21 1,0 1-3,0-22 3,0 0-2,0 21 0,0-20 11,0 41-11,0-42 1,0 0 1,0 22-2,0-22 1</inkml:trace>
    </iact:actionData>
  </iact:action>
  <iact:action type="add" startTime="474286">
    <iact:property name="dataType"/>
    <iact:actionData xml:id="d124">
      <inkml:trace xmlns:inkml="http://www.w3.org/2003/InkML" xml:id="stk124" contextRef="#ctx0" brushRef="#br2">25273 6033 0,'21'0'48,"0"0"-9,-21 21-6,0 0-7,0 21-7,0-21 0,0 1-7,0-1-5,0 0 5,0 21-4,-21-21 5,21 1-7,-21-22 7,21 21-6,-21 0 12,0 0 2,-1-21-9,1 0 3,21 21-5,-21-21 6,0 21-3,0-21 7,21-21 86,0-21-82,0 21-7,0 0-9,0-1 3,0 1-3,0 0 5,0 0-5,21 0 10,-21 0-5,0-1-7,21 22 8,-21-21-8,21 0 13,0 21 0,-21-21-4,22 21-11,-1-21 7</inkml:trace>
    </iact:actionData>
  </iact:action>
  <iact:action type="add" startTime="475810">
    <iact:property name="dataType"/>
    <iact:actionData xml:id="d125">
      <inkml:trace xmlns:inkml="http://www.w3.org/2003/InkML" xml:id="stk125" contextRef="#ctx0" brushRef="#br2">25654 6054 0,'-21'0'48,"0"0"-28,-1 0 10,22 21-22,-21 0 13,0-21 3,21 21-16,-21 0-3,0 1 14,21-1-9,-21 21 13,21 0-7,-22-20 7,22-1-7,0 0 13,0 0-10,0 0-8,0 0 66,22-21-67,20 0 4,-21 0-9,21 0 15,-20 0 14,-1 0-28,0 0 10,-21-21 48</inkml:trace>
    </iact:actionData>
  </iact:action>
  <iact:action type="add" startTime="477179">
    <iact:property name="dataType"/>
    <iact:actionData xml:id="d126">
      <inkml:trace xmlns:inkml="http://www.w3.org/2003/InkML" xml:id="stk126" contextRef="#ctx0" brushRef="#br2">25993 5715 0,'21'0'38,"0"0"-26,0 0 5,0 0 3,0 21-1,1-21-9,-1 0 8,-21 21 12,0 1 18,0-1-29,0 0 64,0 0-64,-21 21-14,-1-42 5,22 22 0,0-1 0,0 0 0,-21 0-2,21 21 12,-21-42-10,0 43 0,0-22-1,0 0 1,-1 0 1,22 0-2,-21 1 0,0-22 1,21 21-1,-21-21 1,21 21 3,-21-21-3,0 21-3,21 0 2,0 0 1,-22-21-1,22 22 0,22-22 118,-1 0-117,0 0 10,0 0-5,0 0-10,0 0 3,1 21 3,20-21 8,-21 0 0,-233 0 50</inkml:trace>
    </iact:actionData>
  </iact:action>
  <iact:action type="add" startTime="478878">
    <iact:property name="dataType"/>
    <iact:actionData xml:id="d127">
      <inkml:trace xmlns:inkml="http://www.w3.org/2003/InkML" xml:id="stk127" contextRef="#ctx0" brushRef="#br2">24765 7154 0,'-21'0'66,"0"0"-47,-1 0-9,1 0 0,0 0 0,0 0 0,-21 0 0,-1 0 9,22 22 11,21-1-21,-21 0 23,21 0 17,0 0-23,0 0-7,21-21 1,0 22 28,0-22-29,-21 21-9,22-21 38,-1 0-4,0-21-23,0 21-18,-21-22 8,0 1 1,21 0 4,0 0 24,-21 0-2,0 0-29,22-1 11,-22-20-11,21 0 1,-21-1 3,21-20-2,-21 42-2,0-43-4,0 43 5,0-21 10,0 21-1,0-1 2,21 1-1,-21 0-12,0 0 31,0 0-20,0 0 20,0 42 20,0 0-36,0 0-8,0 0 4,0 0 20,0 1-29,0-1 0,0 21-1,0 0 3,0 1-5,0 41 4,0-20-2,0-1 3,0-20-5,0-22 25,0 21 121,0 1-142</inkml:trace>
    </iact:actionData>
  </iact:action>
  <iact:action type="add" startTime="480975">
    <iact:property name="dataType"/>
    <iact:actionData xml:id="d128">
      <inkml:trace xmlns:inkml="http://www.w3.org/2003/InkML" xml:id="stk128" contextRef="#ctx0" brushRef="#br2">25061 7133 0,'43'0'37,"-22"0"-14,-21 21 12,21-21-25,-21 22 9,0-1-9,0 0 0,0 0 0,0 0 0,0 0-1,0 1 1,0 20 9,0-21 1,0 0-11,0 0 1,0 1 9,-21-22 1,21 21-11,-21-21 1,-1 0 0,22 21 0,-21-21-1,0 0 12,0 0 47,0 0-26,21-21-27,0 0 35,0-1-30,0 1-11,0 0 13,0-21-16,21 21 3,-21-1 1,0 1-1,21 0 1,0 21 1,-21-21-2,21 21 10,1-21 1,-1 0-11,0 21 1</inkml:trace>
    </iact:actionData>
  </iact:action>
  <iact:action type="add" startTime="482460">
    <iact:property name="dataType"/>
    <iact:actionData xml:id="d129">
      <inkml:trace xmlns:inkml="http://www.w3.org/2003/InkML" xml:id="stk129" contextRef="#ctx0" brushRef="#br2">25548 7091 0,'-21'0'115,"21"21"-105,-21-21 0,0 21 0,-1 0-1,1 1 3,21-1-5,-21-21 6,21 21-6,0 0 5,0 0 34,0 0-37,-21-21 2,21 22-2,0-1 11,0 0 9,0 0-10,0 0 39,21 0-14,0-21-29,0 0 4,1 0 1,-1 0 1,0 0-14,0 0 14</inkml:trace>
    </iact:actionData>
  </iact:action>
  <iact:action type="add" startTime="484324">
    <iact:property name="dataType"/>
    <iact:actionData xml:id="d130">
      <inkml:trace xmlns:inkml="http://www.w3.org/2003/InkML" xml:id="stk130" contextRef="#ctx0" brushRef="#br2">25802 6900 0,'21'0'77,"22"0"-57,-22 0-11,0 0 11,0 0-11,0 0 10,-21 22 88,0-1-67,0 0-19,0 0 15,0 0-26,0 0 3,0 1 3,0-1 7,-21-21-17,0 21 14,21 0 0,-21-21-11,0 0 10,42 0 129,0 0-130,0 0-8,0 0 2,0 21 4,1-21-7,-22 21 6,0 1 4,0-1 16,0 0-16,0 0 1,0 0-11,0 0 1,-22-21-1,22 43 9,-21-22-16,0 0 7,0-21 12,21 21-13,-21-21 36,21-21 58,0 0-93</inkml:trace>
    </iact:actionData>
  </iact:action>
  <iact:action type="add" startTime="486421">
    <iact:property name="dataType"/>
    <iact:actionData xml:id="d131">
      <inkml:trace xmlns:inkml="http://www.w3.org/2003/InkML" xml:id="stk131" contextRef="#ctx0" brushRef="#br2">27622 5990 0,'22'0'18,"20"0"-7,0 0 5,-21 0-12,22 0 3,-22 0 2,21 0 3,-21 0-4,1 0 2,-1 0 0</inkml:trace>
    </iact:actionData>
  </iact:action>
  <iact:action type="add" startTime="487168">
    <iact:property name="dataType"/>
    <iact:actionData xml:id="d132">
      <inkml:trace xmlns:inkml="http://www.w3.org/2003/InkML" xml:id="stk132" contextRef="#ctx0" brushRef="#br2">28384 5990 0,'22'0'17,"20"0"-7,0 0 0,-21 0 0,1 0-1,20 0 1,21 0 4,-20 0-8,-22 0 4,0 0-1</inkml:trace>
    </iact:actionData>
  </iact:action>
  <iact:action type="add" startTime="487895">
    <iact:property name="dataType"/>
    <iact:actionData xml:id="d133">
      <inkml:trace xmlns:inkml="http://www.w3.org/2003/InkML" xml:id="stk133" contextRef="#ctx0" brushRef="#br2">29146 5990 0,'43'0'19,"20"0"-7,-20 0-6,-1 0 8,43 0-8,-1 0 8,-20 0-8,-22 0 8,-21 0-10,22 0 12,-22 0-2</inkml:trace>
    </iact:actionData>
  </iact:action>
  <iact:action type="add" startTime="489469">
    <iact:property name="dataType"/>
    <iact:actionData xml:id="d134">
      <inkml:trace xmlns:inkml="http://www.w3.org/2003/InkML" xml:id="stk134" contextRef="#ctx0" brushRef="#br2">27432 6773 0,'21'0'124,"0"0"-115,0 0 5,22 0-9,-1 0 6,22 0-1,-1 0-1,-21 0 1,1 0-1,20 0 1,-20 0-1,-1 0 2,0 0-1,1 0-1,-1 0 5,0 0 1</inkml:trace>
    </iact:actionData>
  </iact:action>
  <iact:action type="add" startTime="490284">
    <iact:property name="dataType"/>
    <iact:actionData xml:id="d135">
      <inkml:trace xmlns:inkml="http://www.w3.org/2003/InkML" xml:id="stk135" contextRef="#ctx0" brushRef="#br2">28596 6773 0,'21'0'38,"22"0"-28,-22 0-1,0 0 0,21 0 1,-21 22 0,1-1 0,-1-21 2,0 0-5</inkml:trace>
    </iact:actionData>
  </iact:action>
  <iact:action type="add" startTime="491040">
    <iact:property name="dataType"/>
    <iact:actionData xml:id="d136">
      <inkml:trace xmlns:inkml="http://www.w3.org/2003/InkML" xml:id="stk136" contextRef="#ctx0" brushRef="#br2">29718 6689 0,'42'0'19,"-21"0"-10,1 0 1,20 0 0,-21 0 0,0 0 0,0 0-1,22 0 1,-1 0 0,-21 0 3,0 0-7,1 0 7,-22-21 12</inkml:trace>
    </iact:actionData>
  </iact:action>
  <iact:action type="add" startTime="491808">
    <iact:property name="dataType"/>
    <iact:actionData xml:id="d137">
      <inkml:trace xmlns:inkml="http://www.w3.org/2003/InkML" xml:id="stk137" contextRef="#ctx0" brushRef="#br2">30480 6625 0,'21'0'28,"0"0"-17,0 0-2,1 0 0,20 0 1,21 0-1,-20 0 1,-1 0 0,0 0-1,-20 0 1,20 0-1,-21 0 2,0-42-2,-21 21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3:50:47.59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59881">
    <iact:property name="dataType"/>
    <iact:actionData xml:id="d0">
      <inkml:trace xmlns:inkml="http://www.w3.org/2003/InkML" xml:id="stk0" contextRef="#ctx0" brushRef="#br0">18457 9779 0,'-21'0'220,"0"0"-208,0 0 6,0 0-8,-1 0-1,1 0 11,0 0-10,0 21 0,0-21 0,-22 0-2,43 21 2,-42-21 0,21 22 10,0-1-11,0-21 1,21 21-1,-22-21 1,1 21 0,0 0 0,0 0 9,21 1-9,-21-22-1,21 21 11,0 0 0,0 0 19,0 0-20,0 0-10,0 1 1,0-1 0,0 0 0,0 0-1,21 0 10,0-21 12,0 0-22,0 0 4,22 0 2,-22 0-5,0 0 5,0 0-10,43 21 4,-43-21 16,0 0-24,0 0 3,0 0 6,1 0 0,-22-21 66,0 0-57,0 0 3,21 21-4,-21-21-9,0-22 12,0 22-3,0 0 12,0 0-1,0 0-10,0-22 0,0 22-4,0 0 0,0 0-6,0 0 11,0 0 57,21 21-68,-21-22 22,0 44 289,0 20-297,0 0-17,0 22 4,0-22-1,0 0 2,0 22-2,0-43 1,0 0-1,0 22 0,0-1 1,0-21 5,0 0-10,0 43 4,0-22 1,0 22 1,0-1-3,0 1 2,0-22 0,0-21-1,0 0 1,0 22 0,0-22-1,0 21 11,0-21-10,0 22-1,0-1 1,0 21-1,0-20 1,0-1 0,0 0 0,0-20 3,0-1-3,0 0-4,0 0 13</inkml:trace>
    </iact:actionData>
  </iact:action>
  <iact:action type="add" startTime="82991">
    <iact:property name="dataType"/>
    <iact:actionData xml:id="d1">
      <inkml:trace xmlns:inkml="http://www.w3.org/2003/InkML" xml:id="stk1" contextRef="#ctx0" brushRef="#br0">16827 12933 0,'0'21'202,"0"0"-181,0 0-13,0 1 2,0-1 10,-21-21-11,21 42 5,0-21-9,-21 0 6,0 22-2,21 20 5,0-20-8,0-1 3,0 21 1,-21-20-1,21-22 0,0 0 3,0 0-2,21-21 164,0 0-164,0 0 9,22 0-1,-22 0-7,21 0-2,0 0 1,1 0 0,20 0 0,1 0-1,-1 0 1,1 0 0,-1 0-1,-20 0 1,20 0 0,-21 0 0,22 0-1,-43 0 1</inkml:trace>
    </iact:actionData>
  </iact:action>
  <iact:action type="add" startTime="84582">
    <iact:property name="dataType"/>
    <iact:actionData xml:id="d2">
      <inkml:trace xmlns:inkml="http://www.w3.org/2003/InkML" xml:id="stk2" contextRef="#ctx0" brushRef="#br0">17420 12996 0,'0'22'146,"0"-1"-136,0 0 4,0 42-9,0-20 10,-21 41-11,21-41 7,0 20-3,-21-20 9,21-1-12,-21 43 3,21-1 3,0 22-2,0 0 2,0-43 4,0 1-13,0-1 9,-22-41-3,1 41 2,21-21 0,0 1 1,-21-22-2,21 42 1,0-41-1,0 41 1,0-42 2,0 22 8,0-22-19,0 21 18,0-21-18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3:52:32.05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320">
    <iact:property name="dataType"/>
    <iact:actionData xml:id="d0">
      <inkml:trace xmlns:inkml="http://www.w3.org/2003/InkML" xml:id="stk0" contextRef="#ctx0" brushRef="#br0">18965 1566 0,'0'43'135,"0"-22"-125,0 0 0,0 21-2,0 1 3,-21-1-2,21-21 1,-21 0 0,21 1 0,0 20 9,0 0 1,0-21-11,0 1 1,0-1 0,0 21-1,0-21 10,-21-21 11,21-21 90,0 0-114,0 0 3,0 0 1,0-1 0,0 1 0,0 0 10,0 0-11,21 21 0,-21-21 15,0 0-8,21-1 3,0 1-9,-21-21-1,21 0 1,1 20-1,20-20 1,-42 21 0,21 0-1,0 0 1,0 21 40,1 0-32,-22 21-7,21-21 3,-21 42 5,21-42-18,-21 42 3,0 1 11,0-1-9,21-21 8,0 22-9,-21-1 3,21-21 3,-21 21 8,0-20 4,0 20-17,0-21 4,0 43-1,0-22 1,0 0 0,0 22-1,0-43 2,0 0-3,0 0 3,22-21 57,-22-42-39,0 21-20,0-22 1,0 22-1,0-42 1,0 42 5,0-22-10,0 1 6,21 0 1,0 20 3,-21 1-5,21 21 0,0-21 0,-21 0-1,21 0 1,-21 0-1,22-1 2,-1 1-2,-21 0 1,21 21 0,0 0 8,0 0 3,0 0-9,1 21 4,-22 0-6,21 1-1,0 20 2,-21-21-1,0 0-1,21 0 1,-21 1-1,0-1 1,21-21 0,-21 42 4,0-21-9,0 43 5,0-22 0,0-21 0,21 22-2,-21-1 3,0-21 0,0 0 1,0 0-6,0 1 13</inkml:trace>
    </iact:actionData>
  </iact:action>
  <iact:action type="add" startTime="17807">
    <iact:property name="dataType"/>
    <iact:actionData xml:id="d1">
      <inkml:trace xmlns:inkml="http://www.w3.org/2003/InkML" xml:id="stk1" contextRef="#ctx0" brushRef="#br0">20383 1842 0,'-21'0'57,"21"21"-49,-21-21 10,0 0-16,0 0 9,0 21-3,-1-21 2,1 0 0,21 21 8,-42-21-17,42 21 9,-42-21 2,42 21-4,-22 1 2,22-1-1,-21-21 3,21 21-5,-21-21 6,0 21-7,21 0 14,0 0-7,-21 22-6,21-22 6,0 0-8,0 0 6,0 22-1,0-22 28,0 0-29,0 0 1,0 0 9,21 22-9,0-43 0,-21 21-1,21 0 2,-21 148-2,21-169 1,1 0 20,-1 0-20,-21-21 18,21 0-18,-21 0-1,0 0 10,0-1-4,0 1 4,0-21-4,21 0-4,-21 20-3,0 1 2,21-21 9,0 0 0,-21 20-9,0-41 0,0 63-1,22 0 1,-22-21 0,21 0 0,-21-1 0,0 1-1,0 0 10,0 0 236,0 0-228,0-43 3,0 85 203,0 1-224,0 20 10,0 127-8,0-126-2,0 20 1,0 1-1,0-1 1,0-42 1,0 22-2,0-65 1,0 44 19,0-1 1,21-21-12</inkml:trace>
    </iact:actionData>
  </iact:action>
  <iact:action type="add" startTime="20378">
    <iact:property name="dataType"/>
    <iact:actionData xml:id="d2">
      <inkml:trace xmlns:inkml="http://www.w3.org/2003/InkML" xml:id="stk2" contextRef="#ctx0" brushRef="#br0">20849 974 0,'0'0'0,"0"21"29,0-42 11,0 42-12,0 0-18,0 0-1,0 22 2,0 41-1,0-20-1,0-1 0,0 22 1,0-22 0,0-20 0,0-1 0,0-21-1,0 22 0,0 20 1,0-21-1,0 1 1,0 20 1,0 1-2,0-22 1,0 22 0,0-22 0,0-21 0,0 0 12,0 0-16,0 22 13,0-22 20,0 0 52,0 0-57</inkml:trace>
    </iact:actionData>
  </iact:action>
  <iact:action type="add" startTime="21808">
    <iact:property name="dataType"/>
    <iact:actionData xml:id="d3">
      <inkml:trace xmlns:inkml="http://www.w3.org/2003/InkML" xml:id="stk3" contextRef="#ctx0" brushRef="#br0">20637 1545 0,'0'0'1,"22"0"16,20 0-7,0 0-1,1 0 1,-1 0-1,-21 0 1,0 0-1,0 0 1,1 0 0,-1 0 10,0 0-1,0 0 1,0 0 0,0 0-11,-21-21 50</inkml:trace>
    </iact:actionData>
  </iact:action>
  <iact:action type="add" startTime="23020">
    <iact:property name="dataType"/>
    <iact:actionData xml:id="d4">
      <inkml:trace xmlns:inkml="http://www.w3.org/2003/InkML" xml:id="stk4" contextRef="#ctx0" brushRef="#br0">21484 1037 0,'0'-148'19,"0"127"-10,0 0 22,0 42 26,0 0-38,0 21-9,0 1 0,0-1-1,0 0 4,0 1-5,0-1 1,0 22-1,0-43 4,0 21-3,0 0 1,0-20-1,0-1 2,0 21-2,0 22 5,0-22-10,0-21 6,0 43 0,0-22-1,0 0 2,0 22-2,0-22 1,0-21 0,0 22 10,-21-22-11,21 0 1,0 21-2,0-21 2,0 22 3,0-22-6,0 0 4,0 0-2,0 22 10,0-22-9,0 0 9,0 21 129,0-21-141,0 1 3,0-1-1,0-106 2</inkml:trace>
    </iact:actionData>
  </iact:action>
  <iact:action type="add" startTime="24816">
    <iact:property name="dataType"/>
    <iact:actionData xml:id="d5">
      <inkml:trace xmlns:inkml="http://www.w3.org/2003/InkML" xml:id="stk5" contextRef="#ctx0" brushRef="#br0">22288 1778 0,'0'-63'19,"0"41"20,-21 22 193,0 0-222,0 0 9,0 0 1,0 0-1,-1 0-9,1 0 19,0 0-8,0 22-2,0-22 2,0 0-1,21 21-14,-22-21 23,22 21-5,0 0 11,0 0-10,0 0-24,0 1 3,0-1 5,0 21 3,0-21-5,0 0 2,0 22 1,0-22 3,0 0-6,0 0 2,0 0 11,22-21-10,-1 22 9,-21-1 0,21-21-9,-21 21 0,21-21-1,-21 21 1,21-21 0,0 0 9,1 0 0,-1 0 11,-21-21 28,0 0-38,0 0-10,21-1 19,0 1-1,-21 0-8,21 0-10,-21-21 0,0 20 1,21 1-3,1-21 4,-22 21 4,0-22-6,0 1 1,21 42-4,-21-42 6,0 21-5,0-1 22,0 44 183,0-1-194,0 0-9,0 0 0,0 0 9,0 22-9,0-22 0,0 21-1,0-21 1,0 22-1,0-22 1,0 0 9,0 0-9,0 0 10,0 0-10,0 1-1,21-1 1,-21 0 0,0 0 4,0 0-9,0 0 14,0 1-8,0-1 18,21-21-21,-21 21 3,-21-21 58</inkml:trace>
    </iact:actionData>
  </iact:action>
  <iact:action type="add" startTime="27971">
    <iact:property name="dataType"/>
    <iact:actionData xml:id="d6">
      <inkml:trace xmlns:inkml="http://www.w3.org/2003/InkML" xml:id="stk6" contextRef="#ctx0" brushRef="#br0">22860 1058 0,'0'22'299,"0"-1"-288,0 21 2,0 0-6,0-20 6,0 20-8,0-21 10,0 0-10,0 22 5,0-22 1,0 21 4,0 0-11,0 22 5,0 21 2,0-22-2,0 1-2,0-43 5,0 21 0,0-21-5,0 0 6,0 22 2,0-22-14,0 0 9,0 21-1,0 1 0,0-22 3,0 21-5,0-21 6,0 22-4,0-22 2,0 0 8,0 0-18,-21 0 6,21-42 138,0 0-124,0 0-10,0 0-3,0 0 1,0-1 1,0 1-1,0-21 0,0 21 3,0 0 8,0-1-12,0 1 12,0 0-7,21 0 1,-21 0-3,21 21 3,-21-21 1,21-1-6,-21 1 10,21 21 2,-21-21-12,22 21 21,-1 0 0,0 0-2,0 0-9,0 0 0,0 0-9,1 0 9,-22 21-9,0 0 3,21-21-6,-21 22 2,21-1 11,0 0-10,-21 0-2,0 0 12,21 0-10,-21 1 0,0-1 0,0 0-1,0 0 1,0 21 0,0-20-1,0-1 1,0 0-1,0 0 1,0 0 0,-21 0 19,0-21-9,0 22-11,0-22 11,-1 0-1,-20 21-9,21-21 0,0 21 3,0-21-6,-1 0 12,1 0-9,21-21 87,0 0-88</inkml:trace>
    </iact:actionData>
  </iact:action>
  <iact:action type="add" startTime="50825">
    <iact:property name="dataType"/>
    <iact:actionData xml:id="d7">
      <inkml:trace xmlns:inkml="http://www.w3.org/2003/InkML" xml:id="stk7" contextRef="#ctx0" brushRef="#br0">23728 3514 0,'-21'0'17,"-1"0"-9,-20 0 4,0 0-3,21 0 1,-1 0-1,-20 0 1,21 0 0,0 0 0,0 21 0,-1 0-1,1-21 4,0 21-6,-21 0 12,21 1-9,-1-1-1,1 0 4,0 0-7,-21 21 4,21-20 3,21-1-6,-22 0 2,22 0 1,-21 0 0,0 22 9,21-22 1,0 21-10,0 22 3,0-22-7,0 0 3,0 1 0,0-22 1,21 21 0,0 0 0,1-20-1,-1-1 2,21 0-2,-21 0 1,22-21-1,-1 0 1,21 0 1,-20 0-3,-1 0 3,0 0-1,1-42 3,-1 21-7,22-1 4,-43-20-1,21 21 0,-21 0 2,0 0-1,-21-1-1,0 1 11,0 0-11,0 0 11,0 0-11,0 0 2,0-22-2,0 22 4,0 0-6,0-21 2,0-1 5,0 22-5,0-21-4,0-1 5,0 1 0,0-21 0,0 41 0,0-20 0,0 21-2,0 0 3,0 0 46,0-1-46,0 1 8,0 42 140,0 1-143,0 20-2,0 0-8,0 22 3,0-1 5,0-20-9,0-1 5,0 0 0,0 1-1,0 20 2,0-21-2,0 22 0,0 21 2,0-22-2,0 1 1,22-22 4,-22-21-8,0 0 3,0 0 1,0 1 9,21-22 2,-21-22 45</inkml:trace>
    </iact:actionData>
  </iact:action>
  <iact:action type="add" startTime="53000">
    <iact:property name="dataType"/>
    <iact:actionData xml:id="d8">
      <inkml:trace xmlns:inkml="http://www.w3.org/2003/InkML" xml:id="stk8" contextRef="#ctx0" brushRef="#br0">24532 3344 0,'21'0'27,"0"0"-17,22 0 0,-1 0 0,0 22 0,-20-22-1,20 21 2,0-21-2,-21 0 3,1 0-6,-22 21 9,21-21 2,-21 42 19,0 1-27,0-22 6,0 0-10,0-127 16</inkml:trace>
    </iact:actionData>
  </iact:action>
  <iact:action type="add" startTime="53972">
    <iact:property name="dataType"/>
    <iact:actionData xml:id="d9">
      <inkml:trace xmlns:inkml="http://www.w3.org/2003/InkML" xml:id="stk9" contextRef="#ctx0" brushRef="#br0">24426 3683 0,'0'0'1,"21"0"25,22 0-6,-1 0-11,-21 0 0,0 64 0,22-43 2,20-21-1,-42 21 0,43-21-2,-22 0 2,-21 21 1,1-21-2,20 0 1,-42 42 67,0-84-68</inkml:trace>
    </iact:actionData>
  </iact:action>
  <iact:action type="add" startTime="55058">
    <iact:property name="dataType"/>
    <iact:actionData xml:id="d10">
      <inkml:trace xmlns:inkml="http://www.w3.org/2003/InkML" xml:id="stk10" contextRef="#ctx0" brushRef="#br0">26120 2752 0,'-22'0'80,"1"0"-70,-21 0-5,21 0 5,0 0 0,-22 0-1,22 0 1,-21 0 0,21 0-1,-1 0 0,-20 0 1,21 0 10,-21 0-10,20 0 10,22 21 202,0 42-202,0-41 20,0-1-32,0 0 9,0 21-12,0 1 3,0 20 1,0-42 2,0 0-2,0 1 10,0 41-9,0-21-1,0 22 2,0 21-2,0-1 1,0-20-1,0-1 1,0-20 0,-21-1 0,21-21 0,0 21 0,0 1 9,0-22-10,0 42 1,0-41-1,0 20 1,0-21-1,0 21 5,0-20-9,43-22 190,-22 21-176,0-21-8,0 0-2,21 21 1,-20-21 10,20 0-2</inkml:trace>
    </iact:actionData>
  </iact:action>
  <iact:action type="add" startTime="57397">
    <iact:property name="dataType"/>
    <iact:actionData xml:id="d11">
      <inkml:trace xmlns:inkml="http://www.w3.org/2003/InkML" xml:id="stk11" contextRef="#ctx0" brushRef="#br0">26628 3069 0,'-127'0'67,"105"0"-48,1 0 1,0 0-10,0 0 9,0 0-4,0 0-10,-1 0 4,1 0 2,0 0 8,0 0 0,21 21 88,0 1-88,0-1 1,21-21-1,-21-170 1,0 192-11,0-1 11,0 21-10,0-21-1,0 22 0,0-22 1,0 42-1,0-42 0,0 1 2,0 20-1,0-21-1,0 0 1,21-21 70,0 0-23,1 0-29,-1 0-5,0 0-17,0 0 23,0 0-9,0 21 20,1-21-20,-22 22-12,0 20 21,21-21-9,-21 0-1,0 0 31,0 1-31,0-1 13,-21 0-26,-1 0 4,1 0-1,0 0 1,0-21-1,0 22 1,-22-22 0,22 0 0,-21 21 9,21-21 4,21-21 70</inkml:trace>
    </iact:actionData>
  </iact:action>
  <iact:action type="add" startTime="59952">
    <iact:property name="dataType"/>
    <iact:actionData xml:id="d12">
      <inkml:trace xmlns:inkml="http://www.w3.org/2003/InkML" xml:id="stk12" contextRef="#ctx0" brushRef="#br0">27876 2921 0,'22'0'27,"-1"0"-17,21-21 0,0 21 0,-20 0 3,-1 0-6,21 0 2,-21 0 0,0-21 1,1 21 10,-22 21 115,0 0-9,0 0-106,0 0-1,0 1-5,0-1 1,0 0 16,-22-21-23,22 21 2,-21 43-1,21-22 1,-21 0-1,0 22 2,0-1-1,21-20 0,0-1-1,-21 21 0,21-41 1,-22-1 0,22 0 0,-21 0 20,21 0-22,-21-21 23,21 21 20,0 1-41,0-1-5,0 0 4,0 0 1,0 21 10,0-20-11,-21-1 2</inkml:trace>
    </iact:actionData>
  </iact:action>
  <iact:action type="add" startTime="62126">
    <iact:property name="dataType"/>
    <iact:actionData xml:id="d13">
      <inkml:trace xmlns:inkml="http://www.w3.org/2003/InkML" xml:id="stk13" contextRef="#ctx0" brushRef="#br0">27834 3429 0,'21'0'19,"0"0"-9,1 0-2,20-21 4,-21 21-4,0 0 2,-21-21 0,21 21-1,1 0 11,-1 0-10,0 0 19,0 0 1,-21 21 35,0 0-54,0 0 8,0-63 10</inkml:trace>
    </iact:actionData>
  </iact:action>
  <iact:action type="add" startTime="63456">
    <iact:property name="dataType"/>
    <iact:actionData xml:id="d14">
      <inkml:trace xmlns:inkml="http://www.w3.org/2003/InkML" xml:id="stk14" contextRef="#ctx0" brushRef="#br0">28533 2646 0,'21'0'19,"0"0"-8,21 0-3,-21 0 2,22 0-1,-22-21 1,0 21-1,-21 21 156,0 0-145,0 21-5,0-20-7,0 20-2,0-21 4,0 21-1,0 1 1,0-43 0,0 0 1,0 42 1,0 0-7,0 43 6,0 0-2,0-1 2,0 1-3,0 21 2,0-43 0,0-41 0,0-1-1,0 21 1,0 0 0,0 1 0,0-1-1,0 0 1,0 1 0,0-1 3,0 22-6,0-1 1,-21-21 7,21-20-10,0-44 5,0 44-1,-21-1 11,21 0-10,-21 21 4,21 1 1,0-22-1,0 21-9,0-21 14,-22-21 51,1 0-43,0 0 3,0 0 1,-21-21-30,42 0 7,-43 21 3,1-21-3,21 21 4,21-43-4,-21 43 4,21-21 62</inkml:trace>
    </iact:actionData>
  </iact:action>
  <iact:action type="add" startTime="65602">
    <iact:property name="dataType"/>
    <iact:actionData xml:id="d15">
      <inkml:trace xmlns:inkml="http://www.w3.org/2003/InkML" xml:id="stk15" contextRef="#ctx0" brushRef="#br0">29019 3450 0,'43'0'57,"-22"0"-48,0 0 4,0 0-7,43 0 4,-43 0 0,0 0 0,0 0-1,0 0 2,1 0-2,-1 0 4,0 0-5,0 0 4,0 0-5,0 0 11,1 0 1,-22 21 59,0 22-69,0-1 0,0-21 11,0-169 9</inkml:trace>
    </iact:actionData>
  </iact:action>
  <iact:action type="add" startTime="66640">
    <iact:property name="dataType"/>
    <iact:actionData xml:id="d16">
      <inkml:trace xmlns:inkml="http://www.w3.org/2003/InkML" xml:id="stk16" contextRef="#ctx0" brushRef="#br0">29252 3281 0,'0'21'38,"0"0"-28,0 0 28,0 1-19,0 20-10,0 0 4,0 22-4,0-43-1,0 21 2,0-21 0,0 22 0,0-22 0,0 0-1,0 0 1,0 22 76,0-22-75,0 0 1,0-85 15</inkml:trace>
    </iact:actionData>
  </iact:action>
  <iact:action type="add" startTime="67709">
    <iact:property name="dataType"/>
    <iact:actionData xml:id="d17">
      <inkml:trace xmlns:inkml="http://www.w3.org/2003/InkML" xml:id="stk17" contextRef="#ctx0" brushRef="#br0">30353 2646 0,'-21'0'57,"0"0"-48,-1 0 2,1 0 9,-21 0-11,21 0 1,0 0 0,-22 0-1,22 0 3,0 0-5,-21 0 5,20 0-4,1 0 4,0 0-5,0 0 13,21 21-8,0 0 101,0 0-92,0 1-13,0-1 32,0 21-22,0 0-3,0 22-9,0-1 3,0 22 5,0 0-8,0-22 4,0 1-1,0-22 1,0 22 0,-21-1-1,0 1 1,-1 41 0,22-20-1,0-21 1,0 20 0,0-20-2,0-22 3,0 0 8,-21-42-9,21 22 23,21-22 123,1 0-140,20 0-7,-21 0 2,0 0-3,22 0 2,-22 0-1,0 0 2,0 0-2,0 0 0,0 0 1,-42-22 38,-127 44-8,42-22-35</inkml:trace>
    </iact:actionData>
  </iact:action>
  <iact:action type="add" startTime="69611">
    <iact:property name="dataType"/>
    <iact:actionData xml:id="d18">
      <inkml:trace xmlns:inkml="http://www.w3.org/2003/InkML" xml:id="stk18" contextRef="#ctx0" brushRef="#br0">30226 2858 0,'21'0'28,"0"0"-18,0 0 3,1 0-7,-1 0 7,0 0 3,0 0 3,0 0-9,0 0 9,1 0 0,-1 0 2,0 21-13,0 0 12,0 0 1,0 0-2,1 0 0,-22 1 0,0-1-8,0 0 7,0 0-4,0 0-7,0 0 6,0 1 2,0-1-5,0 0 8,0-148 3,-43 127-4,22 0 3,0 0 10,0 0-20,0 0 9,21 21-9,-22-21 0,1 0 13,0 0-6,21 21 40,21-21 98,0 0-136,1 21 10,-22 1-19,21-22 3,-21 21-6,21 21 2,-21-21 1,21 0-1,-21 22 11,0-22 1,0 21-9,0-21 4,0 1 13,0-1-20,0 0 21,0 0-1,-21-21 6,21 21-31,-21 0 25,0-21-9,-1 0-11,-20 0 14,21 22-17,0-22 4,0 21-1,-1 0 10</inkml:trace>
    </iact:actionData>
  </iact:action>
  <iact:action type="add" startTime="71970">
    <iact:property name="dataType"/>
    <iact:actionData xml:id="d19">
      <inkml:trace xmlns:inkml="http://www.w3.org/2003/InkML" xml:id="stk19" contextRef="#ctx0" brushRef="#br0">31708 2688 0,'21'0'85,"0"0"-64,0 0-3,0 0-8,22 0 9,-22 0-9,0 0 1,21 0-2,-42 21 0,21-21 2,1 43-2,-1-43 5,0 21-9,0 21 15,0-42-11,-21 21 1,0 1-1,0-1 2,0 0 8,0 0 0,0 0 44,0 0-49,0 1 25,-21-22-29,0 0 10,0 21-11,0-21 1,-1 0 1,-20 0-3,21 0 2,0 0-1,0 0 11,-1 0 9,44 0 127,-1 0-127,0 0-20,0 0 22,-21 21-23,0 0 12,21-21 11,-21 21-4,0 0-8,0 1 1,0-1-11,0 0 1,0 0 0,0 0 0,0 0-2,0 43 6,0-43 2,-21 21-3,0-42-6,0 22 2,21-1 1,-43-21 0,22 0 10,-21 21-11,21-21 0,0 0 0,-1 0 1,1 0 0,0 0 0,21 21 0,-21-21 0,21 64 183,0-43-184,0-85 22</inkml:trace>
    </iact:actionData>
  </iact:action>
  <iact:action type="add" startTime="74397">
    <iact:property name="dataType"/>
    <iact:actionData xml:id="d20">
      <inkml:trace xmlns:inkml="http://www.w3.org/2003/InkML" xml:id="stk20" contextRef="#ctx0" brushRef="#br0">32533 2371 0,'21'0'79,"0"0"-61,1 0-8,-1 0 2,0 0 4,-21 21 13,0 0 10,0 0-30,0-169 2,21 148-1,-21 21 0,21 0 27,-21 1-27,0-1 0,0 21 0,0 0 3,0 22-3,0 21-4,0-1 4,0-20 0,0-1-2,0-20 3,-21-1-1,0 0 0,21 1-1,0 20 0,-21 43 1,21-43 5,0 1-10,0-1 4,0-41 1,0-1 0,-21 21-1,21-21 10,0 0-9,0 22 14,-22-1-19,22 0 5,0 1 0,0-22-1,0 21 4,0-21-6,0 1 2,0-1 21,0 0-20,0 0 9,0 0-9,-21-21 96,0 0-67,0 0-29,-21 0 6,-1 0-11,1 0 3,0 0 1,-1 0 2,1 0-3,21 0 3,0 0-3,21-21 81,0 42-57</inkml:trace>
    </iact:actionData>
  </iact:action>
  <iact:action type="add" startTime="78571">
    <iact:property name="dataType"/>
    <iact:actionData xml:id="d21">
      <inkml:trace xmlns:inkml="http://www.w3.org/2003/InkML" xml:id="stk21" contextRef="#ctx0" brushRef="#br0">26416 5038 0,'-106'42'29,"85"-42"-10,21 21-11,-21-21 33,0 0-4,-1 21 41,1-21-58,0 0-1,21 22 39,-21-22-48,0 0 49,21 21-2,0 0-18,0 0-20,0 0-4,21 0-10,-21 1 5,0-1 0,0 0-1,0 21 1,0 22 0,21-1-1,-21 43 1,21 0 0,-21 0-1,21-22 1,-21-41-1,22 20 2,-22-42 3,0-84 1,0 84 4,0 21-9,0 1 0,0-1-1,0-21 2,0 0-3,21-21 99,0 0-65,0 0-36,0 0 4,22 0 10,-43-21-11,21 21 0,0 0 2,-21-21 8,21 21-10</inkml:trace>
    </iact:actionData>
  </iact:action>
  <iact:action type="add" startTime="80390">
    <iact:property name="dataType"/>
    <iact:actionData xml:id="d22">
      <inkml:trace xmlns:inkml="http://www.w3.org/2003/InkML" xml:id="stk22" contextRef="#ctx0" brushRef="#br0">27051 5207 0,'0'21'82,"0"0"-53,0 1 10,0-1-9,0 0-20,0 0 9,0 21 1,0 1-12,-21-22 2,0 0 0,21 21 1,0-20-2,-43-1 2,22 21 0,0-21-4,0 0 3,-22 1-2,1 20 3,21-21-2,-21 21 0,20-20 1,1-1 0,0 0 0,0 0-1,21 0 1,0 0 9,0 1-5,21-22 80,0 0-85,0 0 15,1 0-9,-1 0 4,0 0-9,0 0 0,-21-22 22,0 1-26,0 0 14,0 0-6,0 0-8,21 0 13,-21-1 1,0 1 19,21-85-30,-21 85 1,22 0 0,-22 0-1,0 0 0,0 0 1,-22-1 30,1-20-21,0 42-9,0-21-1,0 0 0,0 21 2,21-21-2,-22 21 2,22-22 17,0 1 0,0 0-18,0 0 11,22-21-6,20 20-10,-21-20 4,21 0 1,-20 21-1,20 21 1,-21-22 0,0 22-1,0-21 1,1 21-1,-1 0 11,0 0-11,0 0 11,-21 21 8,0 1-18</inkml:trace>
    </iact:actionData>
  </iact:action>
  <iact:action type="add" startTime="83057">
    <iact:property name="dataType"/>
    <iact:actionData xml:id="d23">
      <inkml:trace xmlns:inkml="http://www.w3.org/2003/InkML" xml:id="stk23" contextRef="#ctx0" brushRef="#br0">28194 5186 0,'0'21'37,"0"21"-28,0 1 8,0 20-13,0-20 5,0 20 0,0-21 2,0 1-3,0-1 2,21 0 0,-21 1 0,0-1 0,0 0 0,0 1-1,0-22 1,0 21 1,21 1-3,-21-22 4,0 21-4,21 0 3,-21-20-3,0-1 4,0 0 15,0-106 1,0 106 9,0 22-25,0-22 6,0-106 14</inkml:trace>
    </iact:actionData>
  </iact:action>
  <iact:action type="add" startTime="84182">
    <iact:property name="dataType"/>
    <iact:actionData xml:id="d24">
      <inkml:trace xmlns:inkml="http://www.w3.org/2003/InkML" xml:id="stk24" contextRef="#ctx0" brushRef="#br0">28998 5186 0,'0'0'1,"21"0"40,-21 21-36,22-21 6,-22 42-2,0-20 1,0-1-1,0 21 1,0 0 0,0 1-1,0-22 1,0 0 4,0 21-9,0-20 5,0-1 0,0 0-1,0 0 2,-22 0 8,22 0-10,-21-21 4,0 22 3,-21-1 4,42 0-11,-21 0 1,-1 0-1,-20 22 1,21-1 1,0-21-2,0 0 0,-1-21 1,22 21 0,-21-21 9,0 0 21,0-21-31,0-21 1,-22 21-2,43-22 6,-42 1-8,42 21 5,-21-21-2,0 20 2,21 1-2,0 0 1,0 0 9,0 0 0,0 0-9,0-22 0,0-20-1,42-1 1,-21 1 1,0-22-3,43-21 2,-22 43 0,1-1-1,-22 64 1,42-21-1,-42 21 16,-21 21 67,0 0-63</inkml:trace>
    </iact:actionData>
  </iact:action>
  <iact:action type="add" startTime="85763">
    <iact:property name="dataType"/>
    <iact:actionData xml:id="d25">
      <inkml:trace xmlns:inkml="http://www.w3.org/2003/InkML" xml:id="stk25" contextRef="#ctx0" brushRef="#br0">29273 4974 0,'22'0'30,"-1"0"-21,0 0 0,0 0 1,0 0 9,-21 21 108,0 1-108,0-1 0,0 21-9,0 0 0,0-20 5,0-1-11,0 0 6,0 0-1,0 0 1,0 22 10,0-22-11,0 0 0,0 21 5,21 1-4,-21 20-4,0 1 3,0-1 0,0 1 2,0-43-1,0 0-1,0 0 1,0 21 0,0-20-1,-21 20 1,0 0 0,21-21 9,0 1 0,-21-1-9,0-21 98,0 0-80,-1 0-19,1 0 1,-21 0 0,0 0 0,20 0 0,1 0-1,0 0 1,0-21 9,21-1 33,0-147-27,190 190-13</inkml:trace>
    </iact:actionData>
  </iact:action>
  <iact:action type="add" startTime="91327">
    <iact:property name="dataType"/>
    <iact:actionData xml:id="d26">
      <inkml:trace xmlns:inkml="http://www.w3.org/2003/InkML" xml:id="stk26" contextRef="#ctx0" brushRef="#br0">22818 3979 0,'0'22'100,"0"-1"-80,0 0-3,0 21-10,0-21 5,0 1-4,0 41 4,21-21-6,-21 1 8,0-1-8,21 0 8,-21 1-9,0-22 15,0 0 0,21-21 37,0 0-9,-21 21-17,21-21-22,-21 21 1,22-21-2,20 22 13,-21-22-2,0 0-5,0 21-9,22-21 4,-22 21 2,21-21-2,-21 0 1,43 21-1,-22-21 1,1 0 1,20 21-1,1-21-1,-22 0 1,0 0 0,1 21 3,20-21-7,-21 0 7,-20 0-7,20 0 3,0 0 2,1 0-1,20 0-1,1 0 1,-1 0-1,1 0 1,20 0 0,22 0-1,-42 0 1,41 0 0,22 0-1,-63 0 2,42 0-3,-43 0 3,1 0-2,-22 0 2,-21-21-3,22 21 2,-1 0 436,21 0-436,-20 0-1,41 0 2,22 0-2,-21 0 1,63 0 0,-63-21 0,21 21-1,-22 0 0,-20 0 2,-1 0-2,22 0 1,-22 0-1,1 0 0,21 0 2,-22-21-2,22 21 6,-43 0-7,22 0-1,-22 0 4,0 0-3,22 0 2,-22 0 0,0 0-1,22 0 5,-1 0-2,1 0-8,-1 0 5,-20 0 2,20 0-2,1 0 0,-1 0 1,1 0 0,20 0-1,-20 0 2,21 0 2,-1 0-7,1-21 2,-22 21 3,43-21-2,-21-1 1,0 22 0,-1 0 4,1 0-8,42-21 4,-64 21-1,22-21 0,-21 21 1,-1 0 0,1 0-1,-22 0 2,21 0-2,-20 0 0,20 0 1,-42 0 0,1 0 0,-22-21 28,21 21 317,21 0-350,22 0 11,-1 0-10,22 0 1,-1 0 3,1-21 0,0 21 0,42 0-1,-43-21 2,65 21-2,-44 0 0,44 0 2,20 0-3,0-22 3,-21 22-2,1 0 0,-44 0 2,-20 0-2,21 0 1,-21-21-1,-22 21 3,1 0-4,-1-21 4,1 21-5,-22 0 6,0 0-6,1 0 6,-1 0-6,0 0 5,-21 0-6,22 0 8,-22 0-9,42 0 10,-41 0-10,-1 0 5,0 0 0,0 0 5,0 0-10,0 0 4,1 0 0,-1 0 2,42 0-2,-20 0 1,20 0 2,22 0-4,-22 0 2,1 0-1,-22 0 0,22 0 2,-22 0-2,21 0 1,1 0-1,-1 0 1,1 0 1,-1 0-3,-20 0 5,20 0-5,-20 0 3,-1 0-5,21 0 8,1 0-7,-22 0 6,22 0-7,-22 0 7,0 0-7,-20 0 8,-1 0-8,21 0 3,-21 0 1,0 0 6,1 0-11,20 0 3,-21 0 11,21 0-7,-20 0-4,-1 0 0,21 0 4,-21 0-4,0 0 3,1 0-2,20 0 1,0-21 10,-21-21-10,1-22-2,-1-21 5,-21 22-6,42 21 4,-21 20-3,0-20 5</inkml:trace>
    </iact:actionData>
  </iact:action>
  <iact:action type="add" startTime="212197">
    <iact:property name="dataType"/>
    <iact:actionData xml:id="d27">
      <inkml:trace xmlns:inkml="http://www.w3.org/2003/InkML" xml:id="stk27" contextRef="#ctx0" brushRef="#br0">4889 14626 0,'43'0'105,"-22"0"-96,0 0 0,0 0 1,0 0-1,22-21 6,-22 21-10,21 0 5,-21 0-1,43 0 1,-43 0 1,21 0-2,-20 0 1,20-21-1,-21 21 10,0 0-10,-42 0 139,0 0-139,0 0 0,-22 0 2,1 0-2,0 0 1,21 0-2,-22 0 3,1 0-1,21 0-1,-22 0 1,22 0 0,0 0 9,42 0 135,0 0-132,1 0 6</inkml:trace>
    </iact:actionData>
  </iact:action>
  <iact:action type="add" startTime="215712">
    <iact:property name="dataType"/>
    <iact:actionData xml:id="d28">
      <inkml:trace xmlns:inkml="http://www.w3.org/2003/InkML" xml:id="stk28" contextRef="#ctx0" brushRef="#br0">7429 14520 0,'22'0'68,"-1"0"-37,0 0-14,0 0-9,0 0 1,0 0 1,1 0 1,20 0-2,-21 0 0,21 0 12,-20 0-2,-1 0 0,0 0 10,0 0 11,0 0-2,-42 0 137,0 0-166,0 0 11,0 0-1,-22 0 0,22 0 1,0 0-1,0 0-8,0 0-2,-1 0 10,1 0 10,42 0 159,1 0-182,-1 0 4,0 0 10,0 0-1,0 0-9,0 0-1,1 0 1,-1 0-1,0 0 1,0 0 9,-21 22 72,-21-22-56,0 0-23,0 0 0,-1 0-6,1 0 8,0 0-9,0 0 5,0 0 1,0 0 4,-1 0 4,44 0 102,-1 0-101,0 0 8</inkml:trace>
    </iact:actionData>
  </iact:action>
  <iact:action type="add" startTime="222605">
    <iact:property name="dataType"/>
    <iact:actionData xml:id="d29">
      <inkml:trace xmlns:inkml="http://www.w3.org/2003/InkML" xml:id="stk29" contextRef="#ctx0" brushRef="#br1">5673 14478 0,'21'0'48,"0"0"-28,0 0-11,21 0 11,-20 0 1,20 0-13,-21 0 5,0 21-6,22-21 5,-22 0-5,0 0 6,-21 21-7,-21-21 102,0 0-101,-1 0 5,1 0 0,0 0-5,0 0 3,0 0-1,-22 0 2,22 0 7,0 0 1,42 0 146,0 0-135,1 0-2,-1 0-9,-106 0 12</inkml:trace>
    </iact:actionData>
  </iact:action>
  <iact:action type="add" startTime="224974">
    <iact:property name="dataType"/>
    <iact:actionData xml:id="d30">
      <inkml:trace xmlns:inkml="http://www.w3.org/2003/InkML" xml:id="stk30" contextRef="#ctx0" brushRef="#br1">8107 14626 0,'106'0'97,"-85"0"-75,0 0-6,0 0 3,21 0 2,-20 0-3,-1 0-7,0 0-3,0 0 2,0 0 0,0 0-1,-42 0 128,0 0-118,0 0-10,0 0 11,0 0-6,-1 0-3,1 0-7,0 0 6,0 0 0,0 0 8,42 43 61,0-43 105</inkml:trace>
    </iact:actionData>
  </iact:action>
  <iact:action type="add" startTime="233449">
    <iact:property name="dataType"/>
    <iact:actionData xml:id="d31">
      <inkml:trace xmlns:inkml="http://www.w3.org/2003/InkML" xml:id="stk31" contextRef="#ctx0" brushRef="#br0">8784 14753 0,'42'0'67,"-20"0"-47,20 0-13,0 0 5,-21 0-3,22 0 0,-1 0 0,0 0 2,-20 0-3,-1 0 3,0 0-1,-63 0 87,20 0-86,1 0-2,0 0-1,-21 0 3,-1 0 2,22 0 2,-21-21-11,0 21 2,20 0 5,1-21-2,0 21 1,0 0 13,42 0 99,0 0-93,0 0 20,1 0 108,-1 0-136,0 0-15,21 0 13,-21 0 1,1 0-6</inkml:trace>
    </iact:actionData>
  </iact:action>
  <iact:action type="add" startTime="236051">
    <iact:property name="dataType"/>
    <iact:actionData xml:id="d32">
      <inkml:trace xmlns:inkml="http://www.w3.org/2003/InkML" xml:id="stk32" contextRef="#ctx0" brushRef="#br0">6202 14605 0,'21'0'61,"0"0"-45,0 0 4,0 0 0,1 0-19,-1 0 7,0 0 3,0 0-4,0 0 7,0 0-6,-42-85 127,0 85-106,0 0-21,0 0 2,0 0 10,-1 0-9,44 22 404,-22-1-404,21 0 2,-21 0-7,21-21 7,-21 21-8,21-21 45,-21 21 66</inkml:trace>
    </iact:actionData>
  </iact:action>
  <iact:action type="add" startTime="238353">
    <iact:property name="dataType"/>
    <iact:actionData xml:id="d33">
      <inkml:trace xmlns:inkml="http://www.w3.org/2003/InkML" xml:id="stk33" contextRef="#ctx0" brushRef="#br0">7091 16298 0,'0'0'1,"21"22"25,0 20-17,0 21 1,22 43 0,20 0-1,1 0 5,-1 0-9,-21-43 6,1-20-2,-22-22 1,0 0-1,0-21 6,0 0-1</inkml:trace>
    </iact:actionData>
  </iact:action>
  <iact:action type="add" startTime="239137">
    <iact:property name="dataType"/>
    <iact:actionData xml:id="d34">
      <inkml:trace xmlns:inkml="http://www.w3.org/2003/InkML" xml:id="stk34" contextRef="#ctx0" brushRef="#br0">7112 16383 0,'0'21'57,"21"-21"-48,-21 21 10,21 1-9,0 20 1,-21 0-2,22 64 1,20-42 0,-42-1 0,42 1-1,1-1 1,-43-42 0,42 0-1,-21-21 11</inkml:trace>
    </iact:actionData>
  </iact:action>
  <iact:action type="add" startTime="240652">
    <iact:property name="dataType"/>
    <iact:actionData xml:id="d35">
      <inkml:trace xmlns:inkml="http://www.w3.org/2003/InkML" xml:id="stk35" contextRef="#ctx0" brushRef="#br0">6921 15833 0,'22'0'70,"-1"0"-42,-21-21-19,21 21 10,21-43 0,-21 43-5,1 0-9,20 0 5,-42-21 0,21 21 4,0 0 1,0 0 62,1 0-65,-22 21 9,21-21-16,-21 21 5,0 1-1,0-1 11,0 21-1,0-21 2,0 0 8,0 1-10,0-1-8,0 0 8,0-63 22,0 20-34,-21 44 80,-1-1-78,1-21 1,0 42 1,0 0-1,-21 1-1,20-22-1,1 21 2,-21-21 0,21 1 0,-43 20-1,43-21 1,0 0 1,-21 0-2,20 1 1,1-22 9,42 0 214,1 0-213,-1 0 10,0 0-22,21 0 12,-21 0-12,1 0 2,-1 0 0,0 0 5,0 0-11,21 0 7,-20 0-3,-1 0 3,0 0-1,21 0 0,-21 0 8,-21-22-7,0 1 56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3:56:51.1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81065">
    <iact:property name="dataType"/>
    <iact:actionData xml:id="d0">
      <inkml:trace xmlns:inkml="http://www.w3.org/2003/InkML" xml:id="stk0" contextRef="#ctx0" brushRef="#br0">20595 6223 0,'0'21'113,"0"0"-93,0 1-11,0 20 12,0 0-12,0 1 0,0-22 2,0 21-1,0 0-1,0-20 1,0 20 9,0 0-9,0 1 0,0-22-1,0 21 1,0 0 0,0 1 0,0-22 3,0 0-3</inkml:trace>
    </iact:actionData>
  </iact:action>
  <iact:action type="add" startTime="82540">
    <iact:property name="dataType"/>
    <iact:actionData xml:id="d1">
      <inkml:trace xmlns:inkml="http://www.w3.org/2003/InkML" xml:id="stk1" contextRef="#ctx0" brushRef="#br0">20595 5863 0,'21'0'59,"0"0"-50,1 0 2,-1 0-2,0 0 0,0 0 1,-21-21 10,21 21-19,0 0 22,-42 0 79,-21 0-83,42 21-10,-21-21 1,0 0 0,-1 0 9,44 0 131</inkml:trace>
    </iact:actionData>
  </iact:action>
  <iact:action type="add" startTime="84279">
    <iact:property name="dataType"/>
    <iact:actionData xml:id="d2">
      <inkml:trace xmlns:inkml="http://www.w3.org/2003/InkML" xml:id="stk2" contextRef="#ctx0" brushRef="#br0">21272 6858 0,'0'-21'86,"0"-43"-76,0 1 4,0-22-8,0 1 7,0-22-8,0 21 4,0 43 16,0-22-24,0-20 4,0 20 8,0-21-7,0 1 9,0 20-9,0 1 1,0-1 6,22 22-6,-1 0 2,-21 20 2,21 1-2,0 0 1,-21 0 9,21 21-10,-21-21 2,21 0-1,1-22 0,-1 43 0,0-21 8,0 21-17,21 0 22,-20 0-18,-1 21 5,21 0 0,-21 1 0,0-22-1,-21 21 0,22-21 1,-1 0 0,0 21-1,-21 0 11,21 0-10</inkml:trace>
    </iact:actionData>
  </iact:action>
  <iact:action type="add" startTime="85833">
    <iact:property name="dataType"/>
    <iact:actionData xml:id="d3">
      <inkml:trace xmlns:inkml="http://www.w3.org/2003/InkML" xml:id="stk3" contextRef="#ctx0" brushRef="#br0">21082 6096 0,'21'0'29,"0"0"-1,0 0-14,1 0-7,20 0 2,0 0 0,1 0 0,20 0 2,22 0-2,-1 0 1,1 0 0,-21 0 0,-1 0-1,-21 0 2,1 0-3,-43-21 12,-21 21-11</inkml:trace>
    </iact:actionData>
  </iact:action>
  <iact:action type="add" startTime="87328">
    <iact:property name="dataType"/>
    <iact:actionData xml:id="d4">
      <inkml:trace xmlns:inkml="http://www.w3.org/2003/InkML" xml:id="stk4" contextRef="#ctx0" brushRef="#br0">22564 5482 0,'0'21'184,"0"1"-174,-22-22-1,22 21 0,-21 21 1,21 0-1,-21 1 2,0-1-3,21 22 3,0-22-1,0 0-1,-21-21 1,21 1-1,0-1 1,-21 0 1,21 0 8,0 0-6,0 0-7,0 1 3,-22 41 0,22-21 1,0-20 0,0 20 0,0 0 0,0 1 0,0-1-1,0 0 1,0-21-1,0 1 1,0-1 1,0 0-2,0 0 1,0 21 0,0-20-1,22-1 1,-22 21 0,21-21 0,0 22-1,-21-22 5,42 21-10,-42 0 7,21-20-1,1-1 0,-22 0-1,21-21 11,-21-21 41</inkml:trace>
    </iact:actionData>
  </iact:action>
  <iact:action type="add" startTime="89124">
    <iact:property name="dataType"/>
    <iact:actionData xml:id="d5">
      <inkml:trace xmlns:inkml="http://www.w3.org/2003/InkML" xml:id="stk5" contextRef="#ctx0" brushRef="#br0">23516 6287 0,'-21'0'232,"0"0"-213,0 0-8,-1 21-2,22 0 1,-21-21-1,0 21 1,0-21-1,0 0 12,21 21-12,-21-21 1,21 21 20,0 1 1,0-1-14,-22-21-7,22 21 8,-21 0-8,21 0 0,0 0-1,0 1 2,0-1-2,0 0 1,0 0 0,0 21-1,0-20 10,21-1-9,-21 0 0,22 0 0,-1 0 9,0-21-9,0 0-1,0 0 11,0 0-2,1 0 1,-1 0-8,-21-21 130,0-21-136,0-1 5,0 1-2,0 0 3,0-1-2,0 1 1,0 21 0,0 0 0,0-22 0,21 43-1,-21-21 108,0 42 126,0 1-232,0-1 3,0 42-9,21-20 5,-21-1-1,21 0 0,0 1 2,-21-1-2,0-21 1,22 0-1,-22 0 0</inkml:trace>
    </iact:actionData>
  </iact:action>
  <iact:action type="add" startTime="91959">
    <iact:property name="dataType"/>
    <iact:actionData xml:id="d6">
      <inkml:trace xmlns:inkml="http://www.w3.org/2003/InkML" xml:id="stk6" contextRef="#ctx0" brushRef="#br0">23961 6117 0,'21'0'58,"0"0"-39,0 0 0,0 0 0,0 0 0,1 0 1,20 0-11,-21 0 1,0 0 0,22 21 0,-22 1 0,0-22-1,0 21 1,0-21 0,22 21-1,-22-21 0,0 0 2,-21 21-2,21-21 1,-21 21 23,0 0 2,0 1 33,0-1-10,-21-21-27,0 0-21,0 0 18,-1 0-9,-20 0 1,42 21-10,-21-21-2,-21 21 4,-1-21 11,22 0-2,0 0-18,0 0 26,21 21-19,0-63 86,0 63-55</inkml:trace>
    </iact:actionData>
  </iact:action>
  <iact:action type="add" startTime="93563">
    <iact:property name="dataType"/>
    <iact:actionData xml:id="d7">
      <inkml:trace xmlns:inkml="http://www.w3.org/2003/InkML" xml:id="stk7" contextRef="#ctx0" brushRef="#br0">25866 5376 0,'-22'0'88,"1"0"-80,-21 0 5,21 0-8,-22 0 4,1 0 2,-21 0 3,-1 0-9,22 0 4,-1 0 2,-20 0 5,42 0-4,0 0 8,42 22 155,0-22-147,-21 21-7,0 0-12,0 0 5,0 21-9,0-20 6,0-1-2,0 21 6,0-21-1,21-21-4,-21 21 8,0 1 2,21-22 9,0 0 88,1 0-98,-1 0 10,0 0-20,0 0 7,21 21-2,-20 0 5,-1-21-8,0 21-2,0 0 10,-21 0 0,0 1 2,0 20-4,0-21 4,0 21-11,0-20-2,-21-1 5,21 21-6,-21-42 6,21 42-6,-21-42 25,-1 0-12,-20 22-13,21-1 6,-21-21-7,-1 0 8,22 0-8,21 21 8,-21-21-10,0 0 12,0 0 17,-1 0-13,22 21-10,-21-21-1,0 0 0</inkml:trace>
    </iact:actionData>
  </iact:action>
  <iact:action type="add" startTime="98309">
    <iact:property name="dataType"/>
    <iact:actionData xml:id="d8">
      <inkml:trace xmlns:inkml="http://www.w3.org/2003/InkML" xml:id="stk8" contextRef="#ctx0" brushRef="#br0">27157 6287 0,'-21'0'28,"-1"0"-20,1 0 2,0 0 6,0-22-12,0 22 7,0-21-2,-1 21 0,1 0 1,0-21 0,0 21-1,0 0 1,0-42 0,-1-1 0,1 1-1,21 0 1,-21-1-1,21 1 0,0-21 2,0 41-1,0-20 0,0 0-1,0 21 2,0-22 12,0 22 3,42-85-22,-42 85 0,22 21 7,-22-42-3,21 42 2,0-21 9,0 21 1,-21-22-11,21 22 1,0 0 40,1 0-41,-1 0 11,0 0 0,0 0 18,-21 22 10,0-1-19,0 0-18,0 0 18,0 0 0,0 22-21,0-1 12,0-21-10,0 21-1,0 22 1,0-22-1,0-21 1,-42 22 0,21-22 2,21 0-4,-43-21 2,22 0 0,0 21-2,-21 0 3,20 1-1,1 20-1,0 21 1,-21-20 0,42 20 0,-21-20-1,21-1 5,0-21-10,-22 0 11,22 0-10,0 1 34,0-1-16,0 0-17,0 0 29,22-21-30,-1 0 29,0 0-20,0 0 5,0 0 1,0 0 9,1 0-19,-1 0-1,0 0 2,0 0-3,0 0 4,22 0-4,-22-21 11,0 0 2,0 0-3,0-1-4,0-20-7,1 0 6,-1-1-7,-21 22 8,0 0-9,0-21 44,21 21-40,-21-22 1,0 22 10,0 0-12,0 0 2,0 0 10,0-1 0,0 1-2,21 21 137,0 0-144,0 0-2,1 0 2,-1 0-2,21 0 10,0 0-10,1 0 1,-1 0 1,22 0-3,-43 0 2,21 0 1,-21 0-3,22 0 1,-22 0 2</inkml:trace>
    </iact:actionData>
  </iact:action>
  <iact:action type="add" startTime="101902">
    <iact:property name="dataType"/>
    <iact:actionData xml:id="d9">
      <inkml:trace xmlns:inkml="http://www.w3.org/2003/InkML" xml:id="stk9" contextRef="#ctx0" brushRef="#br0">28829 5990 0,'-21'0'127,"-22"0"-110,22 0 2,0 0-8,-21 0 12,21 0-6,-1 0 2,1 0-10,21 21 67,0 22-66,0-1 0,0 0 0,0-20 0,0 20-2,0-21 2,0 0 0,0 0 0,0 1 0,0-1-1,0 0 11,21-21-10,1 0-1,-22 21 2,63-21-2,1 0 0,-22 0 1,21 0 1,1 0-2,-22 0 0,22 0 2,-43 0-2,21 0 1,22 0-1,-43 0 4,0 0-7,0 0 4,22 0-1,-22 0 2,0 0-1,21-21-2,-21 21 3,1 0 3,-1-21-8,0 0 3,21-22 1,1-41 0,-1 20 0,-21 22-1,21 21-1,1-1 3,-43 1-1,42 21 3,-21-21-7,0 21 5,-21-21-3,22 21 2,-22-21 0,21 21 0,-21-21 30,21-1-30,0 22-1,0 0 8,0 0-3,22 0 2,-22 0 33,0 0-39,0 0 0,0 0 0,1 0-1,-1 22 1,0-22-1,21 0 1,-21 0-1,1 0 2,20 0-3</inkml:trace>
    </iact:actionData>
  </iact:action>
  <iact:action type="add" startTime="105853">
    <iact:property name="dataType"/>
    <iact:actionData xml:id="d10">
      <inkml:trace xmlns:inkml="http://www.w3.org/2003/InkML" xml:id="stk10" contextRef="#ctx0" brushRef="#br0">28173 5419 0,'0'21'77,"-21"-21"-68,-1 0 2,1 21-2,0-21 1,0 21-2,0 0 3,0-21-1,21 22-1,-22-22 3,1 21-4,21 0 3,0 0 35,-21-21-16,21 21-20,-21-21 3,0 21 3,21 1 71,0-1-74,0 0-6,0 0 1,21 0 12,-21 0 0,21-21-6,-21 22-8,42-22 8,-42 21-9,22-21 5,-1 21 8,0-21-7,0 0-1,0 0 13,22 0-7,-22 0 3,21 0 0,-21-21-9,0 21-1,22 0 1,-22 0 0,0 0 0,21-21-1,-20 21 1,-1 0 0,21-22-1,-21 22 1,0-21 0,1 0-1,-1 21 1,21-42 0,-21 42 3,0-43-6,1 43 2,-1-42 1,21 42 0,-21-21-2,0 0 2,22 21 0,-22-21 0,0-1 0,21 22 0,-20-21-1,-1 21 2,21-21-3,-21 0 6,22 0-8,-22 21 3,21 0 10,-21 0-9,0 0 0,1 0 3,20 0 4,-21 0 3,0 0-1,0 0-4,-21 21 87</inkml:trace>
    </iact:actionData>
  </iact:action>
  <iact:action type="add" startTime="109541">
    <iact:property name="dataType"/>
    <iact:actionData xml:id="d11">
      <inkml:trace xmlns:inkml="http://www.w3.org/2003/InkML" xml:id="stk11" contextRef="#ctx0" brushRef="#br0">28067 5630 0,'-21'22'58,"-22"-22"-38,1 0-11,0 0 0,-43 0 1,22-43 0,20 1-1,22-22 5,0 22-8,21 0 2,21 21 3,0-22-1,22 22 0,20 21-1,-21-21 0,43-43 8,42 43-14,21-21 7,22 42 0,-1 63-1,43 1 1,-64 42 0,-21 0 0,-43 21-1,-41-64 1,-22 22-1,-21-64 2,0 0-1,0 0-1,-42 22 10,-1-22-10,1 21 2,0-42-1,-1 21-2,22-21 3,0 0-2,0 0 1,42 0 41,21 0-43,1 0 5,-1 0-6,21 0 5,1 0-6,21 0 8,-22 0-7,-21 0 6,-20 21-8,20-21 6,-42 22-1,0 20 4,0 0-9,-21 1 4,-22-1-1,-84 0 3,-21 1-1,21-43 0,-42 0 2,42 0-5,0-43 2,63-41 10,22-1-18,42 21 10,0 1-3,21-22 2,64 64 2,0-21 7,20-1-18,44 1 5,41 42 6,1 0-3,20 42 3,1 107-6,-85-22 8,-21 0-8,-43-22 7,-20-41-6,-43-1 6,0 1-6,0-1 7,-106-41-10,-21-1 11,-21-21-10,-22-43 5,-20-126 0,42 0 5,-1-43-9,86 22 1,42 105 4,21 21-2,0 43 1,63 21 0,1 0-2,-22 0 3,43 0-3,21 0 2,-22 0 0,22 43 0,-64 20 0,-20-42 0,-1 22 1,-21-1-3,0 0 4,0 22-4,-64-43 4,1 0-6,-43-21 8,-63 0-6,-1-21 4,1-43-5,21 1 6,42-22 6,64 43-18,20 0 4,44 20 14,41 1-9,1 21-1,-22 0 6,21 0-11,1-21 6,-22 21 0,1 0-1,-1 0 2,-21 21-1,-21 0-2,0 22 2,0-1 0,-21 0 1,0 1-3,-43-1 2,-42-42 0,22 21-1,-1 0 1,0-21 0,43 0 0,0 0-1,42-21 2,0 0-2,0 0 2,63 0 7,22-22-8,0 43 0,20 0 3,1 22-7,21 83 4,-42 65-1,0-43 1,-43-43-1,-42-20 1,0-22 0,0 1 0,-21-43 19,-22 0-19,22 0 1,-42 0-3,42-43 3,-22 22-3,43-21 3,21 42 17,1 0-18,-1 0 0,0 0-1,0 0 22</inkml:trace>
    </iact:actionData>
  </iact:action>
  <iact:action type="add" startTime="113804">
    <iact:property name="dataType"/>
    <iact:actionData xml:id="d12">
      <inkml:trace xmlns:inkml="http://www.w3.org/2003/InkML" xml:id="stk12" contextRef="#ctx0" brushRef="#br0">27982 6752 0,'0'21'106,"-21"-21"-97,0 0 12,0 0-12,0 0-1,-1 22 11,1-22 1,0 21-6,0 0-8,-21 0 4,20 0-1,-20 22 1,21-22-1,0 0 1,21 21 5,0 1-1,0-22 21,0 0 9,21 21-24,0-21-11,-21 1 11,21-1-19,0 0 8,1-21 9,-1 0 12,0 0-1,0 0-21,-21-21 62,21-22-61,-21 22 11,0 0-11,0 0 10,0 0-9,0 0 0,0-1 18,0 1-14,0-42-7,21 63 2,-21-21 11,0-1-19,0 1 22,0 42 224,0 1-238,0-1 1,0 21 0,0 0 0,0 22 0,22-22-1,-22-21 1,0 1 0,21-22 1,-21 21-4</inkml:trace>
    </iact:actionData>
  </iact:action>
  <iact:action type="add" startTime="116318">
    <iact:property name="dataType"/>
    <iact:actionData xml:id="d13">
      <inkml:trace xmlns:inkml="http://www.w3.org/2003/InkML" xml:id="stk13" contextRef="#ctx0" brushRef="#br0">28109 7027 0,'0'-21'77,"0"0"-68,21 21 10,-21-21-8,22 21 22,-22-21-28,21 21 5,0 0 96,0 0 11,0 0-88,-21 21-19,0 0 9,21 0-10,1-21 3,-1 21-4,-21 1 2,21-22 0,-21 21-1,21-21 11,0 0 77,22 0-87,-1 0 4,0 0-8,1 0 7,-22 0-7,0 0 3,21 0 2,1 0 4,-22 0-11,0 0 5,21 0 1,-21 0 7,1-21-12,20-1 2,-21 22 5,0 0-5,22-21 2,-22 0 2,21-21-2,22 21 1,-43 21 0,21-22-1,0 1 1,-20 21-1,20 0 4,-21 0-6,21 0 5,-20 0-5,-1 0 6,0 0-6,0 0 5,0 0-4,0 0 5,22 0-7,-22 0 8,0 0-8,21 0 2</inkml:trace>
    </iact:actionData>
  </iact:action>
  <iact:action type="add" startTime="119571">
    <iact:property name="dataType"/>
    <iact:actionData xml:id="d14">
      <inkml:trace xmlns:inkml="http://www.w3.org/2003/InkML" xml:id="stk14" contextRef="#ctx0" brushRef="#br0">29591 6879 0,'21'0'94,"0"0"-74,0 0-11,22 0 2,-22 0 7,0 0-7,0 0-2,0 0 0,1 0 12,20 0-13,-21 0 13,0 0-12,0 0 1</inkml:trace>
    </iact:actionData>
  </iact:action>
  <iact:action type="add" startTime="120727">
    <iact:property name="dataType"/>
    <iact:actionData xml:id="d15">
      <inkml:trace xmlns:inkml="http://www.w3.org/2003/InkML" xml:id="stk15" contextRef="#ctx0" brushRef="#br0">29633 7154 0,'21'0'69,"1"0"-42,-1 0-10,0 0-6,0 0 1,0 0-5,0 0 6,1 0-8,-1 0 10,0 0-10,0 0 15,0 0-1,0 0-9,1 0-1,-1 0 2</inkml:trace>
    </iact:actionData>
  </iact:action>
  <iact:action type="add" startTime="122153">
    <iact:property name="dataType"/>
    <iact:actionData xml:id="d16">
      <inkml:trace xmlns:inkml="http://www.w3.org/2003/InkML" xml:id="stk16" contextRef="#ctx0" brushRef="#br0">29718 6900 0,'63'0'133,"-41"0"-119,-1 0 11,0 0-6,0 0 11,0 0-10,0 0 14,1 0 97</inkml:trace>
    </iact:actionData>
  </iact:action>
  <iact:action type="add" startTime="125191">
    <iact:property name="dataType"/>
    <iact:actionData xml:id="d17">
      <inkml:trace xmlns:inkml="http://www.w3.org/2003/InkML" xml:id="stk17" contextRef="#ctx0" brushRef="#br0">30353 6668 0,'21'0'46,"0"0"-35,0 0 8,1 0-10,-1 0 2,0 0-2,0 0 1,0 0 0,-21 21 115,0 0-85,0 0-20,0 21-1,-21-20-10,21-1 1,-21 42 1,21 1-2,-42-1 1,20 1-2,-20-1 2,0 1 0,21-43-1,-1 21 1,-20 1 4,21-22-8,0 0 3,21 0 1,-21 0 1,21 0-2,0 1 68,0-1-67,0 0 9,0 0 1,0 0-10,21-21-2,-21 21 2,21-21 10,0 0 16,-21-21-32,21-21 5,0 21-1,1 0 4,-1-22-4,0 22 2,-21 0-1,21-21 3,0 20 7,-21 1-8,0 0 142,0 0-124,0 0-20,0 0 1,-21 21 0,21-22 0,-42 22 0,21-21-2,-22 0 3,22 0 2,0 21-6,0-21 2,0 0 11,21-1-11,0 1 2,0 0 7,0 0-8,0 0 0,0 0 10,0-1 17,0 1 33,21 21-61,0 0 10,0-21-9,0 21 0,0 0-1,1 0 2,-1 0-2,0 0 1,0 0-1</inkml:trace>
    </iact:actionData>
  </iact:action>
  <iact:action type="add" startTime="127859">
    <iact:property name="dataType"/>
    <iact:actionData xml:id="d18">
      <inkml:trace xmlns:inkml="http://www.w3.org/2003/InkML" xml:id="stk18" contextRef="#ctx0" brushRef="#br0">30797 6562 0,'0'21'204,"22"0"-194,-22 21 9,0-20-4,0-1-11,0 0 11,21 0-10,-21 0 4,0 0 3,0 1 3,0 20-10,0-21 13,0 0 50,0 22-50,0-22 1,0 21-6,0-21 6,0 0-18,0 22 8,0-22 1,0 0-3,0 0 7,0 0 0,-21-21-3,21 22 2,0-1 22,-22 0-6,1 21-9,21-21-1,-21 1 0,21-1 20,-21 0-15,0 0-19,21 0 15,-21 0-11,-1 1 12,22-1 7,-21-21-19,0 0 10</inkml:trace>
    </iact:actionData>
  </iact:action>
  <iact:action type="add" startTime="130899">
    <iact:property name="dataType"/>
    <iact:actionData xml:id="d19">
      <inkml:trace xmlns:inkml="http://www.w3.org/2003/InkML" xml:id="stk19" contextRef="#ctx0" brushRef="#br0">28744 7070 0,'0'-64'184,"21"64"-157,22 0-16,-22 0-2,0 0 1,21 0-1,-20 0 1,-1 0 0,0 0 0,21 0 2,-21-21-5,22-21 2,20 21 1,-42-1-1,22 22 2,-1-21-1,-21 21-1,0-21 0,1 21 2,20 0-1,-21 0-1,0 0 0,22 0 2,-22 0-2,0 0 1,0 0-1,21 0 1,-20 0 0,-1 0 0,21 0-1,-21 0 1,0 0 0,1 0-1,20 0 1,-21 0 0,0 0 0,0 0-1,22 0 2,-22 0-3,0 0 2,21 0 1,-20 0 8</inkml:trace>
    </iact:actionData>
  </iact:action>
  <iact:action type="add" startTime="133443">
    <iact:property name="dataType"/>
    <iact:actionData xml:id="d20">
      <inkml:trace xmlns:inkml="http://www.w3.org/2003/InkML" xml:id="stk20" contextRef="#ctx0" brushRef="#br0">29718 6795 0,'21'0'127,"0"0"-72,0 0-15,1 0-30,-1 0 18,0 0 31,0 0-31,0 0-18,0 0 20,1 0 349,-1 0-303,0 0-65,-63 0 17</inkml:trace>
    </iact:actionData>
  </iact:action>
  <iact:action type="add" startTime="157312">
    <iact:property name="dataType"/>
    <iact:actionData xml:id="d21">
      <inkml:trace xmlns:inkml="http://www.w3.org/2003/InkML" xml:id="stk21" contextRef="#ctx0" brushRef="#br0">22500 7641 0,'0'21'39,"0"1"-28,0-1-2,0 21 0,0-21 11,21 0-11,-21 1 1,0-1 3,0 21-6,0-21 2,0 0 1,0 1-1,0 41 0,0 1 3,0 20-5,0 22 4,0-42-2,0-1 1,0-21 0,0 1 0,-21-1 0,21-21 0,0 43-1,0-1 0,0-20 2,0-22-2,0 0 0,0-42 71,0-22-73,0 22 3,-21-21 1,21 21-2,0-22 3,0 22-5,0-21 14,0 21-10,0-22-3,0 22 4,0-42-5,0 20 5,0 1-3,21 0 3,-21-1 7,21 1-18,0 21 4,1 0 5,-1 0 0,0-1 4,0 22-9,0 0 4,0 0 2,1 0 4,-1 0-10,0 0 3,0 0 12,0 0-11,0 0 11,1 0-1,20 0 0,-42 22-9,21-22 0,-21 21 0,21 0 0,0 0-1,-21 0 3,0 22-4,0-1 3,0-21-3,0 21 1,0 1 1,0 20 0,0-42 0,0 1-1,0-1 5,-42 0-9,21 0 6,-21 0-2,-1 22 1,1-22 0,0 42-1,-1-20 2,1-1-3,21-21 2,-22 43 0,22-43 0,0 0 0,0-21 47,21-21 31,0 0-79</inkml:trace>
    </iact:actionData>
  </iact:action>
  <iact:action type="add" startTime="159332">
    <iact:property name="dataType"/>
    <iact:actionData xml:id="d22">
      <inkml:trace xmlns:inkml="http://www.w3.org/2003/InkML" xml:id="stk22" contextRef="#ctx0" brushRef="#br0">23241 8128 0,'21'0'57,"0"0"-46,0 0-2,1 0 1,41 0-1,-21 0 5,22 0-9,-22 0 9,1 0-8,-1 0 3,0 0 1,1 0 0,-43 21 0,21-21-1</inkml:trace>
    </iact:actionData>
  </iact:action>
  <iact:action type="add" startTime="160275">
    <iact:property name="dataType"/>
    <iact:actionData xml:id="d23">
      <inkml:trace xmlns:inkml="http://www.w3.org/2003/InkML" xml:id="stk23" contextRef="#ctx0" brushRef="#br0">23368 8403 0,'0'0'0,"21"0"37,0 0-27,0 0 1,1 0-1,20 0 11,-21 0-20,21 0 5,1 0 4,-1 0-2,22 0 5,-22 0 5,21 0-17,-41 0 6</inkml:trace>
    </iact:actionData>
  </iact:action>
  <iact:action type="add" startTime="161109">
    <iact:property name="dataType"/>
    <iact:actionData xml:id="d24">
      <inkml:trace xmlns:inkml="http://www.w3.org/2003/InkML" xml:id="stk24" contextRef="#ctx0" brushRef="#br0">24045 7832 0,'0'21'48,"0"21"-27,0-21-2,0 1-10,0-1 7,21 0-11,-21 0 3,0 0 2,0 22 1,22 41-3,-22 22 3,0-21-3,0-1 11,0-20-18,0-22 8,0-21 2,0 1 12,0-44 33</inkml:trace>
    </iact:actionData>
  </iact:action>
  <iact:action type="add" startTime="162148">
    <iact:property name="dataType"/>
    <iact:actionData xml:id="d25">
      <inkml:trace xmlns:inkml="http://www.w3.org/2003/InkML" xml:id="stk25" contextRef="#ctx0" brushRef="#br0">24342 7853 0,'21'0'67,"21"0"-47,-21-21-10,0 0-1,22 21 0,-22-22 2,0 22-2,21-21 1,-20 21 1,-1 0 7,0 0-17,21 0 22,-21 0-3,1 21 0,-1 1-13,0-1 9,-21 0-6,0 21 9,21-21-9,-21 22 0,21-1 3,-21-21-7,0 0 4,0 1 0,0 20-2,0-21 3,0 0-2,0 0 11,0 22-1,-21-43-9,-21 42 0,21 43-2,-43-43 3,22 64-1,-22-43-1,22-20 0,-22-1 1,22-21 0,21 0 1,0-21-3,42 0 129,0 0-69,0 0-56,22 0-5,-1 0 2,21 0 2,-20 0-2,20 0 1,43 0-1,-21 0 2,-1 0-1,-20 0-2,-22 0 5,1 0-5</inkml:trace>
    </iact:actionData>
  </iact:action>
  <iact:action type="add" startTime="163672">
    <iact:property name="dataType"/>
    <iact:actionData xml:id="d26">
      <inkml:trace xmlns:inkml="http://www.w3.org/2003/InkML" xml:id="stk26" contextRef="#ctx0" brushRef="#br0">25252 8065 0,'63'0'27,"-63"-85"23,0 43-41,0-1 0,0 22 1,0 190 11</inkml:trace>
    </iact:actionData>
  </iact:action>
  <iact:action type="add" startTime="165422">
    <iact:property name="dataType"/>
    <iact:actionData xml:id="d27">
      <inkml:trace xmlns:inkml="http://www.w3.org/2003/InkML" xml:id="stk27" contextRef="#ctx0" brushRef="#br0">25315 8403 0,'0'21'65,"0"1"-54,0 20 12,0-21-8,0 21 4,0-20 1,0-1 3,0 0-2,0 0-7,0 0-4,-21 0 2,21 1-5,0-1 6,0 0-5,-21 0 4,0 21 7,21-20-3,-21-1-6,21 0 5,0 0 0,-22-21-6,1 21 8,21 0-13,-21-21 4</inkml:trace>
    </iact:actionData>
  </iact:action>
  <iact:action type="add" startTime="167363">
    <iact:property name="dataType"/>
    <iact:actionData xml:id="d28">
      <inkml:trace xmlns:inkml="http://www.w3.org/2003/InkML" xml:id="stk28" contextRef="#ctx0" brushRef="#br0">20722 9483 0,'21'0'56,"0"0"-45,1 0-2,-1 0 2,0 0-2,0 0 1,0 0 4,0 0-9,1 0 5,20 0 9,-21 0 10,0 0-10,-21-21 79,21 21-79,-21-22 10,0 1-10,0 0 10,0-21-10,-21 21 1,-21 21 0,21 0-1,0 0-9,-1 0 10,1 0-11,0 0 11,0 0 9,0 0 9,0 21-9,21 0-19,0 0 18,-22-21-17,22 42 6,0-20 5,0-1 53,0 0-34,22 0-31,-22 0 0,21 0-1,-21 1 1,21 20 1,0-21-1,-21 0-2,21-21 3,22 0 7,-22 0 2,0 0-11,0 0 0,-21 21 2,42-21-2,-42 22 5,22-22-8,-1 0 24,0 0-12</inkml:trace>
    </iact:actionData>
  </iact:action>
  <iact:action type="add" startTime="169402">
    <iact:property name="dataType"/>
    <iact:actionData xml:id="d29">
      <inkml:trace xmlns:inkml="http://www.w3.org/2003/InkML" xml:id="stk29" contextRef="#ctx0" brushRef="#br0">21336 9335 0,'0'21'57,"0"0"-17,0 0-33,0 0 4,0 0-1,0 22 0,0-22-1,0 21 1,0 22-1,0-22 6,0-21-6,0 0-4,0 1 5,0-1-1,0 0 6,0 0 0,0-42 93,0 0-90,0 0 11,0-1-28,0 1 27,0 0-19,0 0 12,21 0 8,0 21-17,-21-21-6,21 21 8,-21-22-8,22 22 8,-1 0 1,0 0-5,0 0 5,0 0-10,0 0 14,-21 22 20,0-1-29,0 0 0,0 0 2,0 0-6,22 0 13,-22 1-9,0-1 10,0 0 3</inkml:trace>
    </iact:actionData>
  </iact:action>
  <iact:action type="add" startTime="171157">
    <iact:property name="dataType"/>
    <iact:actionData xml:id="d30">
      <inkml:trace xmlns:inkml="http://www.w3.org/2003/InkML" xml:id="stk30" contextRef="#ctx0" brushRef="#br0">22140 9589 0,'-21'0'40,"0"0"-22,0 0-8,0 21 3,21 0 6,-22-21-18,1 21 5,0-21 8,21 21 5,-21 0-18,0-21 3,0 0 16,21 22-10,0-1 48,0 0 10,0 0-45,21-21 14,0 0-19,0 0 0,0 0 2,0 0 0,1 0-11,-1 0 6,0 0 0,-21-21 111,21 0-117,-21-22 1,0 1-1,0 0 2,0-1-2,0 1 1,0 0 0,0 21 0,0-1-2,0 1 2,0 0 8,0 0 23,0 0-3,-21 0-28,21-1 5,0 1-9,0 0 11,0 0 2,0 0-4,0 42 112,0 0-112,0 0 63,0 0-59,0 1 10,0-1-14,0 21-1,0 0-4,0 1 0,0-1-1,0 22 4,21-22-6,-21 0 2,0 1 1,0-22 9,21 0 253,-21 0-262,21 0 0,-21 0 10</inkml:trace>
    </iact:actionData>
  </iact:action>
  <iact:action type="add" startTime="174119">
    <iact:property name="dataType"/>
    <iact:actionData xml:id="d31">
      <inkml:trace xmlns:inkml="http://www.w3.org/2003/InkML" xml:id="stk31" contextRef="#ctx0" brushRef="#br0">22458 9504 0</inkml:trace>
    </iact:actionData>
  </iact:action>
  <iact:action type="add" startTime="175633">
    <iact:property name="dataType"/>
    <iact:actionData xml:id="d32">
      <inkml:trace xmlns:inkml="http://www.w3.org/2003/InkML" xml:id="stk32" contextRef="#ctx0" brushRef="#br0">22458 9716 0,'0'42'77,"0"0"-56,0 1-13,0-1 1,0 0 1,0-21 13,0 1-8,0-1 5,0 0-10,0 0 0,0 0 9,-21-21-10,21 21 6,-22 1 10,1-22 24,0 0-30,0 0-1</inkml:trace>
    </iact:actionData>
  </iact:action>
  <iact:action type="add" startTime="178477">
    <iact:property name="dataType"/>
    <iact:actionData xml:id="d33">
      <inkml:trace xmlns:inkml="http://www.w3.org/2003/InkML" xml:id="stk33" contextRef="#ctx0" brushRef="#br0">22437 9377 0,'42'0'446,"-21"0"-427,-21 21 146,-21-21-88,42 0 136,-42 0-95,0 0-98,21 21-11,-21 0 10,21-42 39,0 0-57,0 0 27,0 0-8,21 21 66,0 0-17,-21 21-11,0 0-28,0 0-11,0 0 0,0 1 31,-21-22-13,21-22 119,0 1-147,0 64 2</inkml:trace>
    </iact:actionData>
  </iact:action>
  <iact:action type="add" startTime="190011">
    <iact:property name="dataType"/>
    <iact:actionData xml:id="d34">
      <inkml:trace xmlns:inkml="http://www.w3.org/2003/InkML" xml:id="stk34" contextRef="#ctx0" brushRef="#br0">22458 9440 0,'0'22'38,"0"-1"-28,0 42-2,0-20 3,0-1-1,0 0 0,0 22 0,0-22-1,0-21 1,0 22-1,0-22 1,0 21 0,0-21-1,0 22 1,-21-22-1,21 21 2,-22-42-2,22 21 11,-21-21 48,21-42-59,0 21 1,0-22-1,0 22 2,0-21-2,0 21 1,0 0 0,0-22 0,0 1 0,21 0 3,-21-1-7,22 1 3,-22 21 0,21 21 1,0 0 0,0 0 9,0 0 15,-21 21-18,0 0-7,0 21 0,0 1 1,0-1 1,0-21 8,0 0-9,0 1 0,-21-1 8,0-21-8,0 0 9,0 0 11,-1 0 8,22-43 1,0 1-30,0-21 2,0 20 1,0-20-5,0-1 2,0 22 1,0-22 0,0 43 10,22 0-19,-1 0 7,0 21 22,-21 21-21,0 0 11,0 0-11,0 1 0,0 20 1,21-21 0,0 43-1,0-1 1,-21 1 5,0-1-10,0-21 4,0 1 1,0-1 0,0-21-1,0 0 2,-21 22-2,0-22 1,0 21 4,0 22-8,0-22 3,-1-21 1,22 0-1,0-42 50,0-21-50,0 0 1,0-22 0,0 1-1,0 20 0,0 1 2,0 21-2,0-22 2,0 1-3,0 0 3,0-22 2,0 1-8,22 20 5,-1 22-1,-21 0 2,0 63 38,0 1-40,0 20 7,0-20-11,0-1 4,-21 0 0,-1 1 0,22-22 1,-21 0 0,0 0-1,21 0 11,0-42 60,0 42-42</inkml:trace>
    </iact:actionData>
  </iact:action>
  <iact:action type="add" startTime="192468">
    <iact:property name="dataType"/>
    <iact:actionData xml:id="d35">
      <inkml:trace xmlns:inkml="http://www.w3.org/2003/InkML" xml:id="stk35" contextRef="#ctx0" brushRef="#br0">22902 9589 0,'0'42'86,"0"0"-66,-42-21-6,21 1-5,-22-1-3,43 0 3,-21-21 1,21-21 62,0 0-66,0-22 13,21 22 1,1 0-10,-22 0-1,21 21 5,0 0 12,0 0 50,-21 21-33,0 0-28,0 21-6,0-20 12,-21-22-2,21 21-9,0 0-1,-21-21 41,21-21 7,0 0-37,0-1 9</inkml:trace>
    </iact:actionData>
  </iact:action>
  <iact:action type="add" startTime="194197">
    <iact:property name="dataType"/>
    <iact:actionData xml:id="d36">
      <inkml:trace xmlns:inkml="http://www.w3.org/2003/InkML" xml:id="stk36" contextRef="#ctx0" brushRef="#br0">22839 9927 0,'0'21'56,"0"1"-17,0-1-9,0 0-20,0 0 10,0 21-12,0-20 11,0-1-9,0 0 0,0 0 48,-21-21-39,21 21 15,-22-21-28,1 0 13,0 0 13,21 21-31,-21-21 15,0 0 41</inkml:trace>
    </iact:actionData>
  </iact:action>
  <iact:action type="add" startTime="205867">
    <iact:property name="dataType"/>
    <iact:actionData xml:id="d37">
      <inkml:trace xmlns:inkml="http://www.w3.org/2003/InkML" xml:id="stk37" contextRef="#ctx0" brushRef="#br0">31073 7430 0,'0'21'203,"0"0"-153,0 0-42,0 0 23,-22 0-2,22 1-10,-21-22-10,0 0 9,21 21-13,-21-21 10,21 21-4,-21-21 18,0 0-10,-1 0 5,1 0 1,21 21-14,-21-21 7</inkml:trace>
    </iact:actionData>
  </iact:action>
  <iact:action type="add" startTime="223287">
    <iact:property name="dataType"/>
    <iact:actionData xml:id="d38">
      <inkml:trace xmlns:inkml="http://www.w3.org/2003/InkML" xml:id="stk38" contextRef="#ctx0" brushRef="#br0">15409 13907 0,'0'-22'76,"0"1"-66,0 0 3,0-21-6,0 21 2,0-1 5,0-20-4,0 21-5,0 0 5,0-22-1,0 1 1,0 0-1,0-1 1,0 22 0,0 0 0,0-21 3,0 21-5,0-1 0,0 1 2,0 0 14,21 21-19,1 0 15,-1-21 20,0 21-22,-21-21-9,21 21 0,0 0 11,0 0-10,22 0 9,-22 0-9,21-21-1,-21 21 1,22 0 1,-22 0 7,0 0-8,0 0 11,-42 0 45</inkml:trace>
    </iact:actionData>
  </iact:action>
  <iact:action type="add" startTime="224986">
    <iact:property name="dataType"/>
    <iact:actionData xml:id="d39">
      <inkml:trace xmlns:inkml="http://www.w3.org/2003/InkML" xml:id="stk39" contextRef="#ctx0" brushRef="#br0">15071 13716 0,'21'0'37,"0"0"-27,0 0-1,0 0 113,0 0-104,1 0-11,-1 0 5,0 0 4,0 0-7,0 0 10,0 0-4,1 0 5,-1 0-15,0 0 92,-21-21-26,0 0-43,0 42 0</inkml:trace>
    </iact:actionData>
  </iact:action>
  <iact:action type="add" startTime="226792">
    <iact:property name="dataType"/>
    <iact:actionData xml:id="d40">
      <inkml:trace xmlns:inkml="http://www.w3.org/2003/InkML" xml:id="stk40" contextRef="#ctx0" brushRef="#br0">15367 13674 0,'0'0'1,"21"0"38,21 0-22,-20 0-8,-1 0 0,0 0 1,21 0-1,-21 0 2,1 0-2,-1 0 1,21 0 9,-21 0 0,0 0 2,-21-21 57</inkml:trace>
    </iact:actionData>
  </iact:action>
  <iact:action type="add" startTime="227763">
    <iact:property name="dataType"/>
    <iact:actionData xml:id="d41">
      <inkml:trace xmlns:inkml="http://www.w3.org/2003/InkML" xml:id="stk41" contextRef="#ctx0" brushRef="#br0">16129 13610 0,'21'0'41,"0"0"-23,-21 21-10,21 1 5,1-22 7,-22 21-19,21-21 18,-21 21-18,0 0 3,21 0 5,-21 0 11,21 22-1,-21-22 11,0 0-1,0 0-10,-21-21 11,21 21-21,-21-21 42,0 0-15,-22 0-17,22 0 1,0 0-11,0 0 6,0 0-10,-1 0 25,1 0 18,0 0-19,21-42-10,0 21 1,0-21 0,0 20-1,0 1-7,0 0-5,0 0 5,0 0 8,21 21-13,-21-21 5,21-1 8,1 1-13,-1 21 12,0 0-4,-21 21 38,0 1-43</inkml:trace>
    </iact:actionData>
  </iact:action>
  <iact:action type="add" startTime="229530">
    <iact:property name="dataType"/>
    <iact:actionData xml:id="d42">
      <inkml:trace xmlns:inkml="http://www.w3.org/2003/InkML" xml:id="stk42" contextRef="#ctx0" brushRef="#br0">16573 13610 0,'0'21'47,"0"1"22,0-1-9,0 0-42,0 0-7,0 0 4,0 22-6,0-22 11,0 0-10,0 0 9,0 0-9,0 0 29,0 1-10,0-44 243,0 1-262,0-21 5,0 21-10,0 0 3,0-1 4,0 1 7,0 0-4,0 0-1,0 0 14,0 0 21,22 21 20,-1 0-32,0 0-17,0 0 9,0 0-11,0 0 7,1 0-16,-1 0 17</inkml:trace>
    </iact:actionData>
  </iact:action>
  <iact:action type="add" startTime="233480">
    <iact:property name="dataType"/>
    <iact:actionData xml:id="d43">
      <inkml:trace xmlns:inkml="http://www.w3.org/2003/InkML" xml:id="stk43" contextRef="#ctx0" brushRef="#br0">18161 13441 0,'0'85'48,"0"-64"-40,21 0 2,-21 0 0,0 21-1,21 1 1,0 20 1,1 1-3,-22-22 2,42 0 0,-42 1-1,21-1 2,0-21-1,-21 0-1,21-21 1,1 22-1,-22 20 11,21-42-11</inkml:trace>
    </iact:actionData>
  </iact:action>
  <iact:action type="add" startTime="234539">
    <iact:property name="dataType"/>
    <iact:actionData xml:id="d44">
      <inkml:trace xmlns:inkml="http://www.w3.org/2003/InkML" xml:id="stk44" contextRef="#ctx0" brushRef="#br0">18076 14055 0,'0'-21'26,"21"-1"-16,-21-20 0,22 0 0,-1-1 4,0 1-8,21 0 2,-42-22 3,64 22-2,-43 0 5,21-1-5,1 22-3,-22 0 3,21 21 1,-21 0 0,22 0 9,-22 0-9,0-21 0,0 0 0,0 21-1,0 0 1,1-22 10,-1 22 48,0 0-49,-42 0 40</inkml:trace>
    </iact:actionData>
  </iact:action>
  <iact:action type="add" startTime="235596">
    <iact:property name="dataType"/>
    <iact:actionData xml:id="d45">
      <inkml:trace xmlns:inkml="http://www.w3.org/2003/InkML" xml:id="stk45" contextRef="#ctx0" brushRef="#br0">18902 13631 0,'21'0'37,"21"0"-27,-21 0 0,1 0-1,-1 0 1,0 0 0,0 0 0,21 0-1,-20 0 11,-1 0 0</inkml:trace>
    </iact:actionData>
  </iact:action>
  <iact:action type="add" startTime="236722">
    <iact:property name="dataType"/>
    <iact:actionData xml:id="d46">
      <inkml:trace xmlns:inkml="http://www.w3.org/2003/InkML" xml:id="stk46" contextRef="#ctx0" brushRef="#br0">18902 13822 0,'21'0'46,"0"0"-35,0 0-2,22 0 1,-1 0 0,-21 0-1,21 0 5,1 0-9,-1 0 9,-21 0-8,0 0 4,22 0 0,-43-21 9</inkml:trace>
    </iact:actionData>
  </iact:action>
  <iact:action type="add" startTime="237955">
    <iact:property name="dataType"/>
    <iact:actionData xml:id="d47">
      <inkml:trace xmlns:inkml="http://www.w3.org/2003/InkML" xml:id="stk47" contextRef="#ctx0" brushRef="#br0">19579 13018 0,'0'21'47,"0"0"-37,0 0 9,0 0 0,0 22-9,0-1 0,0 0-1,0 1 2,0-22-2,0 42 0,21-42 2,-21 1-2,0 20 0,0-21 5,0 0-8,0 0 3,21 1 1,-21-1 0,0 0 9,0 0 1,0 0 19,0 0-20,0 1-9,0-1 5,22-21-11,-22 21 6,0 0-1,0 0 167,0 0-164,0 1-4,0-1 0,0 0 11</inkml:trace>
    </iact:actionData>
  </iact:action>
  <iact:action type="add" startTime="239576">
    <iact:property name="dataType"/>
    <iact:actionData xml:id="d48">
      <inkml:trace xmlns:inkml="http://www.w3.org/2003/InkML" xml:id="stk48" contextRef="#ctx0" brushRef="#br0">20002 13377 0</inkml:trace>
    </iact:actionData>
  </iact:action>
  <iact:action type="add" startTime="240818">
    <iact:property name="dataType"/>
    <iact:actionData xml:id="d49">
      <inkml:trace xmlns:inkml="http://www.w3.org/2003/InkML" xml:id="stk49" contextRef="#ctx0" brushRef="#br0">19981 13695 0,'0'21'37</inkml:trace>
    </iact:actionData>
  </iact:action>
  <iact:action type="add" startTime="241944">
    <iact:property name="dataType"/>
    <iact:actionData xml:id="d50">
      <inkml:trace xmlns:inkml="http://www.w3.org/2003/InkML" xml:id="stk50" contextRef="#ctx0" brushRef="#br0">20701 13102 0,'-21'0'67,"0"0"-48,-1 0 1,1 0 10,0 0-20,0 0 10,0 0-13,0 0 23,-1 0-11,1 0-8,0 0 21,0 0-11,0 0-6,0 0 4,21 21 150,0 1-165,0-1 16,21-21-11,-21 21 1,0 21 11,0 1-12,21-1 0,-21-21 1,0 0-1,0 0 11,0 1 19,0-1-9,21-21 105,0 0-97,0 0-8,1 0-10,-1 0-1,0 0 1,0 0-11,0 0 9,0 21 2,-21 0-1,22-21-9,-22 21 0,0 0 0,0 1-1,21-1 1,-21 0 1,0 0-3,0 0 12,0 0-11,0 1 1,0-1 10,0 0-1,-21-21-8,-1 0-3,22 21 3,-21-21 8,0 0 1,0 0 2,0 21-21,0-21 4,-1 0 16,1 21-7,0-21 67</inkml:trace>
    </iact:actionData>
  </iact:action>
  <iact:action type="add" startTime="244651">
    <iact:property name="dataType"/>
    <iact:actionData xml:id="d51">
      <inkml:trace xmlns:inkml="http://www.w3.org/2003/InkML" xml:id="stk51" contextRef="#ctx0" brushRef="#br0">20024 13399 0,'-22'0'99,"1"0"-39,21-22 92,-42 44-43,63-44 4</inkml:trace>
    </iact:actionData>
  </iact:action>
  <iact:action type="add" startTime="246535">
    <iact:property name="dataType"/>
    <iact:actionData xml:id="d52">
      <inkml:trace xmlns:inkml="http://www.w3.org/2003/InkML" xml:id="stk52" contextRef="#ctx0" brushRef="#br0">20002 13695 0,'-21'-85'183,"21"64"-160,0 0-9,21 21 6,-21 21 120,0 0-114,-21-21-16,21-21 164,0 42-135</inkml:trace>
    </iact:actionData>
  </iact:action>
  <iact:action type="add" startTime="248486">
    <iact:property name="dataType"/>
    <iact:actionData xml:id="d53">
      <inkml:trace xmlns:inkml="http://www.w3.org/2003/InkML" xml:id="stk53" contextRef="#ctx0" brushRef="#br0">20955 13653 0,'0'84'166,"0"-63"-120,0 1-26,0-1-12,0 0 22,-21-21-7,21 21-17,-21 0 13,21 0-10,-22 1 10,1-1 1,0-21 19,21 21-26,-21-21-7</inkml:trace>
    </iact:actionData>
  </iact:action>
  <iact:action type="add" startTime="250223">
    <iact:property name="dataType"/>
    <iact:actionData xml:id="d54">
      <inkml:trace xmlns:inkml="http://www.w3.org/2003/InkML" xml:id="stk54" contextRef="#ctx0" brushRef="#br0">17547 14563 0,'0'21'47,"0"0"-27,0 21-1,0-20 0,0-1-10,0 21 12,0 22-6,0-1-10,0 1 4,0 20-1,0-20 3,0-1-2,0-20 2,0-1 0,0 0 7,0-21-8,0 22 8,0 20-7,0-42-2,0 1 0,0-1 1,0 21 0,0-63 117,-21 0-118,21 0 1,0-1 0,0 1 0,0-21-1,0 21 11,0 0-11,0-1 35,21 22-11,-21-21-24,21 21 21,0 0-1,1 0-19,-1 0 10,0 0-1,0 0 0,-21 21-9,0 1 19,0-1 9,0 21-17,0-21-1,0 0-10,0 1 8,0-1-8,0 0 29,0 0-10,0 0 18,0 0-17,-21-21-12,21 22-6,-21-22 16,21-22 99,0 1-119,0 64 43</inkml:trace>
    </iact:actionData>
  </iact:action>
  <iact:action type="add" startTime="252310">
    <iact:property name="dataType"/>
    <iact:actionData xml:id="d55">
      <inkml:trace xmlns:inkml="http://www.w3.org/2003/InkML" xml:id="stk55" contextRef="#ctx0" brushRef="#br0">18182 15007 0,'42'0'28,"-20"0"-9,20 0-8,-21 0-2,0 0 1,22 0 0,20 0-1,-42 0 4,0 0-6,1 0 3,-1 0-1,0 0 1</inkml:trace>
    </iact:actionData>
  </iact:action>
  <iact:action type="add" startTime="253251">
    <iact:property name="dataType"/>
    <iact:actionData xml:id="d56">
      <inkml:trace xmlns:inkml="http://www.w3.org/2003/InkML" xml:id="stk56" contextRef="#ctx0" brushRef="#br0">18246 15304 0,'21'0'67,"0"0"-47,0 0-10,0 0 9,0 0-9,1 0-1,-1 0 1,0 0-1,0 0 1</inkml:trace>
    </iact:actionData>
  </iact:action>
  <iact:action type="add" startTime="254242">
    <iact:property name="dataType"/>
    <iact:actionData xml:id="d57">
      <inkml:trace xmlns:inkml="http://www.w3.org/2003/InkML" xml:id="stk57" contextRef="#ctx0" brushRef="#br0">18944 14711 0,'0'21'56,"0"0"-35,0 0-3,0 1-8,0-1 0,0 21 0,0 22-1,0-43 5,0 21-9,0-21 5,0 22 0,0-22-1,0 0 1,0 0 5,0 21-10,0 1 5,0-22 0,0 0-1,0 43 6,0-43-11,0 0 6,0 0-1,0 21 1,0-20 10,0-1 19,0-42 125,0-1-140,0 1-18,0 0 3,0-21 1,0-1 4,0 22-8,0-42 3,0 42 1,0-43 0,0 43-1,0 0 6,0 0-10,0-1 14,21 22-9,0 0 18,1 0 1,-1 0-18,0 0 18,0 0 0,0 0 10,-21 22-19,21-22-8,1 0-6,-22 21 4,21-21 10,-21 21-10,21-21 18,-21 21-13,0 0 9,0 0 5,0 1-19,-21-1 9,21 21-10,-21-21 1,21 0 0,0 22 0,-22-1 10,1-21-11,21 0 10,-21 1-8,0-22 19,-21 0-13,42 21-5,-22-21-3,1 0 29</inkml:trace>
    </iact:actionData>
  </iact:action>
  <iact:action type="add" startTime="256775">
    <iact:property name="dataType"/>
    <iact:actionData xml:id="d58">
      <inkml:trace xmlns:inkml="http://www.w3.org/2003/InkML" xml:id="stk58" contextRef="#ctx0" brushRef="#br0">19346 15092 0,'21'0'18,"22"0"2,-22 0-10,0 0 2,0 0-6,0 0 8,1 0-9,-1 0 5,21 0 10,-21 0 5,0 0-20</inkml:trace>
    </iact:actionData>
  </iact:action>
  <iact:action type="add" startTime="257784">
    <iact:property name="dataType"/>
    <iact:actionData xml:id="d59">
      <inkml:trace xmlns:inkml="http://www.w3.org/2003/InkML" xml:id="stk59" contextRef="#ctx0" brushRef="#br0">19473 14880 0,'0'21'57,"0"22"-37,0-22 2,0 21-16,0-21 15,0 1-13,0-1 12,0 0 0,0 0-1,0 0-9,0 0 4,0 1 1</inkml:trace>
    </iact:actionData>
  </iact:action>
  <iact:action type="add" startTime="258930">
    <iact:property name="dataType"/>
    <iact:actionData xml:id="d60">
      <inkml:trace xmlns:inkml="http://www.w3.org/2003/InkML" xml:id="stk60" contextRef="#ctx0" brushRef="#br0">19939 14753 0,'0'43'57,"0"-22"-48,0 21 1,0 0 0,0 1-1,0-1 2,0 0-3,0 1 3,0-1-1,0-21-1,21-21 0,-21 21 2,0 1 2,0-1-7,0 21 13,0 0-9,0-20 10,0 20-11,21-42 10,-21 21 59</inkml:trace>
    </iact:actionData>
  </iact:action>
  <iact:action type="add" startTime="260056">
    <iact:property name="dataType"/>
    <iact:actionData xml:id="d61">
      <inkml:trace xmlns:inkml="http://www.w3.org/2003/InkML" xml:id="stk61" contextRef="#ctx0" brushRef="#br0">20172 15071 0,'0'-21'144,"0"-1"-96</inkml:trace>
    </iact:actionData>
  </iact:action>
  <iact:action type="add" startTime="261404">
    <iact:property name="dataType"/>
    <iact:actionData xml:id="d62">
      <inkml:trace xmlns:inkml="http://www.w3.org/2003/InkML" xml:id="stk62" contextRef="#ctx0" brushRef="#br0">20193 15304 0,'0'21'107,"0"0"-88,0 0 2,-21 0 12,21 0 2,-21-21-27,-1 22 15,1-22-7,0 0-7,21 21 5,-21-21 31</inkml:trace>
    </iact:actionData>
  </iact:action>
  <iact:action type="add" startTime="263015">
    <iact:property name="dataType"/>
    <iact:actionData xml:id="d63">
      <inkml:trace xmlns:inkml="http://www.w3.org/2003/InkML" xml:id="stk63" contextRef="#ctx0" brushRef="#br0">15960 16066 0,'42'0'68,"21"0"-59,-20 0 1,20 0-1,1 0 1,-1 0-1,-20 0 1,-1 0 0,0 0 0,-21 0-1,22 0 1,-22 0 0,0-22 0,21 22 0,-42-21-1,22 21 1,-22-21-1,0 0 11,0 0-10,0 0 21,0-1-5,0-20-6,-22 42 9,1 0-19,0 0 6,0 0-11,0 0 3,0 0 3,-22 0-3,22 0 12,-21 0-9,21 0 7,-1 0 1,1 0-9,0 0 30,0 0-8,21 21-26,-21 0 17,0-21-17,21 22 13,0-1 20,0 0 0,0 0-29,21 0 19,-21 0-10,21-21-10,-21 22 2,21-22-3,-21 21 3,0 0-1,21-21 1,0 21-3,-21 0 2,22-21 9,-22 21-8,21 1 9,0-22 3,0 0-19,0 21 11,0 0-11,1-21 6,-1 0 0,-21 21 4,21-21-9,0 0 5,0 0 77</inkml:trace>
    </iact:actionData>
  </iact:action>
  <iact:action type="add" startTime="264841">
    <iact:property name="dataType"/>
    <iact:actionData xml:id="d64">
      <inkml:trace xmlns:inkml="http://www.w3.org/2003/InkML" xml:id="stk64" contextRef="#ctx0" brushRef="#br0">16806 15939 0,'0'21'77,"0"42"-40,0-42-28,0 1 5,0-1-8,0 21 9,0 0-10,0 1 10,0-1-10,0-21 10,0 22-10,0-22 23,21-21 61,-21-43 25,0 22-103,0 0 2,0-21-7,0 21 8,0-22-9,0 22 10,0 0-10,22 21 4,-22-21 11,21 21 8,0-21-8,0 21 3,0 0-17,0 0 14,1 0-11,-1 0 22,0 0-22,-21 21 0,0 0 4,21 21 5,-21-21-10,0 1 5,0-1-7,0 0 7,21 0-6,-21 0 5,0 0-6,0 1 24</inkml:trace>
    </iact:actionData>
  </iact:action>
  <iact:action type="add" startTime="266480">
    <iact:property name="dataType"/>
    <iact:actionData xml:id="d65">
      <inkml:trace xmlns:inkml="http://www.w3.org/2003/InkML" xml:id="stk65" contextRef="#ctx0" brushRef="#br0">17653 16129 0,'-21'0'28,"0"0"3,-1 0-22,22 21 48,0 0-27,-21-21-21,21 22 11,0-1 0,0 0 37,0 0 2,0 0-31,21 0-18,1-21 13,-22 22-17,21-22 53,0 0-30,0 0-1,0-22-8,-21 1-1,0 0-9,0 0 9,0 0-5,0 0 12,21 21 7,-21-22-29,0 1 16,0 0-9,0 0 7,0 0 1,0 0 0,0-1-8,0 1-2,0 0 16,0 0-12,-21 0 7,0 21 39,21-21-20,0-1 9,0 1-20,-21 21-7,21-21 7,0 0 119,0 0-118,0 0-21,0 42 139,0 0-129,0 0 3,0 0-12,0 0 5,0 1-8,0 20 4,0-21-1,0 43 0,21-22 1,0-21 0,-21 0-1,21 22 0,-21-22 12,22 0-11,-22 0 9,21 0-9,-21 0 0,0 1-1,0 20 0,0 0 11,0-21-1,0 1 40,0-1-49,21 0-1,-21 0 10,0-42 59,0 0-49,0 63-8</inkml:trace>
    </iact:actionData>
  </iact:action>
  <iact:action type="add" startTime="269810">
    <iact:property name="dataType"/>
    <iact:actionData xml:id="d66">
      <inkml:trace xmlns:inkml="http://www.w3.org/2003/InkML" xml:id="stk66" contextRef="#ctx0" brushRef="#br0">15621 11790 0,'0'21'58,"0"21"-49,0 1 1,0-22 0,0 0-1,0 0 0,0 0 0,0 43 2,0-43-1,0 21-2,0 1 3,0-22-2,0 0 2,21 0 27,-21 22-29,0-22 1,0 21 1,0 0-1,0-20-2,0-44 129,0 1-127,0 0-1,0-42 14,0 20-16,0 22 3,0 0-2,0 0 2,0 0 29,0-1-10,21 22-19,-21-21 0,0 0 0,0 0-1,0-21 11,21 42-8,-21-22-5,22 22 5,-1 0 8,0 0-13,0 0 40,-21 43-36,21-22 4,0 0-10,1 21 4,-1 1 1,0-22 5,0 21-9,-21-21 2,0 1 12,0-1-1,0 0 20,0 0-10,0 0 3,0 0-1,-21-21-27,0 22 7,0-1 21,-1-21-7,22 21-6,-21-21-9,0 0 5,21-21 86,0-22-90</inkml:trace>
    </iact:actionData>
  </iact:action>
  <iact:action type="add" startTime="272110">
    <iact:property name="dataType"/>
    <iact:actionData xml:id="d67">
      <inkml:trace xmlns:inkml="http://www.w3.org/2003/InkML" xml:id="stk67" contextRef="#ctx0" brushRef="#br0">16256 11853 0,'21'0'48,"0"0"-38,0 0 8,1 0 2,20 0-4,0 0-11,-21 0 3,1 0 4,20 0-5</inkml:trace>
    </iact:actionData>
  </iact:action>
  <iact:action type="add" startTime="273305">
    <iact:property name="dataType"/>
    <iact:actionData xml:id="d68">
      <inkml:trace xmlns:inkml="http://www.w3.org/2003/InkML" xml:id="stk68" contextRef="#ctx0" brushRef="#br0">16298 12086 0,'43'-106'18,"-22"106"6,21 0-19,-21 0 5,0 0 0,1 0 4,-1 0 10,0 0 15,0 0-30</inkml:trace>
    </iact:actionData>
  </iact:action>
  <iact:action type="add" startTime="274848">
    <iact:property name="dataType"/>
    <iact:actionData xml:id="d69">
      <inkml:trace xmlns:inkml="http://www.w3.org/2003/InkML" xml:id="stk69" contextRef="#ctx0" brushRef="#br0">16912 11557 0,'0'0'1,"21"0"65,0 0-57,-21 21 20,0 0 10,0-63-30,-21 42 79,21 21-79,0 0 1,0 1 12,0-1-6,-21 0-6,21 0 0,0 21 0,0-20 10,-21 20-12,0-42 2,21 42 4,0-21-9,-21-21 6,-1 43-1,1-43-1,0 21 10,0 0-9,21 0 1,-21 0-3,21 1 2,0-1 10,0 0 58,0 0-68,0 0 24,0 0-29,0 1 14,0-1-10,21 0 31,0-21-21,0 0-10,0 0 0,1 0 11,-1 0-10,0 0 10,0 0-10,-21-21 28,0 0-29,0-1 10,0 1 1,21 0 9,-21 0-10,21 21 1,-21-21 8,0 0 12,0-1-11,0 1-19,0 0 10,0 0-2,-21 21 6,21-21-9,-21 0 6,0 21-3,0 0-9,0 0 5,-1-22-8,-20 22 4,0 0 9,21-21-9,21 0 0,-22 21-1,22-21 11,0 0-1,0 0 1,0-22-1,0 22 0,0 0-8,0 0 8,0 0-9,0-1 23,0 1-28,0 0 34,0 0 0,22 21-19,-1 0 8,0 0-17,0 0 3,0-21-8,22 21 12,-22 0 2,-21 21 67</inkml:trace>
    </iact:actionData>
  </iact:action>
  <iact:action type="add" startTime="278063">
    <iact:property name="dataType"/>
    <iact:actionData xml:id="d70">
      <inkml:trace xmlns:inkml="http://www.w3.org/2003/InkML" xml:id="stk70" contextRef="#ctx0" brushRef="#br0">15621 11684 0,'0'-21'74,"0"0"-36,0 0-4,0-1-18,0 1 4,0 0 7,-21 21-8,21-21 204,0 0-167,0 42 25,0 0-62,0 0 1,0 0-11,0 1 11,0-1-1,0 0 11,0 0 19,0 0-30,0 0 0,0 1 0,0-1 13,0 0-31,0 0 18,0 0-4,0 0 15,0 1-16,21-22 88</inkml:trace>
    </iact:actionData>
  </iact:action>
  <iact:action type="add" startTime="288718">
    <iact:property name="dataType"/>
    <iact:actionData xml:id="d71">
      <inkml:trace xmlns:inkml="http://www.w3.org/2003/InkML" xml:id="stk71" contextRef="#ctx0" brushRef="#br0">16298 17166 0,'0'21'77,"0"1"-49,0-1-7,0 0-12,0 0 1,0 21-1,0 1 2,0-1-2,0 22 1,0-1 0,0-21-2,0 1 4,0-1-4,0-21 3,0 22 8,0-22-18,0 0 7,0 21 5,0-21-7,0 22 7,0-22-6,0 0 6,0 0-7,0 0 8,0-42 177,0 0-182,0 0 1,0-21 10,0 20-3,0 1-3,0 0 5,0 0-12,0 0 6,21 0 3,-21-1-5,22 1 7,-1 21-3,-21-21-9,21 21 1,-21-21 6,21 21-5,0 0 1,0 0 1,1 0 10,-1 0 0,-21 21-1,21 0 9,0-21-17,-21 21-2,0 1 4,21-22-6,-21 21 12,21-21-10,-21 21 28,0 0-6,0 0-1,0 0-2,0 1 1,-21-1-8,0 0-11,-21-21-1,-1 21 1,1 0 3,21-21-7,0 0 9,0 0-11,-1 0 6,22-21 76</inkml:trace>
    </iact:actionData>
  </iact:action>
  <iact:action type="add" startTime="290756">
    <iact:property name="dataType"/>
    <iact:actionData xml:id="d72">
      <inkml:trace xmlns:inkml="http://www.w3.org/2003/InkML" xml:id="stk72" contextRef="#ctx0" brushRef="#br0">17716 17717 0,'-21'0'76,"0"0"-47,0 0-18,0 0 8,-22 0-11,22 0 2,-21 0 0,21 0 0,-22 0 0,1 0-1,21 0 1,-21 0 1,-1 0-3,1 0 7,21 0-10,-22 0 4,22 0 1,-21 0 4,0 0-9,20 0 4,1 0 2,0 0 18,21-22 10,0 1-28,0 0 18,21 0-11,0 0 1,1 0-8,-1-1 9,0 1-1,0 0 2,0 0-3,0 21 1,-21-21-9,22 21 28,-22 21 31,0 0-60,0 0 10,0 0-10,0 1 1,0-1 1,-43 0-2,22 21 1,0-42-1,0 21 0,0 1 2,-1-22-2,22 21 1,-21-21-1,21 21 79,21-21-40,1 0-19,-1 0 0,-21 21-9,21-21-10,0 21-1,0 0 10,0 1-8,1-1-1,20-21 0,-21 0-1,21 0 1,-20 0-1,41 0 0,-42 0 12</inkml:trace>
    </iact:actionData>
  </iact:action>
  <iact:action type="add" startTime="292678">
    <iact:property name="dataType"/>
    <iact:actionData xml:id="d73">
      <inkml:trace xmlns:inkml="http://www.w3.org/2003/InkML" xml:id="stk73" contextRef="#ctx0" brushRef="#br0">18097 16933 0,'0'22'28,"0"-1"-9,0 0-8,0 0-3,0 0 12,0 22 0,0-22-12,0 21 2,0 22 0,0-1-1,0 1 1,0-1 1,0-21-1,0 1-2,0-1 5,0-21 6,0 0 0,0 22-1,0-22 0,0 0-7,0-42 47</inkml:trace>
    </iact:actionData>
  </iact:action>
  <iact:action type="add" startTime="294084">
    <iact:property name="dataType"/>
    <iact:actionData xml:id="d74">
      <inkml:trace xmlns:inkml="http://www.w3.org/2003/InkML" xml:id="stk74" contextRef="#ctx0" brushRef="#br0">18351 17082 0,'22'0'135,"-1"0"-115,0 0-1,0 0 5,0 0-19,0-22 5,1 22-1,-1 0 10,21 0 2,-21 0-3,0 0 2,1 0-11,-1 0 2,0 22 9,0-1-1,-21 0 0,0 0 10,0 0-4,0 0-21,0 1 35,-21-22-20,0 0-10,21 21 2,-43 0-2,22-21 1,-21 21 0,0 0-1,-1-21 1,1 43 0,21-43 0,-22 21 3,86-21 140,-22 0-135,21 0 2,-21 21-2,1 21 2,-1-42-10,-21 21 3,42 43-7,-42-43 8,21 21-9,0 1 6,-21-22-2,0 0 7,0 0-12,0 0 24,0 1 5,0-1-27,0 0 3,0 0 11,0 0-11,-21 0 11,0-21-10,0 0 0,21 22-1,-42-22 5,42 42-7,-22-42 2,1 21 0,0 0 1,0 0 9,0-21-10,0 22 2,21-44 86,0 1-88,0 64 30</inkml:trace>
    </iact:actionData>
  </iact:action>
  <iact:action type="add" startTime="309430">
    <iact:property name="dataType"/>
    <iact:actionData xml:id="d75">
      <inkml:trace xmlns:inkml="http://www.w3.org/2003/InkML" xml:id="stk75" contextRef="#ctx0" brushRef="#br0">25950 11980 0,'0'-21'204,"21"0"-195,-21 0 8,0 0-13,22-22 5,-1 43-1,-21-21 3,0 0-2,21 21 2,-21-21-3,21 21 31,-21 21 10,21 0-29,-21 0-10,21-21 3,-21 22-6,0-1 2,22 0 0,-1 0 10,0-21-9,0 21-1,0 0 11,0 1-10,1-22-1,-1 21 11,0-21-2,0 0-7,0 0 8,0 0 0,1 0 50,-1-21-50,-21-1-6,21 1-6,-21 0 5,0 0-5,0 0 22,0 0 30,0-1-31</inkml:trace>
    </iact:actionData>
  </iact:action>
  <iact:action type="add" startTime="311119">
    <iact:property name="dataType"/>
    <iact:actionData xml:id="d76">
      <inkml:trace xmlns:inkml="http://www.w3.org/2003/InkML" xml:id="stk76" contextRef="#ctx0" brushRef="#br0">26733 11769 0,'22'0'107,"20"0"-98,0 0 9,1 0-8,-22 0 0,0 0 0,21 0 0,1 0 0,-22 0-1,21 0 10,-21 0 10</inkml:trace>
    </iact:actionData>
  </iact:action>
  <iact:action type="add" startTime="312188">
    <iact:property name="dataType"/>
    <iact:actionData xml:id="d77">
      <inkml:trace xmlns:inkml="http://www.w3.org/2003/InkML" xml:id="stk77" contextRef="#ctx0" brushRef="#br0">26712 12107 0,'21'0'66,"1"0"-45,-1 0-3,0 0-7,0 0-2,21 0 3,-20 0-5,-1 0 5,0 0-4,0 0 1,0 0 1,0 0 0,1 0-1,-1 0 1,0 0 14</inkml:trace>
    </iact:actionData>
  </iact:action>
  <iact:action type="add" startTime="314157">
    <iact:property name="dataType"/>
    <iact:actionData xml:id="d78">
      <inkml:trace xmlns:inkml="http://www.w3.org/2003/InkML" xml:id="stk78" contextRef="#ctx0" brushRef="#br0">25336 11705 0,'-42'0'67,"21"0"-47,-21 0-10,20 21 9,1-21-9,0 0-1,0 0 9,0 22-7,0-22-1,-1 0 0,-20 21 10,42 0-11,-21-21 1,0 21 13,21 0 11,0 0-11,0 1-7,0-1 5,0 0-11,0 0 4,0 0-10,21 0 6,-21 1 1,21 20-2,-21 0 10,21-21-7,-21 1-5,21-1 13,1-21-11,-1 0 15,0 0-18,0 0 3,0 0 10,0 0 7,1 0-7,-1 0-4,0 0 7,-21-21 4,0-1-17,0 1 20,0 0-10,0 0 10,0 0-18,0 0 8,0-22-10,0 1 1,21 21-1,-21 0 1,0-1 0,0 1 0,0 0 9,21 21 6,-21-21 38,0 0 63,21 21-117,-21 21 93,0 0-56,0 0-16,0 0-29,0 1 5,0-1 7,0 0-7,0 21 8,0 1-8,0-1 7,0-21-8,0 0 10,0 0-9,22 1 23,-22-1-1,21 0 12</inkml:trace>
    </iact:actionData>
  </iact:action>
  <iact:action type="add" startTime="316838">
    <iact:property name="dataType"/>
    <iact:actionData xml:id="d79">
      <inkml:trace xmlns:inkml="http://www.w3.org/2003/InkML" xml:id="stk79" contextRef="#ctx0" brushRef="#br0">27474 11388 0,'43'0'47,"-22"0"-38,0 0 1,0 0-1,21 0 2,-20 0-2,-1 0 1,21 0 3,-21 0-7,0 0 4,1 0 1,-22 21 55,0 0-51,0 0-1,0 0-4,0 1 0,-22 20 0,1-21 9,21 0-4,-42 0-11,21 22 6,-22-22 1,1 21-2,21 1 1,-43 20 0,22 22-1,-21-1 1,41-20 0,1-22-1,21 22 0,0-22 2,-21-21-2,21 22 1,0-1 0,0-21 10,0 0 47,0 0-47,21 1-2,0-1 2,22 0-1,-43 0-9,21-21 4,0 0-8,0 0 3,0 0 11,-21-21-10,0 0 2,0-22 9,22 22-6,-22 0 15,0 0-11,0 0-7,21-22-5,-21 22 5,0 0-6,0 0 8,0-21 5,0 20-18,0 1 5,0-21 7,0 0-7,0 20 8,-43 1-9,43 0 9,-21 0-9,0 0 16,0 21-7,21-21-9,0-22 14,0 22 0,0 0-8,0 0-2,0-22 1,0-20-1,0 42 1,0-22 0,0 22 0,0-21-1,0 21 1,0 0 0,0-1 0,0 1 40,21 21-42,0 0 12,-21-21 8,21 21-8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4:02:17.40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36851">
    <iact:property name="dataType"/>
    <iact:actionData xml:id="d0">
      <inkml:trace xmlns:inkml="http://www.w3.org/2003/InkML" xml:id="stk0" contextRef="#ctx0" brushRef="#br0">15473 699 0,'0'21'56,"0"0"-44,0 0 15,0 0-7,0 22-1,0-22-10,0 21 1,0 0-1,0 22 2,0-22-2,0 1 2,0 20-3,0-21 3,0 1 0,0-1-3,0 0 4,0 1 8,0-1-19,0 22 5,0-22 2,0 0 2,0-21 4,0 1-8,0-44 91,0 1-77,0-21-11,0 21 1,0-22 0,0 22-1,0 0 0,0 0 1,0 0 5,0 0-10,0-22 19,0 1-19,0 0 8,0-22-6,0 1 2,0-22 1,21 21 0,0 22 0,-21 0 0,0-1-1,0 22 1,0 0 0,21 0-1,-21 0 1,0 0 4,0-1 1,21 22 4,1 0 30,-1 0 7,0 0-44,21 0 8,-21 0-1,22 0-9,-22 0-1,0 22 2,21-1-2,-20 21 3,-1-42-4,-21 21 3,21-21-3,-21 21 4,0 1 4,0-1 5,0 0 27,0 0-10,0 0-28,0 0 1,-21-21-3,21 43 1,0-22 21,-21 0-21,-1 0 13,1 0-14,-21-21 2,21 22-1,21-1 5,-43-21-8,22 0 13,0 0 20,0 0 88,0 0-107,0 0-2</inkml:trace>
    </iact:actionData>
  </iact:action>
  <iact:action type="add" startTime="39462">
    <iact:property name="dataType"/>
    <iact:actionData xml:id="d1">
      <inkml:trace xmlns:inkml="http://www.w3.org/2003/InkML" xml:id="stk1" contextRef="#ctx0" brushRef="#br0">16214 1312 0,'0'43'19,"0"-22"-11,0 0 2,42 21 0,-42 22-1,21 42 0,21-43 1,-20 1 5,-1-22-10,0 0 5,0-42 22,-21-21 52,0 0-74,0 0 0,0-43 0,0 43-1,21-21 0,-21 21 1,0-22 4,0 1-9,0 0 15,0 21-11,0-1 2,21 1-2,-21 0 4,22 21 4,-22 21 157,0 0-161,0 1-6,0 20 2,0 0 1,0 1 0,0-22-1,0 21 0,0 22 6,-22-43-10,1 21 4,0 0 1,0 1-1,0-22 2,0 42-2,-1-20 1,22 20 0,-21 1-1,0-22 1,21-21 0,-21 22-1,21-22 11,0-64 49</inkml:trace>
    </iact:actionData>
  </iact:action>
  <iact:action type="add" startTime="41114">
    <iact:property name="dataType"/>
    <iact:actionData xml:id="d2">
      <inkml:trace xmlns:inkml="http://www.w3.org/2003/InkML" xml:id="stk2" contextRef="#ctx0" brushRef="#br0">17145 572 0,'0'21'25,"0"0"-15,0 0 9,0 0 0,0 0-8,0 1-2,0-1 1,0 42-1,0-20 1,0-1 1,0 0-2,0 1 1,0-22-1,0 21 1,0 0 0,0-20-1,0-1 1,0 0 0,0 21 0,0-21 0,0 43-1,0-22 4,0 1-6,0-1 2,0 21 0,0-41 0</inkml:trace>
    </iact:actionData>
  </iact:action>
  <iact:action type="add" startTime="42130">
    <iact:property name="dataType"/>
    <iact:actionData xml:id="d3">
      <inkml:trace xmlns:inkml="http://www.w3.org/2003/InkML" xml:id="stk3" contextRef="#ctx0" brushRef="#br0">16912 677 0,'0'22'56,"21"-22"-16,-21 21-30,21-21-1,1 0 1,-1 0 0,21 0-1,-21 0 1,22 0 1,-1 0 9,0 0-19,-21 0 7,22 21 3,-22-21-3,42 21 3,-20-21-4,-22 0 6,0 0-6,0 0 6</inkml:trace>
    </iact:actionData>
  </iact:action>
  <iact:action type="add" startTime="43249">
    <iact:property name="dataType"/>
    <iact:actionData xml:id="d4">
      <inkml:trace xmlns:inkml="http://www.w3.org/2003/InkML" xml:id="stk4" contextRef="#ctx0" brushRef="#br0">17505 656 0,'0'0'1,"0"21"15,0 22-5,0-1-2,0 22 2,0-1-2,0 1 1,0-22-1,0 0 1,0 1 0,0 20-1,0-21 0,0 22 1,0-22 0,0 1-1,0 20 1,0-21 0,0-20 3,0-1 3,0-42 102,0-1-109,0-20 10,0 0-6,21 21-8,-21-1 5,21-20 0,-21 21 0,0 0-1,0 0 2,21 21 2,-21-22-7,43 1 3,-1 0 1,-21 0 4,21 21-9,1 0 10,-1 0-10,-21 0 5,0 0-1,1 0 11,-22 21 19,0 0-28,21 0 4,-21 1-11,0 20 11,0 0-12,21-21 7,-21 22 0,0-22-1,0 0 1,0 0 1,0 0 1</inkml:trace>
    </iact:actionData>
  </iact:action>
  <iact:action type="add" startTime="44776">
    <iact:property name="dataType"/>
    <iact:actionData xml:id="d5">
      <inkml:trace xmlns:inkml="http://www.w3.org/2003/InkML" xml:id="stk5" contextRef="#ctx0" brushRef="#br0">18436 1122 0,'21'21'100,"0"21"-89,-21 1-2,0-22 1,22 21 4,-22 1-8,0-22 3,0 0 0,0 21 2,0-21 8,0 1 4,0 20-7,0-21-7,-22 0 1,1 0 0,0-21 4,0 0 0,-21 22 6,20-22-10,1 0-1,-21 21 1,21-21 0,0 0 38,21-21-38,-22-1 1,22-41-2,0 42 1,0 0 8,0-1-4,0 1-8,0 0 13,22 0-9,-1 0 9,-21 0-5,21-1-9,0 1 15,0 21-11,0-21 2,1 0-2,-1 21 4,0 0-6,0 0 13,0 0-7,-21 21 31</inkml:trace>
    </iact:actionData>
  </iact:action>
  <iact:action type="add" startTime="46112">
    <iact:property name="dataType"/>
    <iact:actionData xml:id="d6">
      <inkml:trace xmlns:inkml="http://www.w3.org/2003/InkML" xml:id="stk6" contextRef="#ctx0" brushRef="#br0">18859 1207 0,'0'21'28,"0"0"-9,0 0-10,0 0 1,0 22 0,0-22 9,0 21-9,0 0 0,0 1 0,0-1-1,0 22 1,0-43 3,0 21-7,0-21 13,0-42 60,0 0-69,0-21 9,0-1-3,0 1-11,0 0 2,0 20 4,0 1-2,0-21 1,22 21 9,-1 21 1,-21-21-11,42-1 1,-42 1-1,42 0 1,-20 21 0,-1-21 0,0 21 0,0 0 8,0 0-7,-21 21 18,21 0-20,-21 0 1,0 22 9,22-22 21,-22 0-31,0 0 2,0 0-3,0 22 2,42-22-1,-21-21 2,0 0-2,0 0 1,1 0-1</inkml:trace>
    </iact:actionData>
  </iact:action>
  <iact:action type="add" startTime="47790">
    <iact:property name="dataType"/>
    <iact:actionData xml:id="d7">
      <inkml:trace xmlns:inkml="http://www.w3.org/2003/InkML" xml:id="stk7" contextRef="#ctx0" brushRef="#br0">19727 889 0</inkml:trace>
    </iact:actionData>
  </iact:action>
  <iact:action type="add" startTime="48420">
    <iact:property name="dataType"/>
    <iact:actionData xml:id="d8">
      <inkml:trace xmlns:inkml="http://www.w3.org/2003/InkML" xml:id="stk8" contextRef="#ctx0" brushRef="#br0">19706 1291 0</inkml:trace>
    </iact:actionData>
  </iact:action>
  <iact:action type="add" startTime="49489">
    <iact:property name="dataType"/>
    <iact:actionData xml:id="d9">
      <inkml:trace xmlns:inkml="http://www.w3.org/2003/InkML" xml:id="stk9" contextRef="#ctx0" brushRef="#br0">20299 1122 0,'42'-106'19,"-42"64"-7,0-1-6,0 65 15,0-1-9,0 21-6,0 43 8,0-43-6,0 43 3,0-64-4,0 0 7,0 21-9,0-63 111,0 0-105,0 0-2,0 0 0,0 0 1,0-1 0,0 1 0,0 0-2,0 0 3,0 0 9,0 0-12,0-1 7,0-62-9,21 63 4,0-1-2,-21 1 2,22 0 0,-22-21 4,0 63-9,0 0 11,0 0 56,0 0-61,0 1 7,0-1-8,21 0 34,0 0-39,-21 43 4,0-1 4,21 1-6,-21-1 2,64 22 0,-43-22 1,21-20-1,-21 20 1,22-84 1,-22 21 0,0 0-4,0 0 4,0 0-2,0 0 0,22 0 5,-22 0-8,0 0 4,0 0 0,0 0-1,1-21 1,20 0 0,-21-1 0,21 1 0,-20 0-1,20-42 1,0-22-1,1 43 2,-1-1-3,0 22 2,1 21 0,-22 0 0,0 0 0,0 0-1,43 0 1,-43 0 0,0 0-1,21 0 1,-21 0 0,22 42-1,-1-42 0,0 43 2,1-22-1,-1 21 2,22 22-5,-22-22 3,21 43 0,-20-64-2,-1 21 3,0 1-1,22-22 0,-43 21-2,0-21 2,22 22 0,-22-22 0,21 21 0,-21 22-1,0-1 1,1-42 4,-1 0-8,21 1 3,-21-22 11,22 0-10</inkml:trace>
    </iact:actionData>
  </iact:action>
  <iact:action type="add" startTime="54246">
    <iact:property name="dataType"/>
    <iact:actionData xml:id="d10">
      <inkml:trace xmlns:inkml="http://www.w3.org/2003/InkML" xml:id="stk10" contextRef="#ctx0" brushRef="#br0">21971 847 0,'0'21'28,"0"21"-17,0 1 6,0-1-16,0-21 9,0 21 2,0 1-5,0-1 2,0-21 43,0-42 140,0 0-183,0 0 0,0 0 2,0-1-2,0 1 1,0-21 0,21 21 0,-21 0-1,21-22 0,0 43 45,-21 21-14,22-21-37,-1 22 18,0-1-13,-21 0 3,21 21-2,-21-21 1,21 1-1,-21 20 2,0-21-2,21 0 0,1 0 2,-22 22 8,0-22-9,0 0-1,0 0 1,0 0-1,0 1 1,0-1 3,0-64 71,0 22-63,0-21-14,0 21 6,0 0-5,21-1 12,0-20-9,-21 21-2,0 0 3,21-43-6,-21 43 8,21 0-9,0-21 5,1-1 0,-22 22 4,42-21-9,-21 21 15,0 21-11,0 0 20,-21 42-5,0 0-9,0 1-6,0-1 2,0 21-1,0 1-1,22-22 1,-1 1 0,-21-22-1,0 21 1,0-21 9,0 0-9,0 1 9,0-1-10</inkml:trace>
    </iact:actionData>
  </iact:action>
  <iact:action type="add" startTime="56236">
    <iact:property name="dataType"/>
    <iact:actionData xml:id="d11">
      <inkml:trace xmlns:inkml="http://www.w3.org/2003/InkML" xml:id="stk11" contextRef="#ctx0" brushRef="#br0">23093 910 0,'-21'0'47,"-1"0"-38,1 0 11,0 21-11,0-21 1,21 22 0,-21-22 0,0 0-1,21 21 1,-22-21 1,22 21-3,-21 0 23,21 0 6,0 0 12,0 1-30,0-1-9,0 0 19,0 0 20,21-21-40,1 21 1,-22 0 0,21-21-1,0 22 11,0-22-9,0 0 55,-21-22-56,0 1-1,0 0 12,0 0-12,0 0 11,0 0-11,0-1 99,0 1-90,0 42 98,0 1-96,0-1-10,0 0 38,0 21-38,0-21-1,21 22 1,1-1 0,-1 22-1,-21-22 1,0-21 0,21 0 4</inkml:trace>
    </iact:actionData>
  </iact:action>
  <iact:action type="add" startTime="58371">
    <iact:property name="dataType"/>
    <iact:actionData xml:id="d12">
      <inkml:trace xmlns:inkml="http://www.w3.org/2003/InkML" xml:id="stk12" contextRef="#ctx0" brushRef="#br0">23474 423 0,'0'22'27,"0"-1"-16,0 21-2,0 0 2,0 1 3,0-1-7,0 0 0,0 1 3,0-1 0,0 0-1,0 22 1,0-1 0,0 1-1,0-22 1,0 22-1,0-22 1,0 0 0,0-20 0,0 20-2,0-63 71,0 42-40</inkml:trace>
    </iact:actionData>
  </iact:action>
  <iact:action type="add" startTime="59604">
    <iact:property name="dataType"/>
    <iact:actionData xml:id="d13">
      <inkml:trace xmlns:inkml="http://www.w3.org/2003/InkML" xml:id="stk13" contextRef="#ctx0" brushRef="#br0">23241 762 0,'21'0'56,"0"0"-46,43 0 3,-22 0-6,0 0 7,22 0-9,-22 0 4,22 0 2,-22 0 3,0 0-8,1 0 7,-22 0-8,21 0 15,-21 0 9,1 0-9,-1 0-10,0 0 18,0 0 12</inkml:trace>
    </iact:actionData>
  </iact:action>
  <iact:action type="add" startTime="60545">
    <iact:property name="dataType"/>
    <iact:actionData xml:id="d14">
      <inkml:trace xmlns:inkml="http://www.w3.org/2003/InkML" xml:id="stk14" contextRef="#ctx0" brushRef="#br0">23897 953 0,'0'42'59,"0"21"-52,0 22 4,0 0-2,0-1 1,0-20-1,0-22 0,0 1 1,0 20-1,0-42 1,0 0 0,0 1 0,0 20-1,0 0 11,0-63 85,0-21-103,0 21 7,0-22 1,0 1 1,0 21-2,0 0 0,0-1 2,0-20-1,0 21 0,0 0 10,0 0-19,0-22 5,0-20 8,21 20-7,-21 1 5,0 0-6,21-1 9,1 1-9,-22 21 1,0 0 4,21 21 3,0 0-8,0 0 13,0 0 0,0 0 70,1 0-81,-22 21 4,0 0-4,0 0 12,0 0 0,0 22 3,0-22-18,0 21 5,0 1-1,0-1 1,-22 0-1,1-21 0,21 1 2,-21-22-1,21 21 0,-21-21 19,0 0-20,0 21 6,-1-21 1</inkml:trace>
    </iact:actionData>
  </iact:action>
  <iact:action type="add" startTime="62264">
    <iact:property name="dataType"/>
    <iact:actionData xml:id="d15">
      <inkml:trace xmlns:inkml="http://www.w3.org/2003/InkML" xml:id="stk15" contextRef="#ctx0" brushRef="#br0">24553 572 0,'0'21'56,"0"21"-45,0 22 2,0-1-7,0 22 8,0-22-9,0-20 4,0 20 2,0-21-1,0-20 0,0-1-1,0 0 10,0 0 129,0 0-142,0-42 15</inkml:trace>
    </iact:actionData>
  </iact:action>
  <iact:action type="add" startTime="63185">
    <iact:property name="dataType"/>
    <iact:actionData xml:id="d16">
      <inkml:trace xmlns:inkml="http://www.w3.org/2003/InkML" xml:id="stk16" contextRef="#ctx0" brushRef="#br0">24871 847 0,'21'0'39,"0"21"-30,0-21 1,0 21-1,1-21 11,-22 21 0,42 0-12,0 1 3,-21-1-1,1-21 3,20 21-7,-21-21 3,0 21 1,0-21 0,1 21 0,-1-21-1,0 21 11,0 1-11,0-22 15,-21 21-5,0 21-13,-21-42 43,0 0-40,0 0 12,0 0 3,-1 0 77,1-21-91,-21 0-1,21 21 2,0 0-2,-1-21 0,22-1 1,-21 22-1,0 0 99,0 0-89,0 0 13,21-21 13,0 0-25,0 0 0,0 0-11,0-22 5,0 22 1,0 0-5,0 148 79</inkml:trace>
    </iact:actionData>
  </iact:action>
  <iact:action type="add" startTime="65118">
    <iact:property name="dataType"/>
    <iact:actionData xml:id="d17">
      <inkml:trace xmlns:inkml="http://www.w3.org/2003/InkML" xml:id="stk17" contextRef="#ctx0" brushRef="#br0">25506 572 0,'0'21'27,"0"0"-17,0 0 0,0 0-1,0 0 3,0 1-5,0-1 5,0 21 6,0 0-8,0-20-1,0 41 1,0 1-1,0 20 1,0-20 5,0-22-9,0 0 2,0-20 2,0-1-1,0 0 1,0 0 10</inkml:trace>
    </iact:actionData>
  </iact:action>
  <iact:action type="add" startTime="66234">
    <iact:property name="dataType"/>
    <iact:actionData xml:id="d18">
      <inkml:trace xmlns:inkml="http://www.w3.org/2003/InkML" xml:id="stk18" contextRef="#ctx0" brushRef="#br0">25336 826 0,'22'0'37,"-1"0"-27,21 0-1,0 0 1,22 0 0,-22 0 4,1 0-9,-1 0 5,0 0 0,-21 0 3,1 0-7,-22 21 61</inkml:trace>
    </iact:actionData>
  </iact:action>
  <iact:action type="add" startTime="67223">
    <iact:property name="dataType"/>
    <iact:actionData xml:id="d19">
      <inkml:trace xmlns:inkml="http://www.w3.org/2003/InkML" xml:id="stk19" contextRef="#ctx0" brushRef="#br0">25929 635 0,'0'21'77,"0"0"-56,0 1-14,0-1 4,0 0-2,0 21 1,0 1 0,0 20 0,0 1-1,0-22 1,0 0 0,0-21 0,0 1-1,0 20 0,0-21 4,0 0-6,0 0 5,0 1-4,0-1 4,0 0 5,0 0-8,0 0 21,0 0 56,0-42-57</inkml:trace>
    </iact:actionData>
  </iact:action>
  <iact:action type="add" startTime="68465">
    <iact:property name="dataType"/>
    <iact:actionData xml:id="d20">
      <inkml:trace xmlns:inkml="http://www.w3.org/2003/InkML" xml:id="stk20" contextRef="#ctx0" brushRef="#br0">26225 931 0,'0'22'30,"0"-1"-22,0 0 11,0 42-9,0-41 0,0 20-1,0-21 1,0 21 0,0-20 9,0-1-9,0 0 0,0 0-1,0 0 11,0 0-11,0 1 11</inkml:trace>
    </iact:actionData>
  </iact:action>
  <iact:action type="add" startTime="69940">
    <iact:property name="dataType"/>
    <iact:actionData xml:id="d21">
      <inkml:trace xmlns:inkml="http://www.w3.org/2003/InkML" xml:id="stk21" contextRef="#ctx0" brushRef="#br0">26225 741 0</inkml:trace>
    </iact:actionData>
  </iact:action>
  <iact:action type="add" startTime="70785">
    <iact:property name="dataType"/>
    <iact:actionData xml:id="d22">
      <inkml:trace xmlns:inkml="http://www.w3.org/2003/InkML" xml:id="stk22" contextRef="#ctx0" brushRef="#br0">26564 487 0,'0'21'48,"0"0"-38,0 0-1,0 1 10,0-1-10,0 0 11,0 0-11,0 0 12,0 0-12,0 1 2,0-1 1,0 0-6,0 0 14,0 21-11,0-20 1,0-1 0,0 21 0,0 0-1,0 1 0,0-22 2,0 0-2,0 21 0,0-20 2,0-1-2,0 0 3,0 0 36,0 0-10,0-42 127,0-21-146,0 21 0,0-22-4,0 22-2,0 0 13,0 0-13,21 0-3,-21-1-1,21 22 12,-21-21 8,22 21-19,-22-21 0,42 21 13,-21 0-8,0 0 4,0 0-8,1 0 18,-1 21 0,-21 0-11,0 1 2,0-1-10,0 0 0,0 0 9,0 0-9,0 0 0,0 1 9,0-1 0,0 0 0,-21-21-9,21 21 10,-22-21-10,1 0 0,0 0 9,0 0-9,0 21-1,0-21 11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4:05:07.76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54331">
    <iact:property name="dataType"/>
    <iact:actionData xml:id="d0">
      <inkml:trace xmlns:inkml="http://www.w3.org/2003/InkML" xml:id="stk0" contextRef="#ctx0" brushRef="#br0">16827 2582 0,'43'0'47,"-22"0"-39,42 0 8,1 0-10,-1 0 2,1 0 3,21 0-3,20 0 1,1 0 2,-21 0-2,21 0 2,-22 0-3,-20 0 3,-1 0 1,1-21 4,-22 21-15,-84 0 95,21 0-87,-22 0 5,-20 0-7,-22 0 6,-63 0-7,0 0 8,21 0-8,0 0 8,-21 0-10,63 0 6,-21 0 0,43 0 7,-1 0-15,43 0 9,0 0-1,42 0 57,0 0-54,22 0-6,-22 0 4,21 0 8,0 0-18,1 0 6,20 0 5,1 0-4,-1 0 4,43 0-5,0 0 6,42 0-6,-21 0 5,-42-21-5,-22 0 7,-42 21-9,1 0 5,-22-21-1,-22 21 49,1 21-48,-21-21 0,-22 0 0,-20 21 0,-43-21-1,42 0 1,-42 0 0,42 21 0,22-21-1,21 0 1,20 0-1,1 0 1,64 0 51,-22 0-42,0 0-18,21 0 6,43 0 6,42 0-6,0 0 5,21 21-6,0-21 9,-42 0-11,21 0 11,-63 0-10,-22 0 6,-21 0-2,-42 0 49,-21 0-49,-22 22 4,-42-22-7,-42 0 4,-42 0 0,-43 21 1,0-21-2,42 0 1,86 0 0,20 0-1,43 0 1,63 0 40,21 0-42,0 0 2,1 0-1,41 0 1,1 0 0,21 0 0,21 0-1,-21 0 7,21 0-12,-43 0 5,-20 0 1,-22 0-1,-21 0 1,-42 0 117,85 0-94</inkml:trace>
    </iact:actionData>
  </iact:action>
  <iact:action type="add" startTime="57475">
    <iact:property name="dataType"/>
    <iact:actionData xml:id="d1">
      <inkml:trace xmlns:inkml="http://www.w3.org/2003/InkML" xml:id="stk1" contextRef="#ctx0" brushRef="#br0">19473 4636 0,'0'-64'48,"0"1"-38,0-22 0,0-21-1,0 43 5,0-1-9,0 22 5,21-1 0,-21 1 0,22-43-1,-1 43 5,-21 0-8,0 21 3,0-22 1,21-20 0,0 42 0,-21-1-2,21-20 2,-21 21 10,21 21-11,1 0 22,20 0-12,-21 0-10,0 0 0,0 0 1,1 0 0,-1 0 0,0 0 29,-21 21-20,21 0-9,-21 0 0,0 1 9,0-1-8</inkml:trace>
    </iact:actionData>
  </iact:action>
  <iact:action type="add" startTime="58806">
    <iact:property name="dataType"/>
    <iact:actionData xml:id="d2">
      <inkml:trace xmlns:inkml="http://www.w3.org/2003/InkML" xml:id="stk2" contextRef="#ctx0" brushRef="#br0">19325 4085 0,'21'0'28,"43"0"-18,-22 0-1,22 0 4,-1 0-5,1 0 3,20 0-4,-20 0 6,-1 21-6,1 1 6,-22-22-7,0 42 8,1-42-8,-22 0 12,-42 0 2</inkml:trace>
    </iact:actionData>
  </iact:action>
  <iact:action type="add" startTime="59613">
    <iact:property name="dataType"/>
    <iact:actionData xml:id="d3">
      <inkml:trace xmlns:inkml="http://www.w3.org/2003/InkML" xml:id="stk3" contextRef="#ctx0" brushRef="#br0">20256 4191 0,'0'0'0,"0"42"37,0 1-28,0-1 1,22 22 0,-22-22-1,0 21 1,21-20 0,-21-1-1,21 0 5,-21-20 31,0-44 90,0 44-116</inkml:trace>
    </iact:actionData>
  </iact:action>
  <iact:action type="add" startTime="60922">
    <iact:property name="dataType"/>
    <iact:actionData xml:id="d4">
      <inkml:trace xmlns:inkml="http://www.w3.org/2003/InkML" xml:id="stk4" contextRef="#ctx0" brushRef="#br0">20235 3895 0</inkml:trace>
    </iact:actionData>
  </iact:action>
  <iact:action type="add" startTime="61689">
    <iact:property name="dataType"/>
    <iact:actionData xml:id="d5">
      <inkml:trace xmlns:inkml="http://www.w3.org/2003/InkML" xml:id="stk5" contextRef="#ctx0" brushRef="#br0">20574 3704 0,'0'21'39,"0"1"-28,0 41-3,0-42 1,0 0 2,0 22-2,21 20 4,0 1-6,-21-22 2,21 0 1,-21 22 0,22-1 1,-1 22-1,0-21-2,-21 41 3,0-41-2,21-1 0,0-20 1,-21-22 4,21 21-9,-21-21 18,0 1-6,0-255 50,0 212-56,0 275-2</inkml:trace>
    </iact:actionData>
  </iact:action>
  <iact:action type="add" startTime="63039">
    <iact:property name="dataType"/>
    <iact:actionData xml:id="d6">
      <inkml:trace xmlns:inkml="http://www.w3.org/2003/InkML" xml:id="stk6" contextRef="#ctx0" brushRef="#br0">20913 4403 0,'21'0'66,"21"0"-56,-21 0 1,0 0-1,22 0-1,-1-21 0,-21-1 1,0 22 0,1 0 3,-1 0-7,0-21 3,0 0 21,-21 0 9,0 0-20,0 0 1,0-1 0,0 1-1,0 0-9,0 0 8,-42 21 2,42-21-10,-21 21 10,-1-191-1,-20 191 11,21 0-12,0 0 2,0 0-8,-1 0-5,1 0 7,0 0 5,0 21-4,21 1-4,0-1 2,-21 0-7,21 21 10,0-21-3,0 1 7,0-1-9,21 0-3,-21 21 2,21-21-1,0 1 0,-21 20 2,0-21-2,21 0 2,1 0 7,-1 1 17,-21 20-30,21-21 5,0 0 0,-21 22-2,21-43 12,-21 21-11,21-21 1,1 21 0,-1 0-1,0 0 1,21 0-1,1-21 1,-22 22 0,0-1 0,0-21-1,0 0 12,0 0-13,1 0 22,-1 0-1,0 0 10</inkml:trace>
    </iact:actionData>
  </iact:action>
  <iact:action type="add" startTime="64884">
    <iact:property name="dataType"/>
    <iact:actionData xml:id="d7">
      <inkml:trace xmlns:inkml="http://www.w3.org/2003/InkML" xml:id="stk7" contextRef="#ctx0" brushRef="#br0">21675 4551 0,'0'21'48,"0"0"-28,0 0-6,0 1 1,-43-1 4,22-21 1,0 0-10,21-21 57,0-1-57,0 1 10,0-21-1,21 42 3,0 0-14,0 0 10,-21 21 70,0 0-68,0 0-11,0 1 10,0-1-9,-21-21 29,0 0-30,21-21 79,0-1-60,0-105 15,0 64-37,0 21 9,0 20-10,0 276 25</inkml:trace>
    </iact:actionData>
  </iact:action>
  <iact:action type="add" startTime="66603">
    <iact:property name="dataType"/>
    <iact:actionData xml:id="d8">
      <inkml:trace xmlns:inkml="http://www.w3.org/2003/InkML" xml:id="stk8" contextRef="#ctx0" brushRef="#br0">21992 4064 0,'0'42'18,"0"-20"-8,0-1-1,0 21 0,0 0 2,0 1-3,0-22 3,0 21-2,0-21 2,0 22-2,0-22 1,0 0 0,0 21-2,0 1 4,0-22-5,0 21 8,0-21-10,0 22 9,0-1-8,0-21 13,0-63 59,0 21-68,0-43 0,0 1 4,0 20-10,0 1 11,21 21-9,-21-21 4,21 20 8,1-20 2,-1 42-11,-21-21 1,21-21 0,0 20-1,0-20 5,0 42-9,-21-21 6,22 21 9,-1 0-11,0 0 22,-21 42-14,0-21-6,0 1 1,0-1-4,0 0 4,0 0-6,0 0 8,0 0 6,21 1-19,-21 20 14,0 0-5,0 1 4,0-22-9,0 21 4,21 0 1,-21-20 9,0-1-10,0 0 10,0 0-9,0-42 69,0 0-70,0-43 1,0 1-1,0 42 0,0-1 2,0 1-2,0 0 1,0 0-1,0 0 11,21 21 9,-21-21-19,22 21 9,-1 0 29,0 0-38,0 0 19,0 0-8,0 0-13,1 21 12,-1-21 14,-21 21-29,42 0 5,-42 21-1,21-20 2,0-1-2,1 42-1,-1-20 2,0-1 1,-21-21-2,0 43 1,0-43 5,21 0-1,-21-42 74,0 0-77,0-1-4,0 1 5,0 106 25</inkml:trace>
    </iact:actionData>
  </iact:action>
  <iact:action type="add" startTime="76956">
    <iact:property name="dataType"/>
    <iact:actionData xml:id="d9">
      <inkml:trace xmlns:inkml="http://www.w3.org/2003/InkML" xml:id="stk9" contextRef="#ctx0" brushRef="#br0">974 6625 0,'21'0'18,"21"0"-7,-21 0-2,22 0 0,20 0 1,-42 0 0,0 0-1,22 0 1,-22 0 0,42 0 3,-41 0-6,41 0 2,-21 0 4,43 0-6,-21 0 6,20 0-7,43 0 3,0 0 1,21 0-1,22 0 2,20 0-2,-20 0 1,41 0 5,-41 0-10,20 0 4,-21-21 1,-20 21 0,-1 0-1,-42 0 2,21-21-2,-64 21 0,22 0 1,-43 0 0,0 0-1,-20 0 1,-1 0 10,-21-21 10,0 0-21,0-1 1,-21 22-1,21-21 1,0 0-1</inkml:trace>
    </iact:actionData>
  </iact:action>
  <iact:action type="add" startTime="80936">
    <iact:property name="dataType"/>
    <iact:actionData xml:id="d10">
      <inkml:trace xmlns:inkml="http://www.w3.org/2003/InkML" xml:id="stk10" contextRef="#ctx0" brushRef="#br0">5143 6583 0,'22'0'145,"-1"0"-125,0 0-11,0 0 1,0 0 13,0 0-17,1 0 3,20 0 2,0 0-2,-21 0 0,22 0 2,-1 0-2,0 0 0,1 0 1,-1 0 1,-21 0-2,22 0 1,-22 0-1,42 0 0,-20 0 1,-1 0 0,0 0 0,1 0-1,-1 0 1,0 0 0,22 0 0,-22 0 4,0 0-8,1 0 2,-1 0 3,-21 0-2,22 0 1,20 0-1,-21 0 1,-20 0 0,20 0 0,21 0-1,-20 0 1,-1 0 0,22 0-1,-1 0 1,1 0 0,-1 0 0,-21 0-1,1 0 4,-1 0-6,0 0 2,1 0 1,-1 0-1,0 0 2,1 0-1,-22 0-1,0 0 1,21 0 0,-20 0 9,-1 0 1,0 0 9,0 0-20,0 0 1,0 0 9,1 0-9,-1 21 19</inkml:trace>
    </iact:actionData>
  </iact:action>
  <iact:action type="add" startTime="84974">
    <iact:property name="dataType"/>
    <iact:actionData xml:id="d11">
      <inkml:trace xmlns:inkml="http://www.w3.org/2003/InkML" xml:id="stk11" contextRef="#ctx0" brushRef="#br0">8424 6795 0,'21'0'194,"1"0"-186,-1 0 2,21 0 1,-21 0-2,-21-22 2,43 22-3,-22 0 13,21-21-11,-21 21 9,22 0-11,-22-21 5,0 21-6,21 0 6,-21 0-6,1 0 6,20 0-8,-21 0 15,-21-21-1</inkml:trace>
    </iact:actionData>
  </iact:action>
  <iact:action type="add" startTime="87091">
    <iact:property name="dataType"/>
    <iact:actionData xml:id="d12">
      <inkml:trace xmlns:inkml="http://www.w3.org/2003/InkML" xml:id="stk12" contextRef="#ctx0" brushRef="#br0">9504 6731 0,'42'0'154,"0"0"-144,1 0-1,20 0 1,-20 0-1,41 0 1,-20 0 1,42 0 3,-22 0-9,43 0 5,-42 0 0,21 0-1,42 0 0,0 0 1,21 0 0,22 0-1,-22 0 1,1 0 0,-1 0 1,43 0-3,-43 0 3,21 0-1,1 0-1,-22 0 0,43 0 1,-22 0 0,-20 0-1,-22 0 1,-21 0-1,21 0 3,21 0-4,43 0 3,21 0-2,0 0 0,21-21 2,-21 21-2,-64 0 6,43 0-10,-22 21 4,-84 0 1,0 0-1,-64-21 1,0 22 10,-20-22 2,20 0-6,-21 0-7,0 0 1,22 0 0,-1 0-1,21 0 1,1 0 0,-22 0 2,43 21-5,-22-21 3,1 0-1,-1 0 1,-20 0 0,-22 0 0,0 0-1,0 0 1</inkml:trace>
    </iact:actionData>
  </iact:action>
  <iact:action type="add" startTime="90994">
    <iact:property name="dataType"/>
    <iact:actionData xml:id="d13">
      <inkml:trace xmlns:inkml="http://www.w3.org/2003/InkML" xml:id="stk13" contextRef="#ctx0" brushRef="#br0">16870 6773 0,'21'0'125,"0"0"-115,21 0 0,22 22-2,-1-22 2,43 0 0,21 0 0,-21 0-1,21 0 6,-21 0-10,0 0 4,21 0 1,-43 0 0,-20 0 0,-1 0-1,-20 0 1,-1 0 0,-21-22-1,0 22 2,22 0-2,-22 0 1</inkml:trace>
    </iact:actionData>
  </iact:action>
  <iact:action type="add" startTime="118960">
    <iact:property name="dataType"/>
    <iact:actionData xml:id="d14">
      <inkml:trace xmlns:inkml="http://www.w3.org/2003/InkML" xml:id="stk14" contextRef="#ctx0" brushRef="#br0">5376 6900 0,'21'0'154,"1"0"-143,20-21-1,0 21-1,1 0 0,-1 0 1,-21 0 0,21 0-1,1 0 1,-22 0 0,21 21-1,1 1 0,-22 20 2,21-21-2,0 0 2,1 0 8,-43 1 4,0-44 99,21 22-112,21-21 0,1 21-1,-1-21 1,0 21 0,1 0 0,-22 0-1,0 0 1,42 0-1,-41 0 1,-1 0 4,21 0-8,-21 0 3,-21 21 0,43-21 1,-22 0 136,0-21-136,0-21 6,0-1-12,22 22 6,-43-21-1,42 42 8,0-21-15,-21 21 9,1 0-3,20 0 3,-21 21 7,0 0-8,0-21 10,-21 21-10,22-21-1,-1 0 11,0 0-11,0 21 2,0-21 9,22 0-1,-22 0-10,0 0 0,0 22 1,0-22 9,-21 21 34,43-21 11,-1 0-44,-21-21-1,0 21-10,-21-22 1,21 22 0,1 0 0,-22-21 9</inkml:trace>
    </iact:actionData>
  </iact:action>
  <iact:action type="add" startTime="154280">
    <iact:property name="dataType"/>
    <iact:actionData xml:id="d15">
      <inkml:trace xmlns:inkml="http://www.w3.org/2003/InkML" xml:id="stk15" contextRef="#ctx0" brushRef="#br0">8467 10139 0,'0'42'38,"0"22"-29,0 63 2,0 21-2,0 0 1,0-42 2,-22-21 7,22-22-18,0 22 17,0-22-17,0 1 7,0-22 3,0-21-4,0 0 6,0-42 41,0 0-33,0 0-3,0-21 3,0-1-2,0 1-10,0 0 2,0-1-2,-21-20 1,21-64-2,0-43 2,0-20 1,0 84-1,0 21-1,0 43 1,0 0-1,21-43 2,1 85 18,-1 0 9,0 0-16,0 21-21,-21 0 5,21-21 8,22 22 1,-22-22-5,-21 21 4,42 0-9,-21 0 6,22 21-1,-22 64 4,0-63-9,0-1 5,-21 0 0,21 1-2,-21-22 13,0 0-10,0 0-5,0 21 4,0-20 21,0 20-12,-21-21-10,-21 0 11,-1 22-10,22-1 1,-21 21-2,21-20 1,0-1-2,-1 0 5,-20 22-6,42-43 6,-42 21-6,21 1 6,-1-43-7,1 0 9,21 42 143,0 0-149,0 1 1,0-170 33</inkml:trace>
    </iact:actionData>
  </iact:action>
  <iact:action type="add" startTime="156067">
    <iact:property name="dataType"/>
    <iact:actionData xml:id="d16">
      <inkml:trace xmlns:inkml="http://www.w3.org/2003/InkML" xml:id="stk16" contextRef="#ctx0" brushRef="#br0">9059 10880 0,'21'0'37,"22"0"-17,-22 0 9,-21-21-9,0-22 18,0 22-9,0 0 29,0-21-24,0 20-15,0 1-14,0 0 7,0 0 6,-21 21 2,0 0-11,-1 0 6,1 0-8,0 0 0,0 0 13,21 21 29,0 21-35,0-20 8,0-1-10,-21 0-2,21 0-2,0 0 13,0 0-12,0 1 79,21-22-79,0 21 2,0 0 0,0 21-3,1-21 2,-22 1-1,63-1 0,-63 0 1,42-21-1,-42-21 30,0 42 19,0 0-49,0-63 3</inkml:trace>
    </iact:actionData>
  </iact:action>
  <iact:action type="add" startTime="157814">
    <iact:property name="dataType"/>
    <iact:actionData xml:id="d17">
      <inkml:trace xmlns:inkml="http://www.w3.org/2003/InkML" xml:id="stk17" contextRef="#ctx0" brushRef="#br0">9567 10964 0,'0'-42'18,"0"0"-8,0-22-1,0 1 1,0-1 1,0 22-2,0 21 0,0-22 2,0 22 2,0 0-8,0 0 6,21-43-2,-21 1 1,22 21-1,-1-1 2,0 22-2,-21 0 1,21-21-1,-21 20 1,0 1-1,21 0 2,0 21 6,1 0 4,-1 0 9,21 21-12,-21 22-2,-21-22-11,0 0 4,21-21 1,-21 21-1,0 0 39,0 43-29</inkml:trace>
    </iact:actionData>
  </iact:action>
  <iact:action type="add" startTime="158980">
    <iact:property name="dataType"/>
    <iact:actionData xml:id="d18">
      <inkml:trace xmlns:inkml="http://www.w3.org/2003/InkML" xml:id="stk18" contextRef="#ctx0" brushRef="#br0">9419 10605 0,'42'0'49,"1"0"-42,-1 0 6,22 0-5,-1 0 4,1 0-5,20 0 6,-20 0-7,-22 21 8,0 0 5,1-21-18</inkml:trace>
    </iact:actionData>
  </iact:action>
  <iact:action type="add" startTime="159824">
    <iact:property name="dataType"/>
    <iact:actionData xml:id="d19">
      <inkml:trace xmlns:inkml="http://www.w3.org/2003/InkML" xml:id="stk19" contextRef="#ctx0" brushRef="#br0">10202 10562 0,'0'43'47,"0"-1"-38,0 21 2,0-20-2,0-1 1,0 0-1,0 1 1,0-22 0,0 21 0,0-21 9,0-84 10,0 42 18,0 0-36,0 42 3</inkml:trace>
    </iact:actionData>
  </iact:action>
  <iact:action type="add" startTime="161115">
    <iact:property name="dataType"/>
    <iact:actionData xml:id="d20">
      <inkml:trace xmlns:inkml="http://www.w3.org/2003/InkML" xml:id="stk20" contextRef="#ctx0" brushRef="#br0">10223 10372 0</inkml:trace>
    </iact:actionData>
  </iact:action>
  <iact:action type="add" startTime="161883">
    <iact:property name="dataType"/>
    <iact:actionData xml:id="d21">
      <inkml:trace xmlns:inkml="http://www.w3.org/2003/InkML" xml:id="stk21" contextRef="#ctx0" brushRef="#br0">10372 10499 0,'0'21'37,"0"21"-25,0 1-3,0 20 2,0 1-3,0-22 4,0-21-3,0 0 18,0 0-18,0 1 24,0-1-6,0-42 118,0-1-126,0 1-8,0 0-2,0 0 21,0-21-11,21 20 2,0 1-5,0 21 4,0 0-1,0 0 1,1 0 0,-1 0-1,-21 21 6,42 1-24,-42-1 3,42 21 4,-42 0 4,43-20 3,-43-1-13,0 0 9,21-21-2,0 21 10</inkml:trace>
    </iact:actionData>
  </iact:action>
  <iact:action type="add" startTime="163319">
    <iact:property name="dataType"/>
    <iact:actionData xml:id="d22">
      <inkml:trace xmlns:inkml="http://www.w3.org/2003/InkML" xml:id="stk22" contextRef="#ctx0" brushRef="#br0">10922 10859 0,'21'0'39,"-21"-22"-30,0 1 21,0 0 8,21 0-18,-21 0 3,0 0 2,21 21 4,-21-22-1,0 1 28,-21 21-24,-21 0-12,21 0-9,0 0 2,-1 0 2,1 0 5,0 0 18,21 21 69,0 1-98,0-1 11,21 42-10,0-20 3,-21-1-2,22-21-7,-1 43 7,21-43 8,-21-21-10,0 21 1,22-21 0,-22 0-1,21 0 1,-21 21 0,22-21 0,-43-21 37</inkml:trace>
    </iact:actionData>
  </iact:action>
  <iact:action type="add" startTime="165175">
    <iact:property name="dataType"/>
    <iact:actionData xml:id="d23">
      <inkml:trace xmlns:inkml="http://www.w3.org/2003/InkML" xml:id="stk23" contextRef="#ctx0" brushRef="#br0">12023 10605 0,'21'21'26,"0"-21"-17,0 42 1,-21 0 1,21-20-3,0-1 3,-21 21-1,22-21 0,-22 0 3,21 22-8,-21-1 5,0 0 10,-21-20 67,-1-1-68,22 0-9,-42 0 0,42 21-1,-42-42 1,42 22-1,-21-22 1,-22 21 0,43 0 0,-42-21 0,0 0-1,20 0 2,1 0-2,0 21 10,21-42 13,-21-43-25,0 22 12,21 21-10,0 0 2,0 0 8,0-1-9,0 1 9,0 0 0,0-21 1,21 42-11,0-21 1,-21-1 4,42 1-7,-20 0 11,-1 0-7,0 21-2,0-21 0,-21 42 60</inkml:trace>
    </iact:actionData>
  </iact:action>
  <iact:action type="add" startTime="167144">
    <iact:property name="dataType"/>
    <iact:actionData xml:id="d24">
      <inkml:trace xmlns:inkml="http://www.w3.org/2003/InkML" xml:id="stk24" contextRef="#ctx0" brushRef="#br0">12361 10626 0,'0'21'29,"0"0"-19,0 21-1,0 1 2,0-22-2,0-127 1,0 127 18,0 0-17,21-21 1,-21 22-6,0-1 3,0 0 2,0 21 3,22-21-9,-1-21 5,-21 43 0,21-22 9,0 0-4,-21 0 6,21-21-17,0 0 34,-21-21 87,22 21-105,-22-21 9,0 0 0,0 0-9,0-1-11,0 1 20,0 0-10,0 0 0,21 0-9,-21 0 10,0-1 0,0 1 19,0 0-20,0 42 147,0 0-147,0 1 0,0-1 1,0 0-2,0 0 3,0 0-13,21 0 2,-21 22 0,0-22 0,0 0 1,21 21-3,-21-20 13,21-22-11,-21 21-3,0 0 6,0 106 80,0-106-84,0-148 4</inkml:trace>
    </iact:actionData>
  </iact:action>
  <iact:action type="add" startTime="169106">
    <iact:property name="dataType"/>
    <iact:actionData xml:id="d25">
      <inkml:trace xmlns:inkml="http://www.w3.org/2003/InkML" xml:id="stk25" contextRef="#ctx0" brushRef="#br0">12996 9991 0,'0'0'1,"0"21"25,0 21-15,0 22-2,0 42 0,0-22 2,0 22-3,0-21 3,0-1-1,0-20 3,0-1-8,0 1 4,0-1 2,0 1-3,0-1 3,21-41 4,-21-65 28,0 1-34</inkml:trace>
    </iact:actionData>
  </iact:action>
  <iact:action type="add" startTime="170105">
    <iact:property name="dataType"/>
    <iact:actionData xml:id="d26">
      <inkml:trace xmlns:inkml="http://www.w3.org/2003/InkML" xml:id="stk26" contextRef="#ctx0" brushRef="#br0">12763 10351 0,'0'0'1,"22"0"36,20 0-26,0 0-3,22 0 4,-1 0-4,1 0 3,-1 0-1,-20 0-2,-1 0 2,-21-22 0,0 22-1,-21 106 31,0-233-31</inkml:trace>
    </iact:actionData>
  </iact:action>
  <iact:action type="add" startTime="171125">
    <iact:property name="dataType"/>
    <iact:actionData xml:id="d27">
      <inkml:trace xmlns:inkml="http://www.w3.org/2003/InkML" xml:id="stk27" contextRef="#ctx0" brushRef="#br0">13398 10478 0,'0'21'29,"0"21"-28,0 22 6,0-1 5,0-21-5,0 1 6,0-22-6,0 0 7,0 21-9,0 1 9,0 20-7,0 1 6,0-1-7,0-20 7,0 20-7,0-42 4,0 0-1,0 1 10,0-44 88,0 1-88,0 0 12,0-21-30,0 21 7,0-22 4,0-20-5,0 20 5,0 1 7,0-21-18,0-1 5,0 43 8,0 0-8,0 0 3,0-1 1,0 1 5,0-21-11,0 21 7,0-22-2,0 1 11,22 42 48,-1 0-29,0 0-6,0 21-17,0 0-9,-21 1 7,21-22-8,-21 21 7,22 0-5,-22 0 19,0 0-6,0 0-1,0 1-11,0-1 11,0 0 18,-22 0 1,-20 21-20,21-42-10,0 43 2,0-43 8,21 21-10</inkml:trace>
    </iact:actionData>
  </iact:action>
  <iact:action type="add" startTime="173474">
    <iact:property name="dataType"/>
    <iact:actionData xml:id="d28">
      <inkml:trace xmlns:inkml="http://www.w3.org/2003/InkML" xml:id="stk28" contextRef="#ctx0" brushRef="#br0">13779 10626 0,'0'21'67,"0"0"-47,0 0 2,0 0-10,0 22-8,0-1 5,0 0 1,0-20-1,0-1 2,0 21 2,0-21 3,0 0-2,22-21-8,-22 22 7,21-22-7,0 0 27,0 0 7,0 0 43,-21-22-45,0 1-18,21 21-5,-21-21 10,0 0 4,0 0-10,0 0-11,0-1 2,22 22 0,-22-42 1,0 21 7,0 0 2,21 21 11,-21-21-15,0-1 83,0 44 47,0-1-117,0 0-7,0 0-16,0 0 4,0 22 1,0-22-4,0 21 3,0-21 1,21 43-2,-21-43 1,21 0 9</inkml:trace>
    </iact:actionData>
  </iact:action>
  <iact:action type="add" startTime="175416">
    <iact:property name="dataType"/>
    <iact:actionData xml:id="d29">
      <inkml:trace xmlns:inkml="http://www.w3.org/2003/InkML" xml:id="stk29" contextRef="#ctx0" brushRef="#br0">14245 10224 0,'0'21'70,"0"21"-54,0 0-7,0-20 1,0 126 0,21-64-1,-21 1 1,21-43 0,-21 1 0,0-1 22,22-21-26,-22 0 4,0 22-1,0-1 1,0-21 0,0 0 0,0 22-1,0-22 0,0 0 21</inkml:trace>
    </iact:actionData>
  </iact:action>
  <iact:action type="add" startTime="176504">
    <iact:property name="dataType"/>
    <iact:actionData xml:id="d30">
      <inkml:trace xmlns:inkml="http://www.w3.org/2003/InkML" xml:id="stk30" contextRef="#ctx0" brushRef="#br0">14118 10605 0,'21'0'40,"0"0"-32,22 0 1,-22 0 0,0 0 1,21 0-1,1 0 2,-22 0-2,0 0 1,21 0-1,-20 0 1,-1 0 0,0 0 9,-21 21 50</inkml:trace>
    </iact:actionData>
  </iact:action>
  <iact:action type="add" startTime="179647">
    <iact:property name="dataType"/>
    <iact:actionData xml:id="d31">
      <inkml:trace xmlns:inkml="http://www.w3.org/2003/InkML" xml:id="stk31" contextRef="#ctx0" brushRef="#br0">5016 5525 0,'0'-22'194,"22"1"-181,-1 0-6,0 0 1,42 0 2,-41-43-1,62 1 2,-41 20-2,-22-20 1,42 63 1,-42 0 7,-21 42 2,22 1-10,-1 20-1,0 1 4,-21-22-3,21-21-4,0 0 4,-21 0-1,0 1 5,21-22-9,-21-22 102,0 1-84,22 21-15,-1-21 1,0 21 0,21-21 14,-21 21-16,1-21 2,20 21 1,0-43-1,-21 22 2,22 0 1,-1 21-5,-21-21 2,0 21 10,-21 21 50,22 0-40,-22 0-15,42-21-6,-42 22-1,21-22 2,21 0 1,-20 0 9,-1 0-9,0 0 0,0 0 10,-21-22-10,21 1-1,0 0 10,1 21-9,-1 0 10,0 0 4,0-21-20,0 21 7,0 0-2,1-21 0,20 21 1,-21 0-1,0 0 1,22 0 0,-1 21 0,-21 0 0,21 21 3,-20-20-7,-1-1 4,-21 0 9,21-21-10,0 21 21,0-21 1,0 0-4,1 0-8,-1 0 1,0 0 1,0 0-13,0-21 3,0 21 9,22 0-1,-1 0-1,-21 0-4,43 0-9,-43 0 9,0 0-8,21 0 4,1 21-1,-1-21 1,0 42 0,1-20 0,-1-1-1,-21 0 0,0-21 3,1 0 0</inkml:trace>
    </iact:actionData>
  </iact:action>
  <iact:action type="add" startTime="196621">
    <iact:property name="dataType"/>
    <iact:actionData xml:id="d32">
      <inkml:trace xmlns:inkml="http://www.w3.org/2003/InkML" xml:id="stk32" contextRef="#ctx0" brushRef="#br0">5101 16976 0,'21'0'125,"0"0"-107,1 0 0,-22-21-7,21 21 2,0-22-7,0 22 3,21-21 2,-20 21 2,-1 0 7,21 0-19,-21 0 4,0 0 4,1 0 1,20 0 6,-21 0-12,0 0 5,0 0 0,22 0 1,-22 0 2,0 0-5,0 21 3,0-21 0,22 43 0,-22-22 9,-21 0-10,21-21 79,0 0-77,0-21 1,22 21 4,-22-21 8,0 21-23,0 0 3,22-21 6,-22 21-1,0 0 7,21 0-11,-21 0 4,1 0 2,20 0-2,-21 0 10,21 0 1,-20 0-12,20 0 12,-21 0-11,21 0 1,-20-22 1,-1 22-2,0 0 4,0 0-7,0 0 3,0 0 2,1 0-3,41 0 7,-21 22-9,1-1 3,-1 0 2,0 0-2,-20-21 1,-1 21-1,0-21 0,0 0 2,0 0-1,22 0-2,-22 0 2,0 0 0,21 0 0,1 0 0,-22-21-1,21 21 1,0 0 0,-20 0-1,-22-21 1,0 0 0,0 0 9,21 21 291,0 0-300,42 0 0,-20 0 0,20 0 0,1 0 0,-1 0-1,1 0 0,-1 0 1,-20 0 0,20 0 0,-21 0-1,-20 0 2,-1 0-2,21 0 1,-21 0 9,0 0 0,1 0-9,-1 0 0,0 0 0,0 0-1,0 0 2,0 0-2,1 0 0,-1 0 10,0 0-9,0 0 0,0 0 10,0 0-1,1 0 11,-22-22-18,42 22 4,-21 0-6,21 0 1,-20 0-1,-1 0 0,21 0-1,-21 0 2,0 0-3,22 0 5,-22 0-7,0 0 13,0 0-6,0 0 3,1 0-6,-1 0 4,0 0 1,21 22-5,-21-22 9,22 0-3,-22 0-11,0 0 4,0 21 2,0-21-3,1 0 1,-1 0 1,21 0 10,-42 21-11,21-21 2,22 0 7,-22 0 22,-21-21-11,0 0 263,21 21-283,0-22 0,43 1 3,-1 0-5,-21 0 6,22 0-6,-22 21 5,22-21-5,-22-1 7,22 1-8,-22 21 7,21 0-7,-20 0 8,20 0-8,-20 0 8,-1 0-8,21 0 3,-41 0 16,41 0-24,-21 0 3,-20 0 4,-1 0 4,21 0-4,-42 21 1,21-21 11,-21 22-11,21-22 20,1 0 1,-1 0-18,0 0 6,21 0-9,1 0 3,-1-22-4,-21 22 4,43 0-5,-43 0 12,0 0-6,0 0-8,0 0 25,0 0-1,1 0-9,-1 0-11,0 0 1,21 0 0,-21 0-1,43 22 1,-1-1 0,43 21-1,-42 22 1,20-43 4,-41 21-9,-22-42 5,0 21 0,-21 0 0,0 1 20,21-1-9,0-21-14,-21 21 6,22-21-6,-22 21 6,21-21-7,21 0 8,0 0-8,1 0 8,20 0-9,22 0 5,-43 0 14,22 0-23,-22 0 4,0 0 3,-20 0 3,-1 0-1,0 0 0,-21-21-2,0 0 11,0 0-6,0-22-6,21 43 275,0 0-273,22 0 2,-1 0-3,-21 0 3,0 0-2,22 0 1,20 0-1,-21-21 1,-20 21 3,-1 0-6,21 0 3,-21 0-1,0 0 11,1 0 11,-1 0 5,0 0-17,0 0 2,0 0-11,0 0 9,1 0 0,20-21 0,-21 21 1,0 0 3,0 0 2,1 0-6,-1 0-9,21 0 10,-21 0-1,0 0-9,1 0 0,-1 0 9,0 0-10,0 0 10,0 0-9,0 0 0,1 0 8,-1 0-2,0 0-11,21 0 5,-21 0 9,43 0-9,-43 0-1,0 21 1,0-21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2753C-C277-4103-894C-94CAB54F0688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2B7C7-6E8F-445B-8F48-A41F9FAA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9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DE224-D19E-42BA-873D-8B8DFF8BFC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0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5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2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5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2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08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3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1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8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5AB2-820E-4B8C-BFE4-B411F943D50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5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11/relationships/inkAction" Target="../ink/inkAction2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microsoft.com/office/2011/relationships/inkAction" Target="../ink/inkAction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microsoft.com/office/2011/relationships/inkAction" Target="../ink/inkAction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microsoft.com/office/2011/relationships/inkAction" Target="../ink/inkAction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69180"/>
          </a:xfrm>
        </p:spPr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Supplement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2895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Machine Learning – CISC 5800</a:t>
            </a:r>
          </a:p>
          <a:p>
            <a:r>
              <a:rPr lang="en-US" sz="3600" dirty="0" err="1" smtClean="0"/>
              <a:t>Dr</a:t>
            </a:r>
            <a:r>
              <a:rPr lang="en-US" sz="3600" dirty="0" smtClean="0"/>
              <a:t> Daniel Leeds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4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22"/>
    </mc:Choice>
    <mc:Fallback>
      <p:transition spd="slow" advTm="7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in </a:t>
            </a:r>
            <a:r>
              <a:rPr lang="en-US" dirty="0" err="1" smtClean="0"/>
              <a:t>Matlab</a:t>
            </a:r>
            <a:r>
              <a:rPr lang="en-US" dirty="0" smtClean="0"/>
              <a:t>: Data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708" y="1825625"/>
            <a:ext cx="11899557" cy="4351338"/>
          </a:xfrm>
        </p:spPr>
        <p:txBody>
          <a:bodyPr/>
          <a:lstStyle/>
          <a:p>
            <a:r>
              <a:rPr lang="en-US" sz="3200" dirty="0" smtClean="0"/>
              <a:t>Numbers: -8.5, 0, 94</a:t>
            </a:r>
          </a:p>
          <a:p>
            <a:endParaRPr lang="en-US" sz="800" dirty="0" smtClean="0"/>
          </a:p>
          <a:p>
            <a:r>
              <a:rPr lang="en-US" sz="3200" dirty="0" smtClean="0"/>
              <a:t>Characters: 'j', '#', 'K'		- always surrounded by single quotes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sz="3200" dirty="0" smtClean="0"/>
              <a:t>Groups of numbers/characters – placed in between [ ]</a:t>
            </a:r>
          </a:p>
          <a:p>
            <a:pPr lvl="1"/>
            <a:r>
              <a:rPr lang="en-US" sz="2800" dirty="0" smtClean="0"/>
              <a:t>[5 10 12; 3 -4 12; -6 0 0]	</a:t>
            </a:r>
            <a:r>
              <a:rPr lang="en-US" sz="2800" dirty="0" smtClean="0"/>
              <a:t>- </a:t>
            </a:r>
            <a:r>
              <a:rPr lang="en-US" sz="2800" dirty="0" smtClean="0"/>
              <a:t>spaces/commas separate columns, </a:t>
            </a:r>
            <a:br>
              <a:rPr lang="en-US" sz="2800" dirty="0" smtClean="0"/>
            </a:br>
            <a:r>
              <a:rPr lang="en-US" sz="2800" dirty="0" smtClean="0"/>
              <a:t>				</a:t>
            </a:r>
            <a:r>
              <a:rPr lang="en-US" sz="2800" dirty="0"/>
              <a:t>	 </a:t>
            </a:r>
            <a:r>
              <a:rPr lang="en-US" sz="2800" dirty="0" smtClean="0"/>
              <a:t>  semi-colons </a:t>
            </a:r>
            <a:r>
              <a:rPr lang="en-US" sz="2800" dirty="0"/>
              <a:t>separate </a:t>
            </a:r>
            <a:r>
              <a:rPr lang="en-US" sz="2800" dirty="0" smtClean="0"/>
              <a:t>rows</a:t>
            </a:r>
          </a:p>
          <a:p>
            <a:pPr lvl="1"/>
            <a:r>
              <a:rPr lang="en-US" sz="2800" dirty="0" smtClean="0"/>
              <a:t>'hi robot', ['h'  '</a:t>
            </a:r>
            <a:r>
              <a:rPr lang="en-US" sz="2800" dirty="0" err="1" smtClean="0"/>
              <a:t>i</a:t>
            </a:r>
            <a:r>
              <a:rPr lang="en-US" sz="2800" dirty="0" smtClean="0"/>
              <a:t>'  ' '  'robot</a:t>
            </a:r>
            <a:r>
              <a:rPr lang="en-US" sz="2800" dirty="0" smtClean="0"/>
              <a:t>']  - </a:t>
            </a:r>
            <a:r>
              <a:rPr lang="en-US" sz="2800" dirty="0" smtClean="0"/>
              <a:t>a collection of characters can be grouped </a:t>
            </a:r>
            <a:br>
              <a:rPr lang="en-US" sz="2800" dirty="0" smtClean="0"/>
            </a:br>
            <a:r>
              <a:rPr lang="en-US" sz="2800" dirty="0" smtClean="0"/>
              <a:t>					 </a:t>
            </a:r>
            <a:r>
              <a:rPr lang="en-US" sz="2800" dirty="0" smtClean="0"/>
              <a:t>    inside </a:t>
            </a:r>
            <a:r>
              <a:rPr lang="en-US" sz="2800" dirty="0" smtClean="0"/>
              <a:t>a set of single quotes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6440" y="1310760"/>
              <a:ext cx="9967320" cy="40237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7080" y="1301400"/>
                <a:ext cx="9986040" cy="4042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95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752"/>
    </mc:Choice>
    <mc:Fallback>
      <p:transition spd="slow" advTm="31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indexing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1943"/>
            <a:ext cx="10515600" cy="5229802"/>
          </a:xfrm>
        </p:spPr>
        <p:txBody>
          <a:bodyPr>
            <a:noAutofit/>
          </a:bodyPr>
          <a:lstStyle/>
          <a:p>
            <a:r>
              <a:rPr lang="en-US" sz="3200" dirty="0"/>
              <a:t>Start counting at 1</a:t>
            </a:r>
          </a:p>
          <a:p>
            <a:pPr marL="0" indent="0">
              <a:buNone/>
            </a:pPr>
            <a:r>
              <a:rPr lang="en-US" sz="3200" dirty="0" smtClean="0"/>
              <a:t>matrix1=[4 8 12; 6 3 0; -2 -7 -12];</a:t>
            </a:r>
          </a:p>
          <a:p>
            <a:pPr marL="0" indent="0">
              <a:buNone/>
            </a:pPr>
            <a:r>
              <a:rPr lang="en-US" sz="3200" dirty="0" smtClean="0"/>
              <a:t>matrix1(2,3) -&gt; 0</a:t>
            </a:r>
          </a:p>
          <a:p>
            <a:endParaRPr lang="en-US" sz="700" dirty="0"/>
          </a:p>
          <a:p>
            <a:r>
              <a:rPr lang="en-US" sz="3200" dirty="0" smtClean="0"/>
              <a:t>Last row/column can also be designated by keyword “end”</a:t>
            </a:r>
          </a:p>
          <a:p>
            <a:pPr marL="0" indent="0">
              <a:buNone/>
            </a:pPr>
            <a:r>
              <a:rPr lang="en-US" sz="3200" dirty="0" smtClean="0"/>
              <a:t>matrix1(1,end) -&gt; 12</a:t>
            </a:r>
          </a:p>
          <a:p>
            <a:pPr marL="0" indent="0">
              <a:buNone/>
            </a:pPr>
            <a:endParaRPr lang="en-US" sz="700" dirty="0" smtClean="0"/>
          </a:p>
          <a:p>
            <a:r>
              <a:rPr lang="en-US" sz="3200" dirty="0" smtClean="0"/>
              <a:t>Colon indicates counting up by increment</a:t>
            </a:r>
          </a:p>
          <a:p>
            <a:pPr lvl="1"/>
            <a:r>
              <a:rPr lang="en-US" sz="2800" dirty="0" smtClean="0"/>
              <a:t>[2:10] -&gt; [2 3 4 5 6 7 8 9 10]</a:t>
            </a:r>
          </a:p>
          <a:p>
            <a:pPr lvl="1"/>
            <a:r>
              <a:rPr lang="en-US" sz="2800" dirty="0" smtClean="0"/>
              <a:t>[3:4:19] -&gt; [3 7 11 15 19]</a:t>
            </a:r>
          </a:p>
          <a:p>
            <a:pPr marL="0" indent="0">
              <a:buNone/>
            </a:pPr>
            <a:r>
              <a:rPr lang="en-US" sz="3200" dirty="0" smtClean="0"/>
              <a:t>matrix1(2,1:3) -&gt; [6 3 0]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68600" y="312480"/>
              <a:ext cx="9754200" cy="64087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9240" y="303120"/>
                <a:ext cx="9772920" cy="6427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11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063"/>
    </mc:Choice>
    <mc:Fallback>
      <p:transition spd="slow" advTm="512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Vector/matrix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vec1</a:t>
            </a:r>
            <a:r>
              <a:rPr lang="en-US" sz="3200" dirty="0"/>
              <a:t>=[9, 3, 5, 7</a:t>
            </a:r>
            <a:r>
              <a:rPr lang="en-US" sz="3200" dirty="0" smtClean="0"/>
              <a:t>]; matrix2=[4.5 -3.2; 2.2 0; -4.4 -3];</a:t>
            </a:r>
          </a:p>
          <a:p>
            <a:r>
              <a:rPr lang="en-US" sz="3200" dirty="0" smtClean="0"/>
              <a:t>mean	mean(vec1) -&gt; 6</a:t>
            </a:r>
          </a:p>
          <a:p>
            <a:r>
              <a:rPr lang="en-US" sz="3200" dirty="0" smtClean="0"/>
              <a:t>min		min(vec1) -&gt; 3</a:t>
            </a:r>
          </a:p>
          <a:p>
            <a:r>
              <a:rPr lang="en-US" sz="3200" dirty="0" smtClean="0"/>
              <a:t>max		max(vec1) -&gt; ?</a:t>
            </a:r>
          </a:p>
          <a:p>
            <a:r>
              <a:rPr lang="en-US" sz="3200" dirty="0" err="1" smtClean="0"/>
              <a:t>std</a:t>
            </a:r>
            <a:r>
              <a:rPr lang="en-US" sz="3200" dirty="0" smtClean="0"/>
              <a:t>		</a:t>
            </a:r>
            <a:r>
              <a:rPr lang="en-US" sz="3200" dirty="0" err="1" smtClean="0"/>
              <a:t>std</a:t>
            </a:r>
            <a:r>
              <a:rPr lang="en-US" sz="3200" dirty="0" smtClean="0"/>
              <a:t>(vec1) -&gt; 2.58</a:t>
            </a:r>
          </a:p>
          <a:p>
            <a:r>
              <a:rPr lang="en-US" sz="3200" dirty="0" smtClean="0"/>
              <a:t>length	length(vec1) -&gt; ?</a:t>
            </a:r>
          </a:p>
          <a:p>
            <a:r>
              <a:rPr lang="en-US" sz="3200" dirty="0" smtClean="0"/>
              <a:t>size		size(matrix2) -&gt; [3 2];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27480" y="3520440"/>
              <a:ext cx="617400" cy="169956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18120" y="3511080"/>
                <a:ext cx="636120" cy="1718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5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98"/>
    </mc:Choice>
    <mc:Fallback>
      <p:transition spd="slow" advTm="104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Extra syntax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89" y="1151580"/>
            <a:ext cx="10515600" cy="5706419"/>
          </a:xfrm>
        </p:spPr>
        <p:txBody>
          <a:bodyPr>
            <a:normAutofit/>
          </a:bodyPr>
          <a:lstStyle/>
          <a:p>
            <a:r>
              <a:rPr lang="en-US" dirty="0" smtClean="0"/>
              <a:t>Semicolons suppress output of computations: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200" dirty="0" smtClean="0"/>
              <a:t>&gt; a=4+5</a:t>
            </a:r>
          </a:p>
          <a:p>
            <a:pPr marL="0" indent="0">
              <a:buNone/>
            </a:pPr>
            <a:r>
              <a:rPr lang="en-US" sz="2200" dirty="0" smtClean="0"/>
              <a:t>	a =</a:t>
            </a:r>
          </a:p>
          <a:p>
            <a:pPr marL="0" indent="0">
              <a:buNone/>
            </a:pPr>
            <a:r>
              <a:rPr lang="en-US" sz="2200" dirty="0" smtClean="0"/>
              <a:t>	     9</a:t>
            </a:r>
          </a:p>
          <a:p>
            <a:pPr marL="0" indent="0">
              <a:buNone/>
            </a:pPr>
            <a:r>
              <a:rPr lang="en-US" sz="2200" dirty="0" smtClean="0"/>
              <a:t>	&gt; b=6+7;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&gt;</a:t>
            </a:r>
          </a:p>
          <a:p>
            <a:r>
              <a:rPr lang="en-US" dirty="0" smtClean="0"/>
              <a:t>% starts a comment for the line (like // in C++)</a:t>
            </a:r>
          </a:p>
          <a:p>
            <a:r>
              <a:rPr lang="en-US" dirty="0" smtClean="0"/>
              <a:t>.* ,  ./ ,  .^  performs element-wise arithmetic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&gt;c=[2 3 4]./[2 1 2]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&gt;c =</a:t>
            </a:r>
          </a:p>
          <a:p>
            <a:pPr marL="0" indent="0">
              <a:buNone/>
            </a:pPr>
            <a:r>
              <a:rPr lang="en-US" sz="2200" dirty="0"/>
              <a:t>	 </a:t>
            </a:r>
            <a:r>
              <a:rPr lang="en-US" sz="2200" dirty="0" smtClean="0"/>
              <a:t>     [1    3    1]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&gt;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0040" y="304920"/>
              <a:ext cx="10424520" cy="581436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0680" y="295560"/>
                <a:ext cx="10443240" cy="5833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22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249"/>
    </mc:Choice>
    <mc:Fallback>
      <p:transition spd="slow" advTm="259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0904"/>
            <a:ext cx="10515600" cy="509544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who, </a:t>
            </a:r>
            <a:r>
              <a:rPr lang="en-US" sz="3200" dirty="0" err="1" smtClean="0"/>
              <a:t>whos</a:t>
            </a:r>
            <a:r>
              <a:rPr lang="en-US" sz="3200" dirty="0" smtClean="0"/>
              <a:t> – list variables in environment</a:t>
            </a:r>
          </a:p>
          <a:p>
            <a:r>
              <a:rPr lang="en-US" sz="3200" dirty="0" smtClean="0"/>
              <a:t>Comparisons:</a:t>
            </a:r>
          </a:p>
          <a:p>
            <a:pPr lvl="1"/>
            <a:r>
              <a:rPr lang="en-US" sz="2800" dirty="0" smtClean="0"/>
              <a:t>Like C++: ==, &lt;, &gt;, &lt;=, &gt;=</a:t>
            </a:r>
          </a:p>
          <a:p>
            <a:pPr lvl="1"/>
            <a:r>
              <a:rPr lang="en-US" sz="2800" dirty="0" smtClean="0"/>
              <a:t>Not like C++: not ~, and &amp;, or |</a:t>
            </a:r>
          </a:p>
          <a:p>
            <a:r>
              <a:rPr lang="en-US" sz="3200" dirty="0" smtClean="0"/>
              <a:t>Conditions:</a:t>
            </a:r>
          </a:p>
          <a:p>
            <a:pPr lvl="1"/>
            <a:r>
              <a:rPr lang="en-US" sz="2800" dirty="0" smtClean="0"/>
              <a:t>if(...),    end;</a:t>
            </a:r>
            <a:endParaRPr lang="en-US" sz="2800" dirty="0"/>
          </a:p>
          <a:p>
            <a:r>
              <a:rPr lang="en-US" sz="3200" dirty="0" smtClean="0"/>
              <a:t>Loops:</a:t>
            </a:r>
          </a:p>
          <a:p>
            <a:pPr lvl="1"/>
            <a:r>
              <a:rPr lang="en-US" sz="2800" dirty="0" smtClean="0"/>
              <a:t>while(...),    end;</a:t>
            </a:r>
          </a:p>
          <a:p>
            <a:pPr lvl="1"/>
            <a:r>
              <a:rPr lang="en-US" sz="2800" dirty="0" smtClean="0"/>
              <a:t>for x=</a:t>
            </a:r>
            <a:r>
              <a:rPr lang="en-US" sz="2800" dirty="0" err="1" smtClean="0"/>
              <a:t>a:b</a:t>
            </a:r>
            <a:r>
              <a:rPr lang="en-US" sz="2800" dirty="0" smtClean="0"/>
              <a:t>,    end;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25560" y="1866960"/>
              <a:ext cx="5761080" cy="460296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6200" y="1857600"/>
                <a:ext cx="5779800" cy="4621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93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030"/>
    </mc:Choice>
    <mc:Fallback>
      <p:transition spd="slow" advTm="325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Data: .mat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save</a:t>
            </a:r>
            <a:r>
              <a:rPr lang="en-US" sz="3200" dirty="0" smtClean="0"/>
              <a:t> filename </a:t>
            </a:r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variableNames</a:t>
            </a:r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700" dirty="0" smtClean="0"/>
          </a:p>
          <a:p>
            <a:r>
              <a:rPr lang="en-US" sz="3200" b="1" dirty="0" smtClean="0"/>
              <a:t>load</a:t>
            </a:r>
            <a:r>
              <a:rPr lang="en-US" sz="3200" dirty="0" smtClean="0"/>
              <a:t> filename</a:t>
            </a:r>
            <a:endParaRPr lang="en-US" sz="3200" b="1" dirty="0" smtClean="0"/>
          </a:p>
          <a:p>
            <a:endParaRPr lang="en-US" sz="700" dirty="0"/>
          </a:p>
          <a:p>
            <a:r>
              <a:rPr lang="en-US" sz="3200" dirty="0" smtClean="0"/>
              <a:t>Confirm correct directories:</a:t>
            </a:r>
          </a:p>
          <a:p>
            <a:pPr lvl="1"/>
            <a:r>
              <a:rPr lang="en-US" sz="2800" dirty="0" err="1" smtClean="0"/>
              <a:t>pwd</a:t>
            </a:r>
            <a:r>
              <a:rPr lang="en-US" sz="2800" dirty="0" smtClean="0"/>
              <a:t> – show directory  (</a:t>
            </a:r>
            <a:r>
              <a:rPr lang="en-US" sz="2800" b="1" dirty="0" smtClean="0"/>
              <a:t>p</a:t>
            </a:r>
            <a:r>
              <a:rPr lang="en-US" sz="2800" dirty="0" smtClean="0"/>
              <a:t>rint </a:t>
            </a:r>
            <a:r>
              <a:rPr lang="en-US" sz="2800" b="1" dirty="0" smtClean="0"/>
              <a:t>w</a:t>
            </a:r>
            <a:r>
              <a:rPr lang="en-US" sz="2800" dirty="0" smtClean="0"/>
              <a:t>orking </a:t>
            </a:r>
            <a:r>
              <a:rPr lang="en-US" sz="2800" b="1" dirty="0" smtClean="0"/>
              <a:t>d</a:t>
            </a:r>
            <a:r>
              <a:rPr lang="en-US" sz="2800" dirty="0" smtClean="0"/>
              <a:t>irectory)</a:t>
            </a:r>
            <a:endParaRPr lang="en-US" sz="2800" dirty="0"/>
          </a:p>
          <a:p>
            <a:pPr lvl="1"/>
            <a:r>
              <a:rPr lang="en-US" sz="2800" dirty="0" smtClean="0"/>
              <a:t>cd – </a:t>
            </a:r>
            <a:r>
              <a:rPr lang="en-US" sz="2800" b="1" dirty="0" smtClean="0"/>
              <a:t>c</a:t>
            </a:r>
            <a:r>
              <a:rPr lang="en-US" sz="2800" dirty="0" smtClean="0"/>
              <a:t>hange </a:t>
            </a:r>
            <a:r>
              <a:rPr lang="en-US" sz="2800" b="1" dirty="0" smtClean="0"/>
              <a:t>d</a:t>
            </a:r>
            <a:r>
              <a:rPr lang="en-US" sz="2800" dirty="0" smtClean="0"/>
              <a:t>irectory</a:t>
            </a:r>
          </a:p>
          <a:p>
            <a:pPr lvl="1"/>
            <a:r>
              <a:rPr lang="en-US" sz="2800" dirty="0" smtClean="0"/>
              <a:t>ls – </a:t>
            </a:r>
            <a:r>
              <a:rPr lang="en-US" sz="2800" b="1" dirty="0" smtClean="0"/>
              <a:t>l</a:t>
            </a:r>
            <a:r>
              <a:rPr lang="en-US" sz="2800" dirty="0" smtClean="0"/>
              <a:t>i</a:t>
            </a:r>
            <a:r>
              <a:rPr lang="en-US" sz="2800" b="1" dirty="0" smtClean="0"/>
              <a:t>s</a:t>
            </a:r>
            <a:r>
              <a:rPr lang="en-US" sz="2800" dirty="0" smtClean="0"/>
              <a:t>t files in directory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70280" y="152280"/>
              <a:ext cx="4069440" cy="6559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0920" y="142920"/>
                <a:ext cx="4088160" cy="674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20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433"/>
    </mc:Choice>
    <mc:Fallback>
      <p:transition spd="slow" advTm="170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Define new functions: .m files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2421" y="1364220"/>
                <a:ext cx="11689493" cy="4992130"/>
              </a:xfrm>
            </p:spPr>
            <p:txBody>
              <a:bodyPr/>
              <a:lstStyle/>
              <a:p>
                <a:r>
                  <a:rPr lang="en-US" sz="3200" dirty="0" smtClean="0"/>
                  <a:t>Begin file with function header: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function output = </a:t>
                </a:r>
                <a:r>
                  <a:rPr lang="en-US" sz="3200" dirty="0" err="1" smtClean="0"/>
                  <a:t>function_name</a:t>
                </a:r>
                <a:r>
                  <a:rPr lang="en-US" sz="3200" dirty="0" smtClean="0"/>
                  <a:t>(input)</a:t>
                </a:r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:r>
                  <a:rPr lang="en-US" sz="3200" dirty="0" smtClean="0"/>
                  <a:t>statement1;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statement2;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</m:t>
                    </m:r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sz="3200" dirty="0" smtClean="0"/>
                  <a:t> </a:t>
                </a:r>
              </a:p>
              <a:p>
                <a:pPr marL="0" indent="0">
                  <a:buNone/>
                </a:pPr>
                <a:endParaRPr lang="en-US" sz="3200" dirty="0" smtClean="0"/>
              </a:p>
              <a:p>
                <a:r>
                  <a:rPr lang="en-US" sz="3200" dirty="0" smtClean="0"/>
                  <a:t>Can allow multiple inputs/outputs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function [output1, output2] = </a:t>
                </a:r>
                <a:r>
                  <a:rPr lang="en-US" sz="3200" dirty="0" err="1" smtClean="0"/>
                  <a:t>function_name</a:t>
                </a:r>
                <a:r>
                  <a:rPr lang="en-US" sz="3200" dirty="0" smtClean="0"/>
                  <a:t>(input1, input2, input3)</a:t>
                </a:r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421" y="1364220"/>
                <a:ext cx="11689493" cy="4992130"/>
              </a:xfrm>
              <a:blipFill rotWithShape="0">
                <a:blip r:embed="rId4"/>
                <a:stretch>
                  <a:fillRect l="-1303" t="-2564" r="-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0640" y="899280"/>
              <a:ext cx="7795440" cy="527328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1280" y="889920"/>
                <a:ext cx="7814160" cy="5292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4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15"/>
    </mc:Choice>
    <mc:Fallback>
      <p:transition spd="slow" advTm="22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4|9.3|30.4|24.5|31.2|13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|8.5|16|12.7|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|6.8|35.8|17|1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2.1|34.6|12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|43.4|2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277</Words>
  <Application>Microsoft Office PowerPoint</Application>
  <PresentationFormat>Widescreen</PresentationFormat>
  <Paragraphs>81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Office Theme</vt:lpstr>
      <vt:lpstr>Matlab Supplement</vt:lpstr>
      <vt:lpstr>Programming in Matlab: Data types</vt:lpstr>
      <vt:lpstr>Matrix indexing</vt:lpstr>
      <vt:lpstr>Vector/matrix functions</vt:lpstr>
      <vt:lpstr>Extra syntax notes</vt:lpstr>
      <vt:lpstr>Variables</vt:lpstr>
      <vt:lpstr>Data: .mat files</vt:lpstr>
      <vt:lpstr>Define new functions: .m files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Matlab Supplement</dc:title>
  <dc:creator>ddleeds</dc:creator>
  <cp:lastModifiedBy>ddleeds</cp:lastModifiedBy>
  <cp:revision>3</cp:revision>
  <dcterms:created xsi:type="dcterms:W3CDTF">2017-01-12T04:54:55Z</dcterms:created>
  <dcterms:modified xsi:type="dcterms:W3CDTF">2017-09-06T04:12:19Z</dcterms:modified>
</cp:coreProperties>
</file>