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Action1.xml" ContentType="application/vnd.ms-office.inkAction+xml"/>
  <Override PartName="/ppt/tags/tag4.xml" ContentType="application/vnd.openxmlformats-officedocument.presentationml.tags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09" r:id="rId2"/>
    <p:sldId id="320" r:id="rId3"/>
    <p:sldId id="267" r:id="rId4"/>
    <p:sldId id="276" r:id="rId5"/>
    <p:sldId id="277" r:id="rId6"/>
    <p:sldId id="268" r:id="rId7"/>
    <p:sldId id="322" r:id="rId8"/>
    <p:sldId id="269" r:id="rId9"/>
    <p:sldId id="323" r:id="rId10"/>
    <p:sldId id="270" r:id="rId1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26D"/>
    <a:srgbClr val="FF3F3F"/>
    <a:srgbClr val="599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3080" autoAdjust="0"/>
  </p:normalViewPr>
  <p:slideViewPr>
    <p:cSldViewPr snapToGrid="0">
      <p:cViewPr varScale="1">
        <p:scale>
          <a:sx n="82" d="100"/>
          <a:sy n="82" d="100"/>
        </p:scale>
        <p:origin x="10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7EC5F-967B-4190-97FC-111AAEB121CB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1CE19-111B-4855-A220-382113A88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77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1:27:25.4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9800">
    <iact:property name="dataType"/>
    <iact:actionData xml:id="d0">
      <inkml:trace xmlns:inkml="http://www.w3.org/2003/InkML" xml:id="stk0" contextRef="#ctx0" brushRef="#br0">12615 9081 0,'0'21'76,"0"0"-24,0 0-46,0 0 4,0 0 0,0 1 0,0 20-2,0-21 3,0 21 8,0-20-1,0-1-8,0 0 0,0 0 0,0 43-1,0-43 1,0 21-1,0-21 3,0 22-4,0-22 1,0 0 3,0 0-4,0 0 2,0 0 29,0-42 233,0 0-262,0 0-1,0 0 6,0-22-10,0 1 14,0 21-9,0-21 0,0 20-1,0 1 2,0 0 8,0 0 0,0 0 1,0 0-11,0-1 11,0 1-10,0-21 10,0 21-11,0 0 1,0-1-1,0-20 1,0 21 0,0 0-1,0 0 1,0-1 9,0 1-10,21 21 157,1 0-125,-1 0-23,0 0 1,0 0 0,0 0 1,0 0-1,1 0 2,-1 0-11,0 0 9,0 0 9,0 0 1,0 0-9,-21 21 18,0 1 6,0-1 11,0 0-34,0 0-5,0 0 14,0 0-1,0 1 0,0-1-20,0 0 41,0 0 36,-21-21-76,21 21 20,-21-21 8,21 21-18,-21-21 19,0 22-20,0-22 0,21 21 0,-22-21-9,1 0 22,21 21-25,-21-21 22,21 21 78,-21-21-97,21 21 0,-21-21 0,42 0 58</inkml:trace>
    </iact:actionData>
  </iact:action>
  <iact:action type="add" startTime="73385">
    <iact:property name="dataType"/>
    <iact:actionData xml:id="d1">
      <inkml:trace xmlns:inkml="http://www.w3.org/2003/InkML" xml:id="stk1" contextRef="#ctx0" brushRef="#br0">13420 8932 0,'-22'0'184,"22"22"-175,-21-22 10,21 21 1,-21 0-1,21 0-10,-21 21 12,0-42-12,21 22 2,-21-1-2,21 0 0,-22-21 10,1 21-10,21 0 31,-21-21-27,21 21 2,0 1 5,0-1 9,0 0-9,0 21-1,0-21 0,0 22 0,-21-43-9,21 21 1,0 0 2,0 21 3,0-20 3,0 20 1,0-21-1,0 0 1,0 0-6,0 1-9,0-1 15,0 0-11,0 0 0,0 0 1,21 0 10,-21 1-10,0-1 0,21 0 8,-21 0-8,21-21 3,-21 21-6,22-21 22,-1 21 0,0-21-19,0 0 20,0 22-2,0-22-8,1 0-10,-1 0 13,0 0 3,0 0-8,0 0 12,0 0-10</inkml:trace>
    </iact:actionData>
  </iact:action>
  <iact:action type="add" startTime="75415">
    <iact:property name="dataType"/>
    <iact:actionData xml:id="d2">
      <inkml:trace xmlns:inkml="http://www.w3.org/2003/InkML" xml:id="stk2" contextRef="#ctx0" brushRef="#br0">14076 9081 0,'-21'0'66,"-1"0"-46,1 0-1,0 0 10,0 0-10,21 21-9,-21-21 0,0 0 9,-1 0 1,1 21 3,0 0-6,0-21-8,0 0 26,0 0-12,21 21-15,-22-21 42,1 21-40,21 1 18,0-1 1,0 0 30,0 0-48,0 0 6,0 0-7,0 1 0,0-1 9,0 0-8,0 0-2,0 0 1,0 0 1,0 1 8,0-1-1,21-21 11,-21 21-20,0 0 12,0 0-2,22-21 1,-22 21-11,0 1 3,0-1-4,21-21 2,-21 21-1,21 0 10,-21 0 10,21 0-19,0-21 20,0 0 2,1 22-26,-1-22 4,21 0 13,-21 0 3,0 0 81,1 0-79,-1 0-17,0 0 17</inkml:trace>
    </iact:actionData>
  </iact:action>
  <iact:action type="add" startTime="77727">
    <iact:property name="dataType"/>
    <iact:actionData xml:id="d3">
      <inkml:trace xmlns:inkml="http://www.w3.org/2003/InkML" xml:id="stk3" contextRef="#ctx0" brushRef="#br0">14309 9335 0,'21'0'116,"0"0"-98,0 0-9,0 0 2,22 0-2,-22 0 20</inkml:trace>
    </iact:actionData>
  </iact:action>
  <iact:action type="add" startTime="78825">
    <iact:property name="dataType"/>
    <iact:actionData xml:id="d4">
      <inkml:trace xmlns:inkml="http://www.w3.org/2003/InkML" xml:id="stk4" contextRef="#ctx0" brushRef="#br0">14309 9440 0,'21'0'104,"0"0"-93,0 0 8,0 0-9,0 0 10,1 0-10,-1 0 2,0 0 17</inkml:trace>
    </iact:actionData>
  </iact:action>
  <iact:action type="add" startTime="80088">
    <iact:property name="dataType"/>
    <iact:actionData xml:id="d5">
      <inkml:trace xmlns:inkml="http://www.w3.org/2003/InkML" xml:id="stk5" contextRef="#ctx0" brushRef="#br0">14732 9716 0,'0'-170'77,"0"149"-67,0 0 5,0 0 0,0 0-8,0-1 4,0 1-1,0 0-1,0 0 3,0 0-5,0-22 21,0 1-26,21 21 7,-21-21 1,21-1 0,-21 1 1,0 21-3,0 0 4,21-1-5,-21 1 25,22 21-31,-22-21 6,21 21 13,0 0 47,0 0-9,0 0-24,0 0-29,1 0 26,-22 21-23,0 0 101</inkml:trace>
    </iact:actionData>
  </iact:action>
  <iact:action type="add" startTime="81536">
    <iact:property name="dataType"/>
    <iact:actionData xml:id="d6">
      <inkml:trace xmlns:inkml="http://www.w3.org/2003/InkML" xml:id="stk6" contextRef="#ctx0" brushRef="#br0">14647 9229 0,'21'0'100,"22"0"-84,-22 0-7,0 0 3,0 0-4,0 0 2,1 0-1,-1 0 1,0 0 9,0 0 3,0 0-5,-21 21-6</inkml:trace>
    </iact:actionData>
  </iact:action>
  <iact:action type="add" startTime="82682">
    <iact:property name="dataType"/>
    <iact:actionData xml:id="d7">
      <inkml:trace xmlns:inkml="http://www.w3.org/2003/InkML" xml:id="stk7" contextRef="#ctx0" brushRef="#br0">15198 9292 0,'-22'21'77,"1"-21"-58,0 22 0,0-22 0,21 21 11,-21 0-10,21 0 0,-21-21-12,21 21 11,-22-21 1,22 21-6,0 1 49,0-1-20,0 0-21,0 0-7,0 0 4,22-21 50,-1 0-52,0 0 13,0 0-20,0 0 8,0 0 11,1 0 50,-22-21-50,0 0 47,0 0 4,0 0-61,21-1-9,-21 1-1,0 0 17,0 0-24,0 0 18,0 0 0,0-1 9,0 1-9,0 42 125,0 1-136,0-1 12,0 0-6,0 0 0,0 0 3,0 0-6,0 1-6,0-1 14,21-21-9,-21 21-2,0 0 11,0 0-11,0 0 11,0 1 8</inkml:trace>
    </iact:actionData>
  </iact:action>
  <iact:action type="add" startTime="84810">
    <iact:property name="dataType"/>
    <iact:actionData xml:id="d8">
      <inkml:trace xmlns:inkml="http://www.w3.org/2003/InkML" xml:id="stk8" contextRef="#ctx0" brushRef="#br0">15600 8975 0,'0'21'28,"0"0"-9,0 0-9,0 0-1,0 1 11,0 20-1,0-21-9,0 0-1,0 22 1,0 20-1,0-21 1,0 22 0,0-1 2,0-20-5,0 20 3,0-42 0,0 1 0,0-1-1,0 0 1,0 0-1,0 0 11</inkml:trace>
    </iact:actionData>
  </iact:action>
  <iact:action type="add" startTime="85888">
    <iact:property name="dataType"/>
    <iact:actionData xml:id="d9">
      <inkml:trace xmlns:inkml="http://www.w3.org/2003/InkML" xml:id="stk9" contextRef="#ctx0" brushRef="#br0">16129 9292 0,'-21'0'47,"0"0"-33,-1 0-7,1 0 1,0 21 2,0-21 9,0 0-9,0 43 0,-22-43 0,22 0 9,21 21-10,0 0 34,0 0-6,0 0-17,21-21 27,-21 22-37,21-22-2,1 0 3,-1 21 10,0 0-3,-21 0-9,21-21 1,0 21 0,-21 0 29,0 1 47,-21-22-72,21 21-5,-21-21-1,0 0 10,0 21 21,-1-21-19,1 0 67,0 0-50,21-21 43</inkml:trace>
    </iact:actionData>
  </iact:action>
  <iact:action type="add" startTime="87647">
    <iact:property name="dataType"/>
    <iact:actionData xml:id="d10">
      <inkml:trace xmlns:inkml="http://www.w3.org/2003/InkML" xml:id="stk10" contextRef="#ctx0" brushRef="#br0">16298 9546 0,'21'0'47,"-21"-21"54,0 0-76,22 21-14,-22-21 7,0 0-8,21 21 0,-21-22-1,0 1 21,21 21-10,-21-21-10,0 0-1,21 21 10,-21-21-6,21 21 2,-21-21 67,-21 21-24,0 0-32,0 0-6,0 0-1,-1 0-10,1 0 1,0 0 10,0 0-1,0 0 1,0 0-1,-1 0 10,22 21 146,0 0-137,0 0-18,0 0-1,0 0-9,0 1 0,22-22-1,-22 21 12,0 0 4,21 0-23,0 0 9,-21 0 9,0 1-1,21-22-10,-21 21 40,21-21-29,-21 21 11,21-21 9,1 0-35,-1 21 15,0-21 1,0 0-6,0 21-2,0-21-5,1 0 3,-1 0 18,0 0 30</inkml:trace>
    </iact:actionData>
  </iact:action>
  <iact:action type="add" startTime="90337">
    <iact:property name="dataType"/>
    <iact:actionData xml:id="d11">
      <inkml:trace xmlns:inkml="http://www.w3.org/2003/InkML" xml:id="stk11" contextRef="#ctx0" brushRef="#br0">16722 8763 0,'21'0'36,"0"21"-12,-21 0-18,42 1 4,-42-1 0,21 21-1,1-21 1,-1 0-1,-21 22 1,21-43 3,-21 21-7,0 0 8,42 0-8,-42 22 3,0-22 11,21-21-10,-21 21 0,0 0 29,0 0-30,0 0 10,0 22 1,0-22-10,0 0-1,0 0 9,0 0-16,0 1 8,0-1 38,0 0-38,0 0 10,0 0-10,0 0 9,-21-21-10,0 22 73,0-22-67,21 21-4,0 0-2,0 0 14,0 0-7,-21-21-7,21 43 1,0-22 8,-21 0-7,21 0-1,0 0-1,0 0 10,-22-21-8,22 22-2,0-1 1,-21-21 0,21 21 9</inkml:trace>
    </iact:actionData>
  </iact:action>
  <iact:action type="add" startTime="92086">
    <iact:property name="dataType"/>
    <iact:actionData xml:id="d12">
      <inkml:trace xmlns:inkml="http://www.w3.org/2003/InkML" xml:id="stk12" contextRef="#ctx0" brushRef="#br0">17208 9335 0,'22'0'95,"-1"0"-84,0 0-2,0 0 0,0 0 1,0 0 0,22 0 0,-22 0 9,0 0 0</inkml:trace>
    </iact:actionData>
  </iact:action>
  <iact:action type="add" startTime="92970">
    <iact:property name="dataType"/>
    <iact:actionData xml:id="d13">
      <inkml:trace xmlns:inkml="http://www.w3.org/2003/InkML" xml:id="stk13" contextRef="#ctx0" brushRef="#br0">17251 9165 0,'21'0'38,"0"0"-19,21 0-9,-20 0-1,20 0 10,-21 0 1,0 0-1,0 0-7,1 0 15</inkml:trace>
    </iact:actionData>
  </iact:action>
  <iact:action type="add" startTime="94388">
    <iact:property name="dataType"/>
    <iact:actionData xml:id="d14">
      <inkml:trace xmlns:inkml="http://www.w3.org/2003/InkML" xml:id="stk14" contextRef="#ctx0" brushRef="#br0">17865 9123 0,'0'21'71,"0"0"-65,0 22 26,0-22-16,0 0-6,0 0 4,0 0-9,0 22 9,0-1-8,0-21 3,0 0 2,0 0 5,0 1-11,0-1 2,0 0 12,0 0 4,0 0-17,0 0 7,0 1-7,0-1 5,0 0-1,0 0-1,0 0 0,0 0 2,0 1 8,0-1 39,0 0-39</inkml:trace>
    </iact:actionData>
  </iact:action>
  <iact:action type="add" startTime="96225">
    <iact:property name="dataType"/>
    <iact:actionData xml:id="d15">
      <inkml:trace xmlns:inkml="http://www.w3.org/2003/InkML" xml:id="stk15" contextRef="#ctx0" brushRef="#br0">18161 9440 0,'63'0'114,"-41"0"-96,-1 0 3,0 0-3,0 0 6,0 0 1,0 0-15,1 0 0,-1 0 10,0 0-2</inkml:trace>
    </iact:actionData>
  </iact:action>
  <iact:action type="add" startTime="97856">
    <iact:property name="dataType"/>
    <iact:actionData xml:id="d16">
      <inkml:trace xmlns:inkml="http://www.w3.org/2003/InkML" xml:id="stk16" contextRef="#ctx0" brushRef="#br0">18775 9102 0,'0'21'86,"0"21"-47,0-21-21,0 22-7,0 20-1,0-42-1,0 1 1,0 20 0,0 0 0,0 1-1,0-1 11,0-21-10,0 21 10,0-20-12,0-1 2,0 0-1,0 21 12,0-21-2,0 1-9,0-1 9,0 0-10,0-42 108,0 0-107,0-22 0,0 22-1,0 0 2</inkml:trace>
    </iact:actionData>
  </iact:action>
  <iact:action type="add" startTime="99089">
    <iact:property name="dataType"/>
    <iact:actionData xml:id="d17">
      <inkml:trace xmlns:inkml="http://www.w3.org/2003/InkML" xml:id="stk17" contextRef="#ctx0" brushRef="#br0">18775 9081 0,'21'0'37,"0"-22"-27,-21 1-1,21 21 1,-21-21 0,0 0 0,21 21-1,-21-21 11,22 21-11,-1 0 10,0 0 14,0 0 52,0 0-55,0 0-21,1 0 49,-1 21-28,-21 0-20,21-21 9,-21 21-6,0 0 22,21-21-15,-21 22-9,0-1 3,0 0-1,0 0 27,0 0-1,0 0-19,0 1 31,0-1 17,0 0-34,-21-21-24,0 21 19,0-21-9,21 21-10,-43-21 0,43 21 12,-21-21-17,21 22 26,-21-22-12,21 21 10,-21-21-18,0 0-3,21 21 13,-22-21-12</inkml:trace>
    </iact:actionData>
  </iact:action>
  <iact:action type="add" startTime="101383">
    <iact:property name="dataType"/>
    <iact:actionData xml:id="d18">
      <inkml:trace xmlns:inkml="http://www.w3.org/2003/InkML" xml:id="stk18" contextRef="#ctx0" brushRef="#br0">19473 8954 0,'-21'0'141,"0"42"-119,0 0-2,21 1-11,-43-1 2,22 0-3,21 1 3,-21-1-2,0 0 2,0 1 8,21-22 10,-21-21-20,-1 0 11,22 21-11,0 0 11,0 0-10,0 0 28,0 1-28,0 20 10,0-21-7,0 0-7,0 0 7,0 1-7,0 20 14,0-21 8,22-21-17,-22 21 22,21-21-32,-21 21 5,21-21 16,0 0-7,0 22 5,0-22 9,1 0-9,-22 21-11,21-21 1,0 0 9,0 21-8,0-21 17,0 0 3,1 0 9,-1 0-13</inkml:trace>
    </iact:actionData>
  </iact:action>
  <iact:action type="add" startTime="103149">
    <iact:property name="dataType"/>
    <iact:actionData xml:id="d19">
      <inkml:trace xmlns:inkml="http://www.w3.org/2003/InkML" xml:id="stk19" contextRef="#ctx0" brushRef="#br0">20066 9017 0,'-21'0'62,"0"0"-46,-1 0 4,22 21-1,-21-21-10,0 0 17,0 0-22,21 21 5,-21-21 11,0 22 9,-1-1 1,22 0-11,0 0 21,0 0 8,0 0-23,0 1-10,-21-1-7,21 21 6,-21-42-8,21 21 3,0 0 1,0 1 8,-21-22 2,21 21-10,0 0 25,0 0-2,0 0-23,0 0 20,0 1-8,0-1-6,0 0-3,21-21 2,-21 21-5,0 0 15,21-21-7,-21 21-12,21-21 3,-21 22 10,0-1 10,22-21-15,-1 0 40,-21 21-25,21-21-19,0 0 0,0 0 27,0 0-26,22 0 8,-22 0 1,21 0-9,-21 0 8,1 0-18,-1 0 18,0 0 1,0 0 0</inkml:trace>
    </iact:actionData>
  </iact:action>
  <iact:action type="add" startTime="105093">
    <iact:property name="dataType"/>
    <iact:actionData xml:id="d20">
      <inkml:trace xmlns:inkml="http://www.w3.org/2003/InkML" xml:id="stk20" contextRef="#ctx0" brushRef="#br0">20362 9250 0,'0'0'1,"43"0"36,-22 0-28,21 0 16,-21 0-9,0 0 8,1 0-20</inkml:trace>
    </iact:actionData>
  </iact:action>
  <iact:action type="add" startTime="105899">
    <iact:property name="dataType"/>
    <iact:actionData xml:id="d21">
      <inkml:trace xmlns:inkml="http://www.w3.org/2003/InkML" xml:id="stk21" contextRef="#ctx0" brushRef="#br0">20362 9462 0,'0'0'1,"21"0"85,1 0-67,-1 0-9,0 0 0,21 0-2,-21 0 12,1 0-11,-1 0 7,0 0-11,0 0 14,0 0-6,-21-22 80,0 44-53</inkml:trace>
    </iact:actionData>
  </iact:action>
  <iact:action type="add" startTime="106940">
    <iact:property name="dataType"/>
    <iact:actionData xml:id="d22">
      <inkml:trace xmlns:inkml="http://www.w3.org/2003/InkML" xml:id="stk22" contextRef="#ctx0" brushRef="#br0">20849 8954 0,'0'0'1,"0"21"53,0 0-42,0 0 25,0 0-6,0 0-12,0 1-7,0-1-6,0 21 5,0-21-2,0 22 1,0-22-1,0 42 3,0-42-5,0 22 7,0-1-7,0-21 2,0 0 0,0 1 10,0-1-7,0 0 5,0 0-6,0 0 2,0 0 6,0 43-18,0-22 5,0 1 8,0-22-9,0 0 10,0-42 66,0 0-71</inkml:trace>
    </iact:actionData>
  </iact:action>
  <iact:action type="add" startTime="108288">
    <iact:property name="dataType"/>
    <iact:actionData xml:id="d23">
      <inkml:trace xmlns:inkml="http://www.w3.org/2003/InkML" xml:id="stk23" contextRef="#ctx0" brushRef="#br0">20743 9250 0,'21'0'97,"1"0"-88,-1 0 1,0 0 0,21 0 3,-21 0-7,1 0 4,-1 0 0,0 0 0,0 0-1,0 0 1,0 0 0,1 0 9</inkml:trace>
    </iact:actionData>
  </iact:action>
  <iact:action type="add" startTime="109396">
    <iact:property name="dataType"/>
    <iact:actionData xml:id="d24">
      <inkml:trace xmlns:inkml="http://www.w3.org/2003/InkML" xml:id="stk24" contextRef="#ctx0" brushRef="#br0">21230 9292 0,'0'21'38,"0"22"-19,0-1-9,0 22-1,0-22 2,0-21-2,0 21 2,0-20-2,0 20 1,0-21 38,0-42 218,0 0-252,21 0-3,-21-1 8,0 1-9,0 0 1,21-21-3,1 21 1,-22-1 2,0 1 3,21 21-9,-21-21 10,21 21 10,0 0-7,0 0 60,0 0-40,1 0-7,-1 0-3,-21 21 1,0 0 58</inkml:trace>
    </iact:actionData>
  </iact:action>
  <iact:action type="add" startTime="111029">
    <iact:property name="dataType"/>
    <iact:actionData xml:id="d25">
      <inkml:trace xmlns:inkml="http://www.w3.org/2003/InkML" xml:id="stk25" contextRef="#ctx0" brushRef="#br0">21696 9313 0,'0'22'37,"0"20"-7,0-21-12,0 0-8,0 0 9,0 22-19,0-1 9,0-21 3,0 0-3,21-21 2,-21 22-2,21-22 9,-21 21-5,21-21-6,0 21 13,-21 0-7,22 0 2,-1-21 43,-21-21-48,0 0 24,0 0-29,21 0 25,-21-1-12,21 22-4,-21-21 50,0 0-45,21 0-8,-21 0-2,21-22 6,-21 22-10,0 0 4,0 0 1,0 0 0,0 0 29,0-1-20,0 1 12,0 0-22,0 0 28,0 42 149,0 0-176,0 0 9,0 1-6,0-1 2,0 0 10,0 0-24,0 0 4,22 0 4,-1 22 2,-21-1-4,0-21 3,0 0 1,21-21 8,-21 22 147</inkml:trace>
    </iact:actionData>
  </iact:action>
  <iact:action type="add" startTime="113078">
    <iact:property name="dataType"/>
    <iact:actionData xml:id="d26">
      <inkml:trace xmlns:inkml="http://www.w3.org/2003/InkML" xml:id="stk26" contextRef="#ctx0" brushRef="#br0">22204 9440 0,'0'0'1,"21"0"55,0 0-47,0 0 2,0 0-2,1 0 1,-1-21-1,21 21 1,-21 0 0,0-21-1,1 21 2,-1 0 9,-21-21-19,0 0 123,0 0-86,21 21-28,-21-22 20,0 1-21,-42 21 45,20 0-34,1 0-5,0 0-7,0 0 12,0 0-1,0 0 1,-1 0 19,1 0-10,0 0 35,21 21 27,0 1-52,21-1-16,-21 0-17,0 0 7,21 21-4,-21-20-4,0-1 5,0 0 0,22-21-1,-22 21 2,0 0-2,21-21 11,-21 21-10,21-21 0,-21 22 9,21-22 0,-21 21 21,21-21-30,0 0 8,1 0 2,-1 0-1,-21 21 1,21-21 28,0 21-17</inkml:trace>
    </iact:actionData>
  </iact:action>
  <iact:action type="add" startTime="115720">
    <iact:property name="dataType"/>
    <iact:actionData xml:id="d27">
      <inkml:trace xmlns:inkml="http://www.w3.org/2003/InkML" xml:id="stk27" contextRef="#ctx0" brushRef="#br0">22712 8869 0,'21'21'154,"-21"0"-118,21 0-33,-21 1 7,0-1-1,0 0 1,21 0 0,-21 0-1,21-21 2,-21 21-2,0 22 16,0-22-21,22-21 12,-22 42-12,21 1 10,-21-22 2,0 0-7,0 0 0,0 0 22,0 0-13,0 1-9,0-1 1,0 0 0,0 0 0,0 21 3,0 1-7,0-22 4,0 21 9,0-21 1,0 1-2,-21-22 2,21 21-10,-22-21 21,22 21-24,-21 0 23,0 0-15,21 0-11,0 1 6,-21-22 0,21 21-1,0 0 59,0 0-58,-21-21 0,21 21 0,0 0 12,0-42 131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7-09-06T01:30:35.2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6303">
    <iact:property name="dataType"/>
    <iact:actionData xml:id="d0">
      <inkml:trace xmlns:inkml="http://www.w3.org/2003/InkML" xml:id="stk0" contextRef="#ctx0" brushRef="#br0">29654 6752 0,'22'0'139,"-1"0"-124,0 0 4,21 0 5,-21 0-19,1 0 5,20 0 0,-21 0 3,0 0-8,0 0 6,22 0-2,-22 0 11,0 0-11,0 0 5,0 0 1</inkml:trace>
    </iact:actionData>
  </iact:action>
  <iact:action type="add" startTime="108120">
    <iact:property name="dataType"/>
    <iact:actionData xml:id="d1">
      <inkml:trace xmlns:inkml="http://www.w3.org/2003/InkML" xml:id="stk1" contextRef="#ctx0" brushRef="#br0">29739 7049 0,'21'0'100,"0"0"-63,1 0-28,-1 0 10,0 0-6,0 0 2,0 0-5,0 0 9,1 0 1,-1 0 0,0 0-11,0 0-1,0 0 13,0 0 2,1 0-17,20 0 4,-21 0-1,0 21 0,0-21 2,1 0-1,-1 0 0</inkml:trace>
    </iact:actionData>
  </iact:action>
  <iact:action type="add" startTime="109645">
    <iact:property name="dataType"/>
    <iact:actionData xml:id="d2">
      <inkml:trace xmlns:inkml="http://www.w3.org/2003/InkML" xml:id="stk2" contextRef="#ctx0" brushRef="#br0">30967 6033 0,'-21'0'47,"-1"0"-26,-20 0-2,21 0 1,-21 0-10,20 0-1,-20 0 0,0 0 1,-22 0 0,43 0-1,-42 0 5,41 0-8,1 0 13,0 0-9,42 0 174,-21 21-136,0 0-35,0 0-5,0 0 0,0 22 4,0 20-1,0-21-4,0-20 2,0-1 2,0 21-2,21-42 10,1 0 128,-1-21-98,0 21-30,0 0-1,0 0-7,0 0 8,1 0-10,-1 0 11,0 0-10,0 0 8,0 0-7,0 0 8,-21 21-9,22-21 9,-1 0 10,0 0-15,-21 21 1,21-21 5,-21 21 29,21-21-30,-21 22-9,0-1 20,0 0 8,0 0 11,0 0 40,0 0-14,-21-21-66,21 22 26,-21-22-34,0 0 4,0 0 13,21 21-9,-22-21 1,1 0 0,0 0 0,21 21-1,-21-21 11,21 21-10,-21-21 9,0 0 0,-1 0 7,1 21-11,0-21 24</inkml:trace>
    </iact:actionData>
  </iact:action>
  <iact:action type="add" startTime="112355">
    <iact:property name="dataType"/>
    <iact:actionData xml:id="d3">
      <inkml:trace xmlns:inkml="http://www.w3.org/2003/InkML" xml:id="stk3" contextRef="#ctx0" brushRef="#br0">31729 6054 0,'-21'0'57,"-1"0"-37,1 0 0,0 0-12,0 0 10,-21 0-6,20 0-1,1 0 6,-21 0-14,0 0 5,20 0 3,1 0-2,0 0 2,0 0 7,0 0 79,21 21 60,21-21-149,-21 42 3,0 1-3,0 20 3,0 1-2,0-22 1,0 0 0,0 1 0,0-22 0,21 0 9,-21 0-17,21-21 102,0 0 51,-21-21-135,22 21 10,-1 0-20,0 0 11,0 0-3,0 0-9,0 0 2,1 0 6,-1 0 12,-21 21 1,21-21-20,0 42 5,-21-20-1,0-1 14,21-21-17,-21 21 1,0 0-5,0 0 2,0 0 21,0 1 18,0-1-39,0 0 30,-21 0 39,0-21-48,0 0-1,0 0-19,-1 0-1,1 0 1,-21 21-1,21-21 1,0 0 0,-1 0 9,22 21-8,-21-21-2,0 0 1,0 0 0,0 0 9,0 0 5,-1 0-8,1 0-7</inkml:trace>
    </iact:actionData>
  </iact:action>
  <iact:action type="add" startTime="115319">
    <iact:property name="dataType"/>
    <iact:actionData xml:id="d4">
      <inkml:trace xmlns:inkml="http://www.w3.org/2003/InkML" xml:id="stk4" contextRef="#ctx0" brushRef="#br0">30416 6922 0,'22'0'47,"-1"0"-38,0 0 10,42 0-8,-20 0 4,-1 0-11,0 0 5,1 0 2,20 0-2,-20 0 0,20 21 2,-21-21-2,22 21 1,21 0 1,-43-21-3,0 21 2,1-21 0,20 0-1,-21 21 1,1-21 4,-1 22-8,0-22 4,1 0 3,-22 0-6,42 0 2,-41 0 0,-1 0 1,0 0-1,0 0 2,0 0-1,0 0-2,1 0 14,-22-43 5,0 22-16,-22 0 3</inkml:trace>
    </iact:actionData>
  </iact:action>
  <iact:action type="add" startTime="116816">
    <iact:property name="dataType"/>
    <iact:actionData xml:id="d5">
      <inkml:trace xmlns:inkml="http://www.w3.org/2003/InkML" xml:id="stk5" contextRef="#ctx0" brushRef="#br0">30607 7154 0,'0'22'66,"0"-1"-56,0 0 0,0 0 0,0 21-1,0 1 1,0-1 0,0-21-2,0 0 2,0 1 0,0-1 0,0 21 0,0-21 0,0 22 8,0-1-7,0-21-3,0 0 4,0 22 0,0-22-6,0 0 4,0 0 0,0 0 19</inkml:trace>
    </iact:actionData>
  </iact:action>
  <iact:action type="add" startTime="117865">
    <iact:property name="dataType"/>
    <iact:actionData xml:id="d6">
      <inkml:trace xmlns:inkml="http://www.w3.org/2003/InkML" xml:id="stk6" contextRef="#ctx0" brushRef="#br0">30903 7430 0,'21'0'29,"1"0"-21,-1 0 12,0-22-10,0 22-1,0 0 12,0 0 2,1 0-8,-1 0 6,0 0-12,0 22 10,0-1 0,-21 0 1,21 0-7,1-21-8,-22 21 5,21-21 0,-21 21 6,0 1-10,0-1 12,0 0-9,0 21 4,0-21-7,21 22 4,-21-1 0,0-21-1,0 0 1,0 22 0,0-22 9,-21-21 81,0 0-73,-1 0-18,-20 0 10,21 0 1,0 0 20,0 0-16,-1 0-20,1-21 15,21 0 0,-21 21-8,0 0-1,21-22 3,0 1 2,-21 0 5,21 0-10,0 0 13,0 0-7,0-1-7,0 1 10,0 0-9,0 0 14,0 0-20,0 0 17,0-1 17,21 22 1,-21-21 0,21 21-29</inkml:trace>
    </iact:actionData>
  </iact:action>
  <iact:action type="add" startTime="119692">
    <iact:property name="dataType"/>
    <iact:actionData xml:id="d7">
      <inkml:trace xmlns:inkml="http://www.w3.org/2003/InkML" xml:id="stk7" contextRef="#ctx0" brushRef="#br0">31644 7387 0,'21'0'37,"0"43"-18,1-22-11,-22 0 3,0 0-1,21 0 0,-21 0-1,21 1 4,-21-1-6,0 0 12,0 0 20,0 0-19,0 0-11,0 1 1,0-1 19,0 0-28,0 0 22,0 0 17,-21-21 12,0 0-28,-1 0-23,-20 0 4,21 21 16,0-21-8,0 0 2,-1 0 13,1 0-8,0 0-10,0 0 10,21-21 8,-21 0 1,21 0-8,0 0-11,-21 21 9,21-21-10,0-1 21,0 1 8,0 0-9,0 0-19,0 0 19,0 0-20,21-1 1,-21 1-1,21 21 2,0-42-1,-21 21-1,21 0 1,0-22 0,1 22 9,-1 0 0,0 0 12,0 21-22,-21 42 97,0-84-66</inkml:trace>
    </iact:actionData>
  </iact:action>
  <iact:action type="add" startTime="121875">
    <iact:property name="dataType"/>
    <iact:actionData xml:id="d8">
      <inkml:trace xmlns:inkml="http://www.w3.org/2003/InkML" xml:id="stk8" contextRef="#ctx0" brushRef="#br0">32067 6858 0,'85'0'116,"-64"0"-106,0 0 0,1 0-1,-1 0 1,0 0 12,0 0-16,0 0 18</inkml:trace>
    </iact:actionData>
  </iact:action>
  <iact:action type="add" startTime="123033">
    <iact:property name="dataType"/>
    <iact:actionData xml:id="d9">
      <inkml:trace xmlns:inkml="http://www.w3.org/2003/InkML" xml:id="stk9" contextRef="#ctx0" brushRef="#br0">32067 7070 0,'22'0'46,"20"0"-35,-21 0 8,0 0-4,0 0-10,1 0 5,20 0 8,-21 0 12</inkml:trace>
    </iact:actionData>
  </iact:action>
  <iact:action type="add" startTime="124275">
    <iact:property name="dataType"/>
    <iact:actionData xml:id="d10">
      <inkml:trace xmlns:inkml="http://www.w3.org/2003/InkML" xml:id="stk10" contextRef="#ctx0" brushRef="#br0">32491 7472 0,'0'21'155,"-21"0"-135,21 0-11,0 1 11,-22-22-10,1 0 19,0 0-1,0 0-18,21-22 0,0 1 19,0 0 1,21 21-1,-21-21-19,21 21-1,0 0 26,1 0-3,-1 0-21,0 0 17,-21 21 41,0 0-50,0 0 1,0 1-11,-21-22 84</inkml:trace>
    </iact:actionData>
  </iact:action>
  <iact:action type="add" startTime="125772">
    <iact:property name="dataType"/>
    <iact:actionData xml:id="d11">
      <inkml:trace xmlns:inkml="http://www.w3.org/2003/InkML" xml:id="stk11" contextRef="#ctx0" brushRef="#br0">32999 6117 0,'-21'0'57,"-1"0"-28,-20 0 4,21 0-18,0 0 5,0 0 134,21 21-75,0 1 9,-22-22 39,1 0-109,0 0 2,0 0 9,0 0 77,0 0-86,21 21 203,0 0-184,0 0-19,0 0 9,0 0-20,0 1 11,0 20-1,0-21-10,21-21 5,-21 21-7,0 0 2,0 1 2,0 20 7,0-21 2,0 0-10,0 0 10,0 1 3,21-22 30,-21-22 15,21 22-59,-21-21 11,21 21 20,0 0-27,1 0 2,-1 0 5,0 0-11,0 0 1,0 0 0,0 0 0,1 21-1,-1-21 1,0 22 0,0-1 22,-21 0-7,0 0-4,21-21-12,-21 21 11,0 0 9,0 1-10,0-1-9,0 0 10,0 0-11,0 0 5,0 0-9,0 1 4,0-1 2,0 0 9,-21 21 0,21-21-1,-42-21-11,21 22 13,-22-22-8,1 21 3,21 0 2,0-21 13,-1 0 45,1 0-56,21 21-1</inkml:trace>
    </iact:actionData>
  </iact:action>
  <iact:action type="add" startTime="128957">
    <iact:property name="dataType"/>
    <iact:actionData xml:id="d12">
      <inkml:trace xmlns:inkml="http://www.w3.org/2003/InkML" xml:id="stk12" contextRef="#ctx0" brushRef="#br0">33486 6096 0,'-22'0'136,"1"0"-107,0 0-19,0 0 9,0 0 1,0 0-11,-1 0 1,1 0 9,0 0 1,0 0-1,0 0 9,0 0 51,21 21 48,0 0-79,21-21-28,-21 22-11,21-1 15,-21 21 0,0-21-13,21 0-2,-21 1 0,0-1 11,0 0-10,21 0 0,-21 0 0,0 0 9,0 1-9,0-1 0,0 21 9,0-21 0,0 22-9,0-22-1,0 0 11,0 0-10,21-21 68,1 0 0,-22-21-31,21 21-7,21 0-11,-21 0 9,-21 21 2,21-21-31,-21 21 9,22 0 32,-22 1-3,21-1-37,-21 0 0,0 21 11,0-21-2,0 1 5,0-1-7,0 0-9,0 0 11,-21-21 116,-1 21-115,1-21 10,0 0-21,0 0 1,0 0-1,0 0 1,-1 21 9,1-21-9,0 0 12,0 22-21</inkml:trace>
    </iact:actionData>
  </iact:action>
  <iact:action type="add" startTime="132445">
    <iact:property name="dataType"/>
    <iact:actionData xml:id="d13">
      <inkml:trace xmlns:inkml="http://www.w3.org/2003/InkML" xml:id="stk13" contextRef="#ctx0" brushRef="#br0">32533 6922 0,'0'21'253,"-21"-21"-231,0 21-6,0-21-7,-1 0 10,22 21-8,-21-21 7,21-21 139,0 0-118,21 21-16,1 0-18,-1 0 6,0 0 8,0 0 3,0 0 5,0 0-19,-21 21 225,-21-21-223,21 21 0,-21-21 9,0 0 0,0 0 21,21-21 33,0 0-38,21 21-16,0 0 0,0 0 0,0 0 10,-42 0 78,0 0-88,0 0 21,42 0 37,0 0-58,0 0-9,1 0 11,-22 21 114,0 0-126,-22-21 29,1 0-6,21-21 34,0 0-37,21 21 21,1 0-3,-44 0 99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FF5D9-5A3A-475E-A1FC-4F864A23A5A0}" type="datetimeFigureOut">
              <a:rPr lang="en-US" smtClean="0"/>
              <a:t>9/5/2017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DE224-D19E-42BA-873D-8B8DFF8BF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8EF9-ECA5-4A02-A2A4-D57E23D80735}" type="datetime1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37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918D-BF86-4DBE-98C7-E738A68600CA}" type="datetime1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C3F17-FC3A-4F81-9521-8E95D25717A7}" type="datetime1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5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D988-427F-4C32-8133-B973E5DD123A}" type="datetime1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9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2129-E7E4-4637-AC28-B77982074301}" type="datetime1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0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5102-497C-4363-8E34-68A0A8043B9E}" type="datetime1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4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1D55-AEE3-4ECE-96EE-9DF9222FE95D}" type="datetime1">
              <a:rPr lang="en-US" smtClean="0"/>
              <a:t>9/5/2017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24CE-7DEC-441D-BA07-0CCFC59D78D5}" type="datetime1">
              <a:rPr lang="en-US" smtClean="0"/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8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075-ADC7-4915-8763-40AC16B96E76}" type="datetime1">
              <a:rPr lang="en-US" smtClean="0"/>
              <a:t>9/5/2017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6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F872-E476-4E29-AC3A-9A4840BD7752}" type="datetime1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1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2D44-32E9-461A-84FC-45B1EFE988FE}" type="datetime1">
              <a:rPr lang="en-US" smtClean="0"/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6DFAC-F7D7-46BA-973B-944A7EDFCDD3}" type="datetime1">
              <a:rPr lang="en-US" smtClean="0"/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9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microsoft.com/office/2011/relationships/inkAction" Target="../ink/inkAction1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122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Probability and basic calculus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07"/>
    </mc:Choice>
    <mc:Fallback>
      <p:transition spd="slow" advTm="3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669192" cy="1325563"/>
          </a:xfrm>
        </p:spPr>
        <p:txBody>
          <a:bodyPr/>
          <a:lstStyle/>
          <a:p>
            <a:r>
              <a:rPr lang="en-US" dirty="0" smtClean="0"/>
              <a:t>Joint probabilities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78" y="1690688"/>
            <a:ext cx="11518710" cy="2955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Across 100 children:</a:t>
            </a:r>
          </a:p>
          <a:p>
            <a:r>
              <a:rPr lang="en-US" sz="3200" dirty="0" smtClean="0"/>
              <a:t>55 like chocolate AND ice cream        P(I,C) = P(I=True, C=True)</a:t>
            </a:r>
            <a:r>
              <a:rPr lang="en-US" sz="3200" b="1" dirty="0" smtClean="0">
                <a:solidFill>
                  <a:srgbClr val="FF0000"/>
                </a:solidFill>
              </a:rPr>
              <a:t>=.55</a:t>
            </a:r>
            <a:endParaRPr lang="en-US" sz="3200" dirty="0" smtClean="0"/>
          </a:p>
          <a:p>
            <a:r>
              <a:rPr lang="en-US" sz="3200" dirty="0" smtClean="0"/>
              <a:t>30 like chocolate but not ice cream</a:t>
            </a:r>
          </a:p>
          <a:p>
            <a:r>
              <a:rPr lang="en-US" sz="3200" dirty="0"/>
              <a:t>5</a:t>
            </a:r>
            <a:r>
              <a:rPr lang="en-US" sz="3200" dirty="0" smtClean="0"/>
              <a:t> like ice cream but not chocolate</a:t>
            </a:r>
          </a:p>
          <a:p>
            <a:r>
              <a:rPr lang="en-US" sz="3200" dirty="0" smtClean="0"/>
              <a:t>10 don’t like chocolate nor ice cream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44313" y="4962727"/>
            <a:ext cx="510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Prob(I) = P(I=True) </a:t>
            </a:r>
            <a:r>
              <a:rPr lang="en-US" sz="3200" b="1" dirty="0" smtClean="0">
                <a:solidFill>
                  <a:srgbClr val="FF0000"/>
                </a:solidFill>
              </a:rPr>
              <a:t>=.</a:t>
            </a:r>
            <a:r>
              <a:rPr lang="en-US" sz="3200" b="1" dirty="0">
                <a:solidFill>
                  <a:srgbClr val="FF0000"/>
                </a:solidFill>
              </a:rPr>
              <a:t>6</a:t>
            </a:r>
            <a:r>
              <a:rPr lang="en-US" sz="3200" b="1" dirty="0" smtClean="0"/>
              <a:t> </a:t>
            </a:r>
          </a:p>
          <a:p>
            <a:r>
              <a:rPr lang="en-US" sz="3200" b="1" dirty="0" err="1" smtClean="0"/>
              <a:t>Prob</a:t>
            </a:r>
            <a:r>
              <a:rPr lang="en-US" sz="3200" b="1" dirty="0" smtClean="0"/>
              <a:t>(C) = P(C=True) </a:t>
            </a:r>
            <a:r>
              <a:rPr lang="en-US" sz="3200" b="1" dirty="0" smtClean="0">
                <a:solidFill>
                  <a:srgbClr val="FF0000"/>
                </a:solidFill>
              </a:rPr>
              <a:t>=.85</a:t>
            </a:r>
            <a:endParaRPr lang="en-US" sz="3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44313" y="720403"/>
            <a:ext cx="42573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C=“child likes chocolate</a:t>
            </a:r>
            <a:r>
              <a:rPr lang="en-US" sz="3200" dirty="0" smtClean="0">
                <a:solidFill>
                  <a:srgbClr val="0000FF"/>
                </a:solidFill>
              </a:rPr>
              <a:t>”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I=“child likes ice cream”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5882" y="4962727"/>
            <a:ext cx="510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P(I’,C) = P(I=False, C=True)</a:t>
            </a:r>
            <a:r>
              <a:rPr lang="en-US" sz="3200" b="1" dirty="0">
                <a:solidFill>
                  <a:srgbClr val="FF0000"/>
                </a:solidFill>
              </a:rPr>
              <a:t> =.3</a:t>
            </a:r>
            <a:endParaRPr lang="en-US" sz="3200" b="1" dirty="0" smtClean="0"/>
          </a:p>
          <a:p>
            <a:r>
              <a:rPr lang="en-US" sz="3200" dirty="0"/>
              <a:t>P(I,C’)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=.05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8355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122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Probability</a:t>
            </a:r>
            <a:r>
              <a:rPr lang="en-US" sz="6000" dirty="0" smtClean="0"/>
              <a:t> and basic calculus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2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7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6"/>
    </mc:Choice>
    <mc:Fallback>
      <p:transition spd="slow" advTm="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3897"/>
                <a:ext cx="10515600" cy="5344103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200" dirty="0" smtClean="0"/>
                  <a:t>What is the probability that a child likes chocolate?</a:t>
                </a:r>
              </a:p>
              <a:p>
                <a:endParaRPr lang="en-US" dirty="0" smtClean="0"/>
              </a:p>
              <a:p>
                <a:r>
                  <a:rPr lang="en-US" sz="3200" dirty="0" smtClean="0"/>
                  <a:t>Ask 100 children</a:t>
                </a:r>
              </a:p>
              <a:p>
                <a:r>
                  <a:rPr lang="en-US" sz="3200" dirty="0" smtClean="0"/>
                  <a:t>Count who likes chocolate</a:t>
                </a:r>
              </a:p>
              <a:p>
                <a:r>
                  <a:rPr lang="en-US" sz="3200" dirty="0" smtClean="0"/>
                  <a:t>Divide by number of children asked</a:t>
                </a:r>
                <a:endParaRPr lang="en-US" dirty="0" smtClean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sz="3200" dirty="0" smtClean="0"/>
                  <a:t>P(“child likes chocolate”)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=0.85</m:t>
                    </m:r>
                  </m:oMath>
                </a14:m>
                <a:endParaRPr lang="en-US" sz="3200" dirty="0" smtClean="0"/>
              </a:p>
              <a:p>
                <a:pPr marL="0" indent="0">
                  <a:buNone/>
                </a:pPr>
                <a:r>
                  <a:rPr lang="en-US" sz="3200" dirty="0" smtClean="0"/>
                  <a:t>In short:  P(C)=0.85		C=“child likes chocolate”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3897"/>
                <a:ext cx="10515600" cy="5344103"/>
              </a:xfrm>
              <a:blipFill rotWithShape="0">
                <a:blip r:embed="rId5"/>
                <a:stretch>
                  <a:fillRect l="-1507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857039"/>
              </p:ext>
            </p:extLst>
          </p:nvPr>
        </p:nvGraphicFramePr>
        <p:xfrm>
          <a:off x="8243084" y="2262823"/>
          <a:ext cx="374188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0941"/>
                <a:gridCol w="187094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Name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Chocolate?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Sarah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Melissa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Darren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Stacy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Brian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3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9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27"/>
    </mc:Choice>
    <mc:Fallback>
      <p:transition spd="slow" advTm="117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probability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0452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P(A) means “Probability that statement A is true”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3600" dirty="0" smtClean="0"/>
              <a:t>0≤Prob(A)</a:t>
            </a:r>
            <a:r>
              <a:rPr lang="en-US" sz="3600" dirty="0"/>
              <a:t> ≤</a:t>
            </a:r>
            <a:r>
              <a:rPr lang="en-US" sz="3600" dirty="0" smtClean="0"/>
              <a:t>1</a:t>
            </a:r>
          </a:p>
          <a:p>
            <a:r>
              <a:rPr lang="en-US" sz="3600" dirty="0" err="1" smtClean="0"/>
              <a:t>Prob</a:t>
            </a:r>
            <a:r>
              <a:rPr lang="en-US" sz="3600" dirty="0" smtClean="0"/>
              <a:t>(True)=1</a:t>
            </a:r>
          </a:p>
          <a:p>
            <a:r>
              <a:rPr lang="en-US" sz="3600" dirty="0" err="1" smtClean="0"/>
              <a:t>Prob</a:t>
            </a:r>
            <a:r>
              <a:rPr lang="en-US" sz="3600" dirty="0" smtClean="0"/>
              <a:t>(False)=0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74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14"/>
    </mc:Choice>
    <mc:Fallback>
      <p:transition spd="slow" advTm="6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11204275" cy="47649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A variable can take on a value from a given set of values:</a:t>
            </a:r>
          </a:p>
          <a:p>
            <a:r>
              <a:rPr lang="en-US" sz="3200" dirty="0" smtClean="0"/>
              <a:t>{True, False}</a:t>
            </a:r>
          </a:p>
          <a:p>
            <a:r>
              <a:rPr lang="en-US" sz="3200" dirty="0" smtClean="0"/>
              <a:t>{Cat, Dog, Horse, Cow}</a:t>
            </a:r>
          </a:p>
          <a:p>
            <a:r>
              <a:rPr lang="en-US" sz="3200" dirty="0" smtClean="0"/>
              <a:t>{0,1,2,3,4,5,6,7}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3200" dirty="0" smtClean="0"/>
              <a:t>A random variable holds each value with a given probability</a:t>
            </a:r>
          </a:p>
          <a:p>
            <a:pPr marL="0" indent="0">
              <a:buNone/>
            </a:pPr>
            <a:r>
              <a:rPr lang="en-US" sz="3200" dirty="0" smtClean="0"/>
              <a:t>Example: </a:t>
            </a:r>
            <a:r>
              <a:rPr lang="en-US" sz="3200" b="1" dirty="0" smtClean="0"/>
              <a:t>binary variable </a:t>
            </a:r>
            <a:r>
              <a:rPr lang="en-US" sz="3200" dirty="0" smtClean="0"/>
              <a:t> </a:t>
            </a:r>
            <a:r>
              <a:rPr lang="en-US" sz="3200" dirty="0" err="1" smtClean="0"/>
              <a:t>LikesChocolate</a:t>
            </a:r>
            <a:endParaRPr lang="en-US" sz="3200" b="1" dirty="0" smtClean="0"/>
          </a:p>
          <a:p>
            <a:r>
              <a:rPr lang="en-US" sz="3200" dirty="0" smtClean="0"/>
              <a:t>P(</a:t>
            </a:r>
            <a:r>
              <a:rPr lang="en-US" sz="3200" dirty="0" err="1" smtClean="0"/>
              <a:t>LikesChocolate</a:t>
            </a:r>
            <a:r>
              <a:rPr lang="en-US" sz="3200" dirty="0" smtClean="0"/>
              <a:t>) = P(</a:t>
            </a:r>
            <a:r>
              <a:rPr lang="en-US" sz="3200" dirty="0" err="1" smtClean="0"/>
              <a:t>LikesChocolate</a:t>
            </a:r>
            <a:r>
              <a:rPr lang="en-US" sz="3200" dirty="0" smtClean="0"/>
              <a:t>=True) = 0.85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26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67"/>
    </mc:Choice>
    <mc:Fallback>
      <p:transition spd="slow" advTm="142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3897"/>
            <a:ext cx="10515600" cy="4845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What is the probability that a child DOES NOT like chocolate?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3200" dirty="0" smtClean="0"/>
              <a:t>Complement: C’ = “child doesn’t like chocolate”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P(C’) =</a:t>
            </a:r>
            <a:r>
              <a:rPr lang="en-US" sz="3200" b="1" dirty="0" smtClean="0">
                <a:solidFill>
                  <a:srgbClr val="FF0000"/>
                </a:solidFill>
              </a:rPr>
              <a:t> .15</a:t>
            </a: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In general: P(A’) = </a:t>
            </a:r>
            <a:r>
              <a:rPr lang="en-US" sz="3200" b="1" dirty="0" smtClean="0">
                <a:solidFill>
                  <a:srgbClr val="FF0000"/>
                </a:solidFill>
              </a:rPr>
              <a:t>1-P(A)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25163" y="230685"/>
            <a:ext cx="3745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C=“child likes chocolate”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6670964" y="3719945"/>
            <a:ext cx="4499263" cy="25249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41227" y="4509654"/>
            <a:ext cx="1246909" cy="124690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64480" y="3297793"/>
            <a:ext cx="491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children (the full “sample space”)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177645" y="4535633"/>
            <a:ext cx="37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47116" y="3850944"/>
            <a:ext cx="54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C’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435306" y="836623"/>
                <a:ext cx="5756694" cy="710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solidFill>
                      <a:srgbClr val="0000FF"/>
                    </a:solidFill>
                  </a:rPr>
                  <a:t>P(“child likes chocolate”)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85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=0.85</m:t>
                    </m:r>
                  </m:oMath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306" y="836623"/>
                <a:ext cx="5756694" cy="710451"/>
              </a:xfrm>
              <a:prstGeom prst="rect">
                <a:avLst/>
              </a:prstGeom>
              <a:blipFill rotWithShape="0">
                <a:blip r:embed="rId5"/>
                <a:stretch>
                  <a:fillRect l="-222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2" name="Ink 1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41400" y="3154680"/>
              <a:ext cx="3681000" cy="389160"/>
            </p14:xfrm>
          </p:contentPart>
        </mc:Choice>
        <mc:Fallback>
          <p:pic>
            <p:nvPicPr>
              <p:cNvPr id="12" name="Ink 1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32040" y="3145320"/>
                <a:ext cx="3699720" cy="4078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75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857"/>
    </mc:Choice>
    <mc:Fallback>
      <p:transition spd="slow" advTm="189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  <p:bldP spid="7" grpId="0" animBg="1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3897"/>
            <a:ext cx="10515600" cy="4845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What is the probability that a child DOES NOT like chocolate?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3200" dirty="0" smtClean="0"/>
              <a:t>Complement: C’ = “child doesn’t like chocolate”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P(C’) =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In general: P(A’) =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25163" y="230685"/>
            <a:ext cx="3745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C=“child likes chocolate”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6670964" y="3719945"/>
            <a:ext cx="4499263" cy="25249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41227" y="4509654"/>
            <a:ext cx="1246909" cy="124690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64480" y="3297793"/>
            <a:ext cx="491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children (the full “sample space”)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177645" y="4535633"/>
            <a:ext cx="37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47116" y="3850944"/>
            <a:ext cx="54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C’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435306" y="836623"/>
                <a:ext cx="5756694" cy="710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solidFill>
                      <a:srgbClr val="0000FF"/>
                    </a:solidFill>
                  </a:rPr>
                  <a:t>P(“child likes chocolate”)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85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=0.85</m:t>
                    </m:r>
                  </m:oMath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306" y="836623"/>
                <a:ext cx="5756694" cy="710451"/>
              </a:xfrm>
              <a:prstGeom prst="rect">
                <a:avLst/>
              </a:prstGeom>
              <a:blipFill rotWithShape="0">
                <a:blip r:embed="rId2"/>
                <a:stretch>
                  <a:fillRect l="-222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6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045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 smtClean="0"/>
              <a:t>Prob</a:t>
            </a:r>
            <a:r>
              <a:rPr lang="en-US" sz="3200" dirty="0" smtClean="0"/>
              <a:t>(A or B) = ???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939513"/>
              </p:ext>
            </p:extLst>
          </p:nvPr>
        </p:nvGraphicFramePr>
        <p:xfrm>
          <a:off x="5789538" y="380395"/>
          <a:ext cx="603351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410"/>
                <a:gridCol w="2026736"/>
                <a:gridCol w="190336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Name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Chocolate?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Ice cream?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Sarah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Melissa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Darren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Stacy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Brian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Yes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360968" y="4196484"/>
            <a:ext cx="4499263" cy="25249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31231" y="4986193"/>
            <a:ext cx="1246909" cy="1246909"/>
          </a:xfrm>
          <a:prstGeom prst="ellipse">
            <a:avLst/>
          </a:prstGeom>
          <a:solidFill>
            <a:srgbClr val="0070C0">
              <a:alpha val="7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60968" y="3707920"/>
            <a:ext cx="40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 children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7867649" y="4939363"/>
            <a:ext cx="37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272895" y="4981070"/>
            <a:ext cx="1246909" cy="1246909"/>
          </a:xfrm>
          <a:prstGeom prst="ellipse">
            <a:avLst/>
          </a:prstGeom>
          <a:solidFill>
            <a:schemeClr val="accent2">
              <a:lumMod val="7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787245" y="4965484"/>
            <a:ext cx="37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752" y="3436308"/>
            <a:ext cx="42573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C=“child likes chocolate</a:t>
            </a:r>
            <a:r>
              <a:rPr lang="en-US" sz="3200" dirty="0" smtClean="0">
                <a:solidFill>
                  <a:srgbClr val="0000FF"/>
                </a:solidFill>
              </a:rPr>
              <a:t>”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I=“child likes ice cream”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669192" cy="1325563"/>
          </a:xfrm>
        </p:spPr>
        <p:txBody>
          <a:bodyPr/>
          <a:lstStyle/>
          <a:p>
            <a:r>
              <a:rPr lang="en-US" dirty="0" smtClean="0"/>
              <a:t>Joint probabilities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78" y="1690688"/>
            <a:ext cx="11518710" cy="2955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Across 100 children:</a:t>
            </a:r>
          </a:p>
          <a:p>
            <a:r>
              <a:rPr lang="en-US" sz="3200" dirty="0" smtClean="0"/>
              <a:t>55 like chocolate AND ice cream        P(I,C) = P(I=True, C=True)</a:t>
            </a:r>
          </a:p>
          <a:p>
            <a:r>
              <a:rPr lang="en-US" sz="3200" dirty="0" smtClean="0"/>
              <a:t>30 like chocolate but not ice cream</a:t>
            </a:r>
          </a:p>
          <a:p>
            <a:r>
              <a:rPr lang="en-US" sz="3200" dirty="0"/>
              <a:t>5</a:t>
            </a:r>
            <a:r>
              <a:rPr lang="en-US" sz="3200" dirty="0" smtClean="0"/>
              <a:t> like ice cream but not chocolate</a:t>
            </a:r>
          </a:p>
          <a:p>
            <a:r>
              <a:rPr lang="en-US" sz="3200" dirty="0" smtClean="0"/>
              <a:t>10 don’t like chocolate nor ice cream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44313" y="4962727"/>
            <a:ext cx="510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Prob(I) = P(I=True) </a:t>
            </a:r>
          </a:p>
          <a:p>
            <a:r>
              <a:rPr lang="en-US" sz="3200" b="1" dirty="0" err="1" smtClean="0"/>
              <a:t>Prob</a:t>
            </a:r>
            <a:r>
              <a:rPr lang="en-US" sz="3200" b="1" dirty="0" smtClean="0"/>
              <a:t>(C) = P(C=True)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44313" y="720403"/>
            <a:ext cx="42573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C=“child likes chocolate</a:t>
            </a:r>
            <a:r>
              <a:rPr lang="en-US" sz="3200" dirty="0" smtClean="0">
                <a:solidFill>
                  <a:srgbClr val="0000FF"/>
                </a:solidFill>
              </a:rPr>
              <a:t>”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I=“child likes ice cream”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5882" y="4962727"/>
            <a:ext cx="510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P(I’,C) = P(I=False, C=True</a:t>
            </a:r>
            <a:r>
              <a:rPr lang="en-US" sz="3200" dirty="0" smtClean="0"/>
              <a:t>)</a:t>
            </a:r>
            <a:endParaRPr lang="en-US" sz="3200" b="1" dirty="0" smtClean="0"/>
          </a:p>
          <a:p>
            <a:r>
              <a:rPr lang="en-US" sz="3200" dirty="0"/>
              <a:t>P(I,C’)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endParaRPr lang="en-US" sz="3200" b="1" dirty="0" smtClean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675440" y="2171880"/>
              <a:ext cx="1387440" cy="65556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66080" y="2162520"/>
                <a:ext cx="1406160" cy="6742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04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868"/>
    </mc:Choice>
    <mc:Fallback>
      <p:transition spd="slow" advTm="275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6.6|3.9|10.1|18.1|1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9.6|11.4|21.7|11.2|1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18.9|72.9|2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2|4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4714</TotalTime>
  <Words>444</Words>
  <Application>Microsoft Office PowerPoint</Application>
  <PresentationFormat>Widescreen</PresentationFormat>
  <Paragraphs>122</Paragraphs>
  <Slides>10</Slides>
  <Notes>0</Notes>
  <HiddenSlides>3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Office Theme</vt:lpstr>
      <vt:lpstr>Probability and basic calculus</vt:lpstr>
      <vt:lpstr>Probability and basic calculus</vt:lpstr>
      <vt:lpstr>Probability</vt:lpstr>
      <vt:lpstr>General probability properties</vt:lpstr>
      <vt:lpstr>Random variables</vt:lpstr>
      <vt:lpstr>Complements</vt:lpstr>
      <vt:lpstr>Complements</vt:lpstr>
      <vt:lpstr>Addition rule</vt:lpstr>
      <vt:lpstr>Joint probabilities</vt:lpstr>
      <vt:lpstr>Joint probabilities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</dc:title>
  <dc:creator>ddleeds</dc:creator>
  <cp:lastModifiedBy>ddleeds</cp:lastModifiedBy>
  <cp:revision>173</cp:revision>
  <dcterms:created xsi:type="dcterms:W3CDTF">2015-08-03T19:58:22Z</dcterms:created>
  <dcterms:modified xsi:type="dcterms:W3CDTF">2017-09-06T02:50:15Z</dcterms:modified>
</cp:coreProperties>
</file>