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2:57:42.5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9561">
    <iact:property name="dataType"/>
    <iact:actionData xml:id="d0">
      <inkml:trace xmlns:inkml="http://www.w3.org/2003/InkML" xml:id="stk0" contextRef="#ctx0" brushRef="#br0">3344 5884 0,'21'0'144,"1"0"-132,20 0 0,0 0-5,1 0 6,20 0-8,-21 0 10,1 0-10,20-21 5,-20 21 0,-1 0 4,21-21-8,1 21 1,-22-21 5,22 21-3,-22 0 1,0 0-2,1 0 4,-1 0-5,22 0 3,-1-21 0,1 21-1,-22-21 2,21 21-2,-20 0 2,20-22-3,-42 22 3,1 0 0,-1 0 8,0 0-10,0 0 10,0 0-7,0 0-5,22-21 2,-22 21 2,21 0-2,1 0 1,-22 0 0,21-21 0,-21 21 4,0 0-8,22 0 4,-22 0 14,0 0-9,0 0 3,0 0-8,1 0 10,-1 0-11,0 0 1,21 0 4,-21 0-7,1 0 2,-1 0 0,0 0 1,0 0 0,-21-21 76</inkml:trace>
    </iact:actionData>
  </iact:action>
  <iact:action type="add" startTime="41593">
    <iact:property name="dataType"/>
    <iact:actionData xml:id="d1">
      <inkml:trace xmlns:inkml="http://www.w3.org/2003/InkML" xml:id="stk1" contextRef="#ctx0" brushRef="#br0">3111 4678 0,'0'-21'144,"0"0"-124,0-22-11,0-20 1,0-1-1,0 1 2,0 20-2,0 1 1,0 21-1,0 0 1,0 0 5,0-1-10,0 1 15,0 0-1,0 0-10,0 0 5,22-22-7,-1 1 2,-21-21 0,21 20 5,0-20-9,0 20 9,-21 22-8,21 0 19,1 21 28,-1 0-44,0-21 1,0 21 5,0-21-10,0 21 9,1 0-9,-1 0 5,0 0 9,0 0 1</inkml:trace>
    </iact:actionData>
  </iact:action>
  <iact:action type="add" startTime="43167">
    <iact:property name="dataType"/>
    <iact:actionData xml:id="d2">
      <inkml:trace xmlns:inkml="http://www.w3.org/2003/InkML" xml:id="stk2" contextRef="#ctx0" brushRef="#br0">2963 4255 0,'21'0'136,"1"0"-127,20 0 1,0 0 0,22-22 0,-1 22-1,1 0 1,-22 0 0,-21 0 0,0 0 0,1 0-2</inkml:trace>
    </iact:actionData>
  </iact:action>
  <iact:action type="add" startTime="44276">
    <iact:property name="dataType"/>
    <iact:actionData xml:id="d3">
      <inkml:trace xmlns:inkml="http://www.w3.org/2003/InkML" xml:id="stk3" contextRef="#ctx0" brushRef="#br0">3556 4487 0,'21'0'159,"21"-21"-153,1 21 3,20-21-1,-20-21 4,20 42-3,-21-21 0,1-1 2,-22 22 7,0 0-8,-21-21 0,21 21 0,-21-21 37,0 0 4,0 0 15,-21 21-56,0-21 4,0-1 2,0 22 7,21-21-18,-22 21 5,1 0 10,0 0 22,0 0-16,-21 0-6,20 0-1,1 0 0,0 0 0,0 0-9,0 21 0,0 1 0,-22-1-1,43 0 2,-21 0-2,21 0 1,-21-21 0,21 21-1,0 1 30,0-1-1,0 0-26,21-21-5,-21 21 4,21-21-2,-21 21 4,21 22-6,-21-22 12,22 0-10,-22 0 2,42-21-2,-42 21 1,21 0-1,0 1 2,22-1-1,-43 0-1,42 0 0,-21 0 2,21 0-1,1 1-1,-1-22 1,0 0-1,-20 0 0,-1 0 1,-21-22 0</inkml:trace>
    </iact:actionData>
  </iact:action>
  <iact:action type="add" startTime="46444">
    <iact:property name="dataType"/>
    <iact:actionData xml:id="d4">
      <inkml:trace xmlns:inkml="http://www.w3.org/2003/InkML" xml:id="stk4" contextRef="#ctx0" brushRef="#br0">4424 4318 0,'-21'0'192,"-1"0"-162,1 0-20,0 21 10,0-21-11,0 43 2,0-1 7,21-21-4,0 0-9,-22 22 9,22-22-8,0 21 17,0-21-17,0 0 3,0 1 1,0-1 10,22 0-10,-22 0-2,21-21 3,0 42-1,0-42 0,0 22 0,0-1 9,1-21 1,-22-21 37,0-1-34,0 1-17,0 0 13,0 0 21,0 0 19,0 0-50,0-1 0,0-20 2,0 21-2,0-21 4,0-1-7,0 1 8,-22 0-8,22 20 6,0 1-5,0 0 13,0 0 48,0 0-39,0 42 136,0 0-134,0 21-10,0-20-13,22 20 3,-1 0-4,0 22 5,-21-1-6,21 1 10,0-43-12,-21 0 11,21 21-10,1-42 10,-22 22-10,21-22 10,-21 21 0,0 0 13,0 0 0,0 21-7</inkml:trace>
    </iact:actionData>
  </iact:action>
  <iact:action type="add" startTime="48718">
    <iact:property name="dataType"/>
    <iact:actionData xml:id="d5">
      <inkml:trace xmlns:inkml="http://www.w3.org/2003/InkML" xml:id="stk5" contextRef="#ctx0" brushRef="#br0">4762 3874 0,'0'21'136,"0"0"-127,0 0 1,0 0-1,22 22 5,-22-22-8,0 0 6,21 0-5,-21 43 6,21-1-6,-21 22 2,0-1 1,0 43-1,0-63 3,0-1-4,0-20 2,21-1 0,-21-21-1,0 22 0,0-1 2,0-21 8</inkml:trace>
    </iact:actionData>
  </iact:action>
  <iact:action type="add" startTime="49914">
    <iact:property name="dataType"/>
    <iact:actionData xml:id="d6">
      <inkml:trace xmlns:inkml="http://www.w3.org/2003/InkML" xml:id="stk6" contextRef="#ctx0" brushRef="#br0">4678 4360 0,'42'0'154,"-21"-21"-144,22 21 6,-1 0-10,0 0 1,-21 0 2,1 0 1,20 0 1,-21 0-3,0 0 31</inkml:trace>
    </iact:actionData>
  </iact:action>
  <iact:action type="add" startTime="51031">
    <iact:property name="dataType"/>
    <iact:actionData xml:id="d7">
      <inkml:trace xmlns:inkml="http://www.w3.org/2003/InkML" xml:id="stk7" contextRef="#ctx0" brushRef="#br0">5249 4360 0,'0'22'145,"0"20"-126,0 0-9,21 1-1,1 20 1,-1 1 0,-21-22-1,21 0 1,21 22-1,-21-43 12,1-21-3,-1 0 3,-21-21 38,0 0-32,0-1-6,0 1 7,21 21-13,-21-21-10,0-21 15,0 21-10,0-1-1,0-20 0,0 21 1,0 0-2,21 0 3,-21-22-1,0 22 9,21 21-9,-21-21 0,0 0 28,0 0 60,0 42 28,0 0-107,0 0 1,0 0-10,0 0 1,0 1-2,0 41 0,0-21 2,21 1-2,-21-1 4,0 0-7,0-20 9,0-1-1,22-21 7,-1 0 16,-21 21-18,0 0 10,0 21-19</inkml:trace>
    </iact:actionData>
  </iact:action>
  <iact:action type="add" startTime="53015">
    <iact:property name="dataType"/>
    <iact:actionData xml:id="d8">
      <inkml:trace xmlns:inkml="http://www.w3.org/2003/InkML" xml:id="stk8" contextRef="#ctx0" brushRef="#br0">5842 4466 0,'0'21'163,"0"1"-143,0-1-11,0 0 1,0 21 0,0-21-1,0 1 2,0-1-3,0 0 3,0 0-2,0 0 10,0 0 12,0-42 85,0-21-97,0 21-9,0 0-1,0-1 1,0 1 0,0 0-1,0 0 11,0 0-10,0 0 1,21-1 6,-21 1 12,21 21-19,-21-21 19,21 21-19,1 0 0,-1 0 10,0 0-1,0-21-9,0 21 0,0 0 13,1 0-8,-1 0 5,0 0-10,0-21 9,0 21 1</inkml:trace>
    </iact:actionData>
  </iact:action>
  <iact:action type="add" startTime="54706">
    <iact:property name="dataType"/>
    <iact:actionData xml:id="d9">
      <inkml:trace xmlns:inkml="http://www.w3.org/2003/InkML" xml:id="stk9" contextRef="#ctx0" brushRef="#br0">6371 4551 0,'21'0'125,"0"0"-115,1 0 5,20 0 0,-21 0 4,0 0-9,-21-21 6,43 0-11,-22-1 12,0 22-7,0-21-1,0 21 10,-21-21-9,0 0 42,0 0-10,0 0-38,0-1 10,0 1 10,-21 21 6,21-21-20,-21 21 5,0 0-11,0 0 15,-1 0 1,1 0 9,0 0-17,0 0-4,0 0 12,0 0-13,-1 21 4,22 0-2,0 1 21,0-1-8,0 0 6,0 0-20,0 0 12,0 22-10,0-22-1,0 21 0,0-21 1,0 22 0,0-22 4,0 0-8,22 0 4,-22 0 0,21 0 3,-21 1-8,42-1 6,0 0-2,-20 0 0,20-21 2,-21 0 2,0 0 2,-21-21 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3:06:47.43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act:action type="add" startTime="43064">
    <iact:property name="dataType"/>
    <iact:actionData xml:id="d0">
      <inkml:trace xmlns:inkml="http://www.w3.org/2003/InkML" xml:id="stk0" contextRef="#ctx0" brushRef="#br0">22839 11007 0,'21'0'299,"0"0"-210,0 0-61,0 0-17,1 0 26,-22-21 3,21 21-30,-21-22 118,0 1-44,21 21-44,-21-21-6,0 0 48,0 0 7,-21 21-58,0 0-4,-1 0-8,1 0 1,0 0 18,0 0 31,21 21 115,0 0-136,0 0-9,0 0-29,0 1 9,21-1 1,-21 0-1,21 0-10,0-21 10,-21 21-9,22-21 10,-22 21-10,21-21 9,-21 22 1,21-22-10,0 21 8,0-21 15,0 0-17,-21 21-6,43-21 4,-22 0 50</inkml:trace>
    </iact:actionData>
  </iact:action>
  <iact:action type="add" startTime="46127">
    <iact:property name="dataType"/>
    <iact:actionData xml:id="d1">
      <inkml:trace xmlns:inkml="http://www.w3.org/2003/InkML" xml:id="stk1" contextRef="#ctx0" brushRef="#br0">23262 10837 0,'0'43'36,"0"-22"-26,0 0 29,0 0-1,0 0-19,0 1 12,0-1-12,0 0-10,0 0 2,0 0 8,0 0 15,0 1-30,0-1 28,0-42 248,0-1-271,0 1 23,0 0-14,0 0 12,0 0-19,0 0-6,0-1 5,0 1 0,21 0 10,-21 0-11,0 0 11,21 21-10,-21-21 19,22 21-9,-22-22-1,21 22 10,0 0 20,0 0-29,0 0 48</inkml:trace>
    </iact:actionData>
  </iact:action>
  <iact:action type="add" startTime="48352">
    <iact:property name="dataType"/>
    <iact:actionData xml:id="d2">
      <inkml:trace xmlns:inkml="http://www.w3.org/2003/InkML" xml:id="stk2" contextRef="#ctx0" brushRef="#br0">23622 10774 0,'0'21'67,"0"0"-47,0 0 14,0 1 19,0-1-24,0 0-15,0 0 1,0 0-6,0 0 7,0 1-12,0-1 6,0 0 0,0 0 8,0 0 119,0 0-79,0 1-8</inkml:trace>
    </iact:actionData>
  </iact:action>
  <iact:action type="add" startTime="50666">
    <iact:property name="dataType"/>
    <iact:actionData xml:id="d3">
      <inkml:trace xmlns:inkml="http://www.w3.org/2003/InkML" xml:id="stk3" contextRef="#ctx0" brushRef="#br0">22902 11028 0,'0'0'0,"21"0"38,1 0-27,-1-21 6,21 21-7,-21 0 0,0 0 0,22-21-1,-1 21 1,0 0 0,1-22 0,-22 22-1,21 0 0,-21 0 1,22 0 10,-22 0 2,-42 0 121,0 0-134,-1 0 2,1 22-2,0-22 0,-42 0 2,41 0-2,-20 0 1,0 0 0,-1 0 0,1 0-1,0 0 1,21 0 9,63 0 59,-21 0-67,0 0-2,22 0 0,-22 0 2,-21-22-2,42 22 1,0 0 10,-20 0-6,20 0-9,0-21 5,1 21-1,-1 0 1,0 0 0,-21 0-1,22 0 1,-22 0-1,0 0 2,0 0 8,0 0 0,-63 0 88,0 0-96,-22 0-3,1 0 3,-22 0-2,43 0 1,-1 21-1,1-21 1,21 0 0,42 0 59,21 0-50,-20 0-10,-1-21 2,21 0-3,0 21 2,-20-42 1,20 42-1,21-21-3,-20-1 3,20 1 0,1 21-1,-1 0 2,-42 0-1,22 0-1,-1 0 1,-42 21 48,0 22-38,-21-43-10,0 21-1,-43 0 0,1-21 1,-1 0 0,-42 0 0,-21 0-1,22 21 0,-22-21 2,42 0 2,43 0-2,20 0-5,1 0 3,42 0 49,1 0-47,-1 0-3,0 0 4,21-21-4,1 21 4,-22 0 4,0-21-13,42 0 5,-41 0 2,20 21 0,-21-22 0,21 22-2,-20 0 5,-1 0-5,0 0 3,-21 22 45,0-1-45,-42 0 3,-1 0-10,-20 0 7,-64 0-2,42-21 7,-42 0-11,64 22 4,-1-22 0,85 0 50,0 0-50,22 0 1,-22 0 4,21 0-8,-21 0 3,43 0 0,-22 0 5,22 0-7,-1 0 2,-42 0 1,22 0-1,-22 0 2</inkml:trace>
    </iact:actionData>
  </iact:action>
  <iact:action type="add" startTime="73176">
    <iact:property name="dataType"/>
    <iact:actionData xml:id="d4">
      <inkml:trace xmlns:inkml="http://www.w3.org/2003/InkML" xml:id="stk4" contextRef="#ctx0" brushRef="#br0">22606 17441 0,'21'0'174,"0"0"-165,-21-21 11,21 21-11,-21-21 11,22 21-12,-22-21 17,0 0 4,0 0-5,0-1 113,0 1-69,-22 21 28,1 0-67,0 0-19,0 0 19,0 0-9,0 0 9,-1 0 0,22 21-20,0 1 50,0-1-39,0 0 31,22 0-15,-22 0 3,0 0-29,21-21 5,-21 22-10,0-1 13,21 0 13,-21 0-12,21-21 0,0 0-10,0 21 41,1-21-17,-1 0-17,0 0-7,0 0 10,0 21 0,0-21 58</inkml:trace>
    </iact:actionData>
  </iact:action>
  <iact:action type="add" startTime="75382">
    <iact:property name="dataType"/>
    <iact:actionData xml:id="d5">
      <inkml:trace xmlns:inkml="http://www.w3.org/2003/InkML" xml:id="stk5" contextRef="#ctx0" brushRef="#br0">22966 17336 0,'0'21'47,"0"0"-7,0 21-17,0 1-19,0-1 7,0-21-2,0 21 1,0-20 10,0-1-11,0-42 147,0-22-145,0-20-1,0 20 2,0 1-6,0-21 6,0 20 9,21 22-14,-21 0 5,0 0 3,0 0-4,21 21 3,-21-22 0,0 1 9,21 21-16,-21 21 71,0 1-70,0-1 12,0 0-1,21 0 1,1-21 13,-22 21-27,0 0 13,0 1-9,0-1-1,21 0 2,-21 0-2,0 0 0,0 0 2,0-42 144,0 0-135,0 0-10,0-43 0,0 43-1,0-21 1,0 21 9,21 21 5,-21-21-7,21-22 6,0 43-19,0 0 10,1 0-8,-1 0 33,-21 21 19,0 22-39,0-64-8,21 21 20,-21 42-4,21-21-19,-21 0 4,21 64 0,-21-43-5,21 1 3,-21-22-2,22 0 4</inkml:trace>
    </iact:actionData>
  </iact:action>
  <iact:action type="add" startTime="77636">
    <iact:property name="dataType"/>
    <iact:actionData xml:id="d6">
      <inkml:trace xmlns:inkml="http://www.w3.org/2003/InkML" xml:id="stk6" contextRef="#ctx0" brushRef="#br0">23601 17230 0,'0'21'47,"0"-169"-38,0 105 12,0 65-12,0-1 0,0 0 1,0 42 1,0-20-1,0 41-1,0-41 1,0-1-1,0-21 1,0 0-1,0 1 5,0-1 1,0 0 296,0 0-291,0 43 3,0-43-8,0 21 74,0-21-79,0-63 45,0-43-42,0 64-4,0 0 2,0-21-2,0 20 0,0-20 2,0 21-2,0 0 2,0-22-2,0 1 2,0 0-4,0-1 6,0 22-7,21-21 8,0 21-8,-21 0 3,0-1 1,21 22 4,-21-21-9,21 21 5,1 0 19,-1 0 59,-21 21-79,21 1 31,0-1 0,-21 0-32,0 0 12,21 0-9,-21 0-2,0 1 3,0-1-6,0 0 5,0 0 7,0 0-8,0 22 10,0-65-6,0 44 30,-21-22 4,0 0-16</inkml:trace>
    </iact:actionData>
  </iact:action>
  <iact:action type="add" startTime="80260">
    <iact:property name="dataType"/>
    <iact:actionData xml:id="d7">
      <inkml:trace xmlns:inkml="http://www.w3.org/2003/InkML" xml:id="stk7" contextRef="#ctx0" brushRef="#br0">24130 16849 0,'0'21'18,"0"42"-7,0 1 3,0-22-9,0-21 15,0 22-12,0 20 2,0 1 0,0 20 1,0-62-3,0 62 2,0-41 0,0-1 0,0 0-1,0-21 11,0 1 19,0-44 71,0 86-94,0-106-6,0 20 4,0 1-9,0 0 4,0 0 12,0 0 4,21 0-12,-21-1-3,21 1 8,0 21 2,1 0 10,-1 0-20,0 0 10,0 0 3,0 0 1,0 0-13,-21 43 27,22-22-28,-22 21 4,0 0-8,21-20 12,-21 20-7,21-21-2,-21 0 0,0 0 11,0 1 0,21-22 52</inkml:trace>
    </iact:actionData>
  </iact:action>
  <iact:action type="add" startTime="81923">
    <iact:property name="dataType"/>
    <iact:actionData xml:id="d8">
      <inkml:trace xmlns:inkml="http://www.w3.org/2003/InkML" xml:id="stk8" contextRef="#ctx0" brushRef="#br0">24850 17272 0,'-22'0'56,"1"21"-16,21 0-21,-21-21-1,21 22-8,0-1 38,0 0 31,0 0-67,0 0 14,0 0-16,21-21 98,0 0-79,1 0 29,-22-21-46,21 21 28,0 0 35,-21-21-66,0 0 10,21 21 9,-21-21-17,0 0 18,0-1-9,0 1-1,0 0 30,0 0 19,0 0-11,0 0 12,0 42 87,0 0-139,0 0 4,0 0-1,0 0-9,0 1-4,0-1 23,21 0-29,-21 0 18,0 0 18,21-21-27,-21 21 4,22-21-8,-22 22 7,0-1-6</inkml:trace>
    </iact:actionData>
  </iact:action>
  <iact:action type="add" startTime="84206">
    <iact:property name="dataType"/>
    <iact:actionData xml:id="d9">
      <inkml:trace xmlns:inkml="http://www.w3.org/2003/InkML" xml:id="stk9" contextRef="#ctx0" brushRef="#br0">25400 17145 0,'-21'0'47,"0"0"-29,-1 0 2,1 21-7,21 0-4,-21-21 2,21 22 8,-21-22-3,21 21-4,-21-21-4,0 0 11,21 21 0,0 0 1,0 0 48,21-21-16,0 0-35,0 0 12,0 0-11,0 21 2,1-21 3,-22 22-17,0-1 24,21-21-20,-21 21 58,-21-21-20,21 21-38,-22-21-1,1 0 2,0 0 7,0 0 2,0 0 12</inkml:trace>
    </iact:actionData>
  </iact:action>
  <iact:action type="add" startTime="85964">
    <iact:property name="dataType"/>
    <iact:actionData xml:id="d10">
      <inkml:trace xmlns:inkml="http://www.w3.org/2003/InkML" xml:id="stk10" contextRef="#ctx0" brushRef="#br0">25654 17209 0,'0'42'19,"0"-21"-8,0 0 1,0 0 8,0 43-19,0-43 3,0 0 6,0 0 0,0-105 5,0 105-9,0 0 7,0 0-8,0 22 5,0-22 1,0 0-7,0 0-1,0-42 58,0 0-53,0 42 20,0-42-16</inkml:trace>
    </iact:actionData>
  </iact:action>
  <iact:action type="add" startTime="86964">
    <iact:property name="dataType"/>
    <iact:actionData xml:id="d11">
      <inkml:trace xmlns:inkml="http://www.w3.org/2003/InkML" xml:id="stk11" contextRef="#ctx0" brushRef="#br0">25654 17060 0</inkml:trace>
    </iact:actionData>
  </iact:action>
  <iact:action type="add" startTime="87811">
    <iact:property name="dataType"/>
    <iact:actionData xml:id="d12">
      <inkml:trace xmlns:inkml="http://www.w3.org/2003/InkML" xml:id="stk12" contextRef="#ctx0" brushRef="#br0">26098 17039 0,'-21'0'67,"0"0"-48,0 0-8,0 0 7,0 0 2,-1 0 8,1 0-13,21 21 0,0 1 56,21-22 14,1 0-57,-1 0 11,-21 21-29,21 0 8,0-21-8,-21 21 0,21-21 0,-21 21 15,0 0-1,0 1-5,0-1 15,0 0-10,0 0 5,0 0-10,-21-21 0,0 21-8,0-21 8,0 22-7,-1-22 6,1 0-9,21 21 2,0 0 28,0-42 38,0 42-28</inkml:trace>
    </iact:actionData>
  </iact:action>
  <iact:action type="add" startTime="89541">
    <iact:property name="dataType"/>
    <iact:actionData xml:id="d13">
      <inkml:trace xmlns:inkml="http://www.w3.org/2003/InkML" xml:id="stk13" contextRef="#ctx0" brushRef="#br0">26882 17082 0,'0'0'1,"21"0"34,0 0-5,-21 21 14,0 0-28,0 0-9,0 21 6,21 1-7,-21-22 8,0 0-7,0 0 6,0 0 6,0 1-11,0-1 5,0 0 21,0 0-24,-21-21 25,0 0-32,21 21 6,-21-21 1,-1 0 2,1 0 6,0 0-8,21 21 0,-42-21-1,21 0 11,-22 0 3,22 0-2,21-21 42,0 0-43,0 0-12,0-21 12,0-1-10,0 1 8,21 21 2,0 21-9,-21-21-3,22-1 12,-22 1-10,21 0 0,0 0 0,0 21 3,0 0-6,22-21 11,-1 21 1,-21 0 2,0 0-3,-21 42 138,0 22-147,0-107 2</inkml:trace>
    </iact:actionData>
  </iact:action>
  <iact:action type="add" startTime="91066">
    <iact:property name="dataType"/>
    <iact:actionData xml:id="d14">
      <inkml:trace xmlns:inkml="http://www.w3.org/2003/InkML" xml:id="stk14" contextRef="#ctx0" brushRef="#br0">27178 17018 0,'0'21'71,"0"0"-64,0 22 0,0 20 4,0-20-1,0-1 0,0-21-1,0 0 0,0 22 1,0-22 58,0 0 50,0 0-109,0-42 68,0 0-66,0 0 5,0-1-11,0 1 3,0-21 12,0 21 6,0 0-14,0-1 8,21 22-11,0 0 34,0 0 40,-21 22-63,22-1-6,-22 0-9,0 0 5,0 21 10,21-42-11,-21-21 21,21 42-20,0 1 8,-21 20 11,0-21-19,0 21 1,21-20 7,-21-1-8,0-42 77,0-1-58</inkml:trace>
    </iact:actionData>
  </iact:action>
  <iact:action type="add" startTime="92874">
    <iact:property name="dataType"/>
    <iact:actionData xml:id="d15">
      <inkml:trace xmlns:inkml="http://www.w3.org/2003/InkML" xml:id="stk15" contextRef="#ctx0" brushRef="#br0">28046 16806 0,'0'22'87,"0"-1"-78,0 0 2,0 42-1,0 1-1,0-22 3,0 22-5,0-22 5,0 0-5,0-20 6,0-1 5,0 0-10,0 21 6,0 43-8,0-22 7,0-41-7,0 62 8,0-41-9,0-22 10,0 21-10</inkml:trace>
    </iact:actionData>
  </iact:action>
  <iact:action type="add" startTime="94273">
    <iact:property name="dataType"/>
    <iact:actionData xml:id="d16">
      <inkml:trace xmlns:inkml="http://www.w3.org/2003/InkML" xml:id="stk16" contextRef="#ctx0" brushRef="#br0">27792 17039 0,'21'0'28,"0"0"-17,0 0-2,0 0 0,22 0 1,-22 0-1,0-21 1,0 21-1,0 0 1,1 0 0,-1 0 10,0 0 0</inkml:trace>
    </iact:actionData>
  </iact:action>
  <iact:action type="add" startTime="95391">
    <iact:property name="dataType"/>
    <iact:actionData xml:id="d17">
      <inkml:trace xmlns:inkml="http://www.w3.org/2003/InkML" xml:id="stk17" contextRef="#ctx0" brushRef="#br0">28342 16976 0,'0'21'18,"0"21"-8,0 1 2,0 20-6,0-42 7,0 22 34,0-22-39,0 0 3,0 85-2,0-85 1,0 21 0,0 1-2,0-1 3,0-63 106,0 0-107,0-1 19,0 1-11,0 0-7,0 0-2,0-21 6,0 20-7,0-20-1,0 21 2,0-21 1,0-1 0,0 22 4,0 0-9,0 0 4,21 21 2,-21-43-2,21 22 11,-21-21-11,0 21 11,22 21-2,-1 0 22,0 21 9,0-21-39,-21 21 9,21-21-7,-21 21 5,0 0 80,0 22-79</inkml:trace>
    </iact:actionData>
  </iact:action>
  <iact:action type="add" startTime="96935">
    <iact:property name="dataType"/>
    <iact:actionData xml:id="d18">
      <inkml:trace xmlns:inkml="http://www.w3.org/2003/InkML" xml:id="stk18" contextRef="#ctx0" brushRef="#br0">28723 16976 0,'-21'0'76,"21"21"-56,0 0 10,0 0 8,0 0 11,0 1-30,0-171-9,0 171 29,0-1-30,0 21 1,0 22 0,0-43 0,0 21 0,0 0 2,0-20 8,0-1-14,0 0 13,0 0-9,0 0 29,21-21 4,-21 21-38,21-21 29,0 0-10,1 0-4,-1 0 48,0 0 10,-21-21 58,21 0-117,-21 0-9,21 21 0,-21-21-2,21 0 12,-21-1 20,0 1-29,0 0 8,0 0-1,0 0 1,0-43-9,0 43 0,0 0 20,0 0 8,0 0-18,-21 21 10,21-22-29,-21 22 26,21-21-17,-21 21 28,0 0 31,21 21 105,0 1-129,0-1-12,21-21 15,0 0-28,0 0-11,0 21 12,1-21 11,-22 21-17,21 0-5,-21 0 10,21 1-11,-21-1 2,0 0-2,0 0 0,0 0 25,21-21-19,-21 21-2,0 1 4,0-1-8,0 0 19,21-21-18,-21 21 10,0 0 24,0 0-30,21-21-3,-21-21 18,22 21 117,-22 21-51,0 1-84,0-44 28</inkml:trace>
    </iact:actionData>
  </iact:action>
  <iact:action type="add" startTime="100424">
    <iact:property name="dataType"/>
    <iact:actionData xml:id="d19">
      <inkml:trace xmlns:inkml="http://www.w3.org/2003/InkML" xml:id="stk19" contextRef="#ctx0" brushRef="#br0">29252 16933 0,'0'22'96,"0"-1"-86,0 0-1,0 0 1,0 0 0,0 22 0,0 20-1,0-42 1,0 0 0,0-296 0,0 296 29,0 22-30,0 20 2,0-42-2,0 43 1,0-43-1,0 21 1,0-20-1,0-1 22,0-42 41,0 42-37,0 42-27,0-42 6,0 22 4,0-22-11,0-190 7</inkml:trace>
    </iact:actionData>
  </iact:action>
  <iact:action type="add" startTime="101619">
    <iact:property name="dataType"/>
    <iact:actionData xml:id="d20">
      <inkml:trace xmlns:inkml="http://www.w3.org/2003/InkML" xml:id="stk20" contextRef="#ctx0" brushRef="#br0">29252 16637 0</inkml:trace>
    </iact:actionData>
  </iact:action>
  <iact:action type="add" startTime="102386">
    <iact:property name="dataType"/>
    <iact:actionData xml:id="d21">
      <inkml:trace xmlns:inkml="http://www.w3.org/2003/InkML" xml:id="stk21" contextRef="#ctx0" brushRef="#br0">29506 16828 0,'0'21'28,"0"0"-18,0 21-1,0-169 1,0 148-1,0 1 1,0 20-1,0-21 1,0 43 0,0-43-1,0 42 3,0-20-5,0-22 4,0 0-1,0 21-1,0-21 89,0-42-30,0 0-38,0 0-18,0 0-6,0 0 5,0-22 13,0 22-20,0-21 6,0-1 0,0 22 0,0 0-1,0 0 10,0-21-9,21 20 9,-21 1-9,22 0 9,-22 0 1,21 21-1,0 0 39,-21 21-29,21-21-19,-21 21 0,0 0 0,0 1 18,21-22-17,-21 21 19,0 21-13,21-21-1,-21 22-10,0-22 4,0 0-2,0 0 5,0 0-6,0 0 21,0 1-18,0-1 10,22 0-5,-22-42 57,0 0-43</inkml:trace>
    </iact:actionData>
  </iact:action>
  <iact:action type="add" startTime="105554">
    <iact:property name="dataType"/>
    <iact:actionData xml:id="d22">
      <inkml:trace xmlns:inkml="http://www.w3.org/2003/InkML" xml:id="stk22" contextRef="#ctx0" brushRef="#br0">22415 18076 0,'22'0'48,"-1"0"-39,0 0 1,21 0 0,-21 0-1,22 0 0,-22 0 1,21 0 1,22 0-2,-1 0 1,-42 0-1,43 0 0,-22 0 1,22 0 1,-22 0-2,22 0 5,-1 0-8,22 0 3,-1 0 1,1 0 0,0 0 0,42 0-1,-64 0 1,22 0 0,0 0-1,-1 0 1,-20 0 0,20 0-1,-20 0 0,21 0 2,-22 0 3,22 0-9,-1 0 5,-20 0 0,-1 0-1,1 0 1,-1 0-1,1 0 2,-1 0-2,-20 0 0,20 0 2,-20 0-1,20 0-1,-21 0 5,22 0-9,-22 0 4,1 0 2,20 0-1,-21 0-1,1 0 0,-1 0 1,22 0 0,-22 0-1,0 0 1,22 0 0,-1 0 0,1 0 0,-1 0-1,-20 0 1,20 0 0,-21 0 0,22 0-1,-22 0 3,22 0-4,-22 0 4,0 0-5,1 0 2,20 0 2,-20 0-3,-1 0 2,21 0 0,-20 0 3,-22 0-7,0 0 4,21-21 2,-42-21 6,0 0-9,0-339 265,43 381-226,-1 21-37,-21 0 2,43-21-6,42 21 1,-1 0 1,22 22 1,22-1-1,-1 0 8,0 22-13,0-43 4,-21 21 2,0-21 0,-42 1-1,21-1 10,-22 0-18,-20-21 8,-1 0 5,22 0 2,-43 0-15,22 0 8,-1 0 1,1 0-1,-22 0 2,0 0-2,-20 0 3,20 0-5,-21 0 5,21 0-5,-20 0 6,-1 0-6,21 0 6,-21 21-8,0-21 10,1 0-9,41 0 8,-21 0 1,-20 0-6,20 0 7,-42 21-13,21-21 8,21 0-1,-20 0 6,-1 0-5,0 0 3,0 0 2,0 0-6,0 0 0,1 0-1,20 0 11,-21 0-1,0 0-9,0 0 0,1 0 0,-1 0-1,21 0 10,-21 0 0,0 0-9,1 0 3,-1 0-6,0 0 12,21 0 1,-21 0-1,1 0-9,-1 0 0,0 0 0,0 0 12,0 0-16,0 0 130,1 0-125,-1 0-3,0 0 4,21 0-4,-21 0 2,1 0 0,20 0-1,-21 0 1,0 0 0,22 0 0,-1 0 0,21 0-1,22 0 1,0 0 0,21 0-1,21 0 1,0 21 0,-43-21 0,1 0-1,-22 0 1,-20 0 0,-1 0 0,-21 0-1,0 0 4,1 0-6,-1 0 2,0 22 1,21-22-1,-21 21 1,22-21 0,-22 0-1,21 0 1,-21 0 1,1 21-2,20-21 1,-21 0-1,0 21 1,22 21 1,-22-20 7,0-22-8,0 0-1,0 0 1,0 0 10,-21 21 19,-42-21-30,-43 21 1,1-21 0,-1 21-1,-21 0 1,22 22 0,-1-43 0,0 0-1,22 0 1,-43 0-1,0 0 1,0 0 3,0 0-6,22 0 3,-22 0-1,21 0 1,1 0-1,20 0 1,-21 0 0,43 0 0,-21 0 0,20 0 0,-20 0-1,20 0 1,1 0-1,-21 0 1,-1 0-1,22-22 1,-22 1 0,1 0 0,20 21-1,1-21 1,21 21 0,0 0 0,0 0 0,21-21-1,-22 21 0,1 0 2,0 0-2,0 0 1,-21 0 0,-1-21 9,1 21-9,21 0-1,-22 0 4,1 0-6,0 0 3,21 0-1,-22 0 1,1 0 0,0 0 0,-1 0-1,1 0 0,0 0 2,-1 21-2,-20-21 1,-1 0 2,1 21-1,-1 0-5,1 0 3,-1 0 1,1 1 0,-22-1 0,0 21 0,1-42 0,-43 21-1,21 0 1,-21 1 0,0 20 0,0-21-1,0-21 4,42 21-6,-42 0 6,43 1-7,-1-22 4,-42 21-1,63-21 0,1 0 2,-1 0 2,1 0-7,21 0 4,-22 0 0,22 0-1,-1 0 0,22 0 2,-21 0-2,0 0 1,20 0 0,-20 0 0,0 0-1,-1 0 1,22 0 0,0-21 0,-21 21-1,-1 0 0,22-22 1,-21 1 0,0 0 0,20 0-1,-20 0 2,0 0-1,-1-22-1,1 22 0,-43-21 1,43 21 0,0-1 0,-1 1 0,1 0-1,-21 0 1,20 0 2,1 21-5,0-21 3,-1-1 0,-20 22 2,-1-21-5,1 21 3,20 0-1,1-21 1,0 21 0,-1 0 0,1-148 0,-21 127 1,20 0-3,1 21 3,-22 0-2,1 0 4,21 0-7,-22 0 5,1 0-3,20 0 1,-20 0 1,-1 21 0,1-21 0,-1 21 4,1 0-9,20 0 5,-20 0-1,-1 1 2,1-22-2,-1 0 3,1 21-5,-1-21 3,22 21 0,-21-21 0,20 85-1,43-1 1,-63-41 1,42-43-2,21-22 127,42-20-126,0 21-1,-42 0 0,43 21 1,-22 0 0,21 21-1,-21 0 2,43-21-1,-1 21 0,22-21-1,21 21 1,0-21 0,21 0-1,21 0 0,21-42 1,64-64 0,0 64-1,21 84 1,-43-21 0,-211 22 0,424-86 0,-170 43-1,-21-21 1,-43 21 0,22-21-1,-22 21 0,1 0 1,20 0 1,-41 21-2,41 43 2,-62-22-2,41 22 1,1-1-1,-22-21 1,-21-20 0,0 20-1,-42-42 1,0 21-1,0-21 1,-22 0 0,43-21 0,-42-21-1,42-22 1,0 22-1,0-1 2,-21 22-2,0 0 1,-43 0 0,22 0-1,-43 0 1,-21 21 0,1-22 0</inkml:trace>
    </iact:actionData>
  </iact:action>
  <iact:action type="add" startTime="126699">
    <iact:property name="dataType"/>
    <iact:actionData xml:id="d23">
      <inkml:trace xmlns:inkml="http://www.w3.org/2003/InkML" xml:id="stk23" contextRef="#ctx0" brushRef="#br1">22225 13695 0,'0'21'59,"0"0"-11,0 0-37,0 1-2,0 20 1,0 0 3,0-21-8,0 22 4,0-22 3,0 0-3,0 0 1,0 22-1,0-22 1,0 21 0,0 0-2,0 1 3,0 20-1,0 1 3,0-22-7,0 0 8,0 1 0</inkml:trace>
    </iact:actionData>
  </iact:action>
  <iact:action type="add" startTime="127789">
    <iact:property name="dataType"/>
    <iact:actionData xml:id="d24">
      <inkml:trace xmlns:inkml="http://www.w3.org/2003/InkML" xml:id="stk24" contextRef="#ctx0" brushRef="#br1">22013 14055 0,'21'0'47,"22"0"-35,-22 0-5,21 0 3,-21 0-2,22 0 2,-22 0 10,21 0-11,-21 0 1,1 0 11</inkml:trace>
    </iact:actionData>
  </iact:action>
  <iact:action type="add" startTime="128614">
    <iact:property name="dataType"/>
    <iact:actionData xml:id="d25">
      <inkml:trace xmlns:inkml="http://www.w3.org/2003/InkML" xml:id="stk25" contextRef="#ctx0" brushRef="#br1">22437 14118 0,'0'21'37,"0"22"-17,0-22-11,0 21 1,0-21 0,0 22 3,0-1-7,0 0 4,0 1 9,0-22 0,0-42 121,0 0-130,0-1 17,21 1-18,-21 0 21,0 0-22,0 0 20,21 0 2,-21-1-10,21 22-11,0 0 30,0 0-5,1 0-29,-1 0 8,0 0 4,0 0-8,0 0 10,-21 22 39,0-1-25</inkml:trace>
    </iact:actionData>
  </iact:action>
  <iact:action type="add" startTime="129994">
    <iact:property name="dataType"/>
    <iact:actionData xml:id="d26">
      <inkml:trace xmlns:inkml="http://www.w3.org/2003/InkML" xml:id="stk26" contextRef="#ctx0" brushRef="#br1">23008 14288 0,'-21'0'57,"0"0"-34,21 21-18,-21-21 21,21 21-22,-22-21 5,22 21 2,-21 0 8,21 0 0,0 1 21,0-1-31,0 0 10,0 0 12,21 0 28,1-21-51,-1 0 23,0 0-24,0 0 13,0 0-6,0 0 49,-21-21 25,22 21-69,-22-21-9,0 0 32,0 0-22,0-1-2,0 1-2,0 0-5,0 0 18,0 0 30,0 0 18,0-1-67,-22 22 9,22 22 108,0-1-118,0 21 10,0-21 1,0 0-11,0 1 1,0-1 0,0 0 0,0 0-2,0 0 2,22 0 10,-1-21 29</inkml:trace>
    </iact:actionData>
  </iact:action>
  <iact:action type="add" startTime="132131">
    <iact:property name="dataType"/>
    <iact:actionData xml:id="d27">
      <inkml:trace xmlns:inkml="http://www.w3.org/2003/InkML" xml:id="stk27" contextRef="#ctx0" brushRef="#br1">23199 14309 0,'0'21'48,"0"0"-29,0 0-6,0 22 3,0-22-6,0 21 10,0-21-7,0 0 3,0 1-7,0-1 11,0 0 8,0 0-9,0 0 1</inkml:trace>
    </iact:actionData>
  </iact:action>
  <iact:action type="add" startTime="133307">
    <iact:property name="dataType"/>
    <iact:actionData xml:id="d28">
      <inkml:trace xmlns:inkml="http://www.w3.org/2003/InkML" xml:id="stk28" contextRef="#ctx0" brushRef="#br1">23199 14182 0</inkml:trace>
    </iact:actionData>
  </iact:action>
  <iact:action type="add" startTime="134026">
    <iact:property name="dataType"/>
    <iact:actionData xml:id="d29">
      <inkml:trace xmlns:inkml="http://www.w3.org/2003/InkML" xml:id="stk29" contextRef="#ctx0" brushRef="#br1">23474 14330 0,'0'21'57,"0"0"-37,0 0-10,0 1 5,0 20-8,0 21-1,0-20 6,0-1-4,0-21 1,0 0 2,0 1-2,-21-44 149,21 1-141,0 0-8,0 0 5,0 0 5,0 0-18,0-1 14,21 1 5,-21 0 11,21 21-22,-21-21-2,21 21 23,0 0 28,0 0-38,-21 21 19,0 0-20,0 0 0,22 1 12,-22-1-30,0 0 6,0 0 6,0 0-6,0 0 6,0 1-7,0-1 8,0 0 11,0 0-15,0 0 23</inkml:trace>
    </iact:actionData>
  </iact:action>
  <iact:action type="add" startTime="136106">
    <iact:property name="dataType"/>
    <iact:actionData xml:id="d30">
      <inkml:trace xmlns:inkml="http://www.w3.org/2003/InkML" xml:id="stk30" contextRef="#ctx0" brushRef="#br1">22648 15028 0,'21'0'27,"1"0"-8,-1 0-9,0 0 9,0 0 1,0 0-11,0 0 11,1 0 0,-1 0 2,-21-21 14,21 21-7,-21-21 2,0 0 26,0 0-39,0 0 22,-21 21-30,0-22 6,-1 22-3,1 0-3,0-21 9,0 21 9,0 0 3,21 21-7,-21-21-20,21 22 6,0-1 19,0 0 9,0 0 11,0 0-20,21 0-9,-21 1 10,21-22-19,-21 21 6,21 0-7,0-21 9,0 21-9,1-21 20,-1 0-1,0 0 19,0 21-29</inkml:trace>
    </iact:actionData>
  </iact:action>
  <iact:action type="add" startTime="137941">
    <iact:property name="dataType"/>
    <iact:actionData xml:id="d31">
      <inkml:trace xmlns:inkml="http://www.w3.org/2003/InkML" xml:id="stk31" contextRef="#ctx0" brushRef="#br1">23114 14923 0,'0'21'39,"0"0"-20,0 0-6,0 0-7,0 0 5,0 43-3,0-22 3,0 1-2,0-22 2,0 21-4,0-21 6,0 0-7,0 1 8,0-1-7,0 0 6,0 0 3,0 0-7,0 22 11,0-22-1,0-42 78,0-1-87,0 1 10,0 0-10,0 0 9,0 0-10,0 0 15,0-1-8,0 1 3,21 0-10,-21 0 1,0 0 0,0 0 0,0-1-1,21-20 11,-21 21-1,0 0-9,0 0 0,21 21-1,-21-22 1,22 22-1,-1 0 35,0 0-9,0 0-6,0 0-19,0 0 18</inkml:trace>
    </iact:actionData>
  </iact:action>
  <iact:action type="add" startTime="139992">
    <iact:property name="dataType"/>
    <iact:actionData xml:id="d32">
      <inkml:trace xmlns:inkml="http://www.w3.org/2003/InkML" xml:id="stk32" contextRef="#ctx0" brushRef="#br1">23453 15092 0,'0'21'118,"0"0"-111,0 0 6,0 22-8,0-22 5,0 0-1,0 0 6,0 22-10,0-22 15,21 0-4,-21 0-13,0 0 8,0 0 134,0-42 31,0 0-166,0 0-1,0 0-1,0-22 12,0 22-1,0-21 1,21 42-10,-21-21 9,21 21 40,-21-21 27,21 21-75,0-22 18,1 22-10,-1 0-10,0 0 47,0 0-23,0 0 6</inkml:trace>
    </iact:actionData>
  </iact:action>
  <iact:action type="add" startTime="141789">
    <iact:property name="dataType"/>
    <iact:actionData xml:id="d33">
      <inkml:trace xmlns:inkml="http://www.w3.org/2003/InkML" xml:id="stk33" contextRef="#ctx0" brushRef="#br1">23897 15155 0,'0'22'37,"0"20"-17,21-21-11,-21 21 10,21-42-7,-21 22-4,0-1 11,0 0 30,0 0-20,0 0 20,-21-21 3,0 0-37,0 0-4,0 0 8,0 0-5,-1 0 5,1 0-13,0 0 23,0 0 0,21-21 59,0 0-49,0 0-7,0 0-14,0-1 0,21 1 0,-21 0-7,21 21 9,0-21-7,-21 0 12,22 21-16</inkml:trace>
    </iact:actionData>
  </iact:action>
  <iact:action type="add" startTime="143577">
    <iact:property name="dataType"/>
    <iact:actionData xml:id="d34">
      <inkml:trace xmlns:inkml="http://www.w3.org/2003/InkML" xml:id="stk34" contextRef="#ctx0" brushRef="#br1">24130 15198 0,'0'21'95,"0"0"-85,-21 21-1,21 1 1,0-22 1,0 21-3,0-21 3,0 22-2,0-22 11,0 0-6,0 0-9,0 0 15,0 1 18,0-44 176,0 1-192,0 0-13,0 0 8,0 0 1,0 0-8,0-1 0,0 1 0,0-21 11,0 21-3,21 21 31,-21-21-39,21 21 9,0 0 11,0 0-11,1 0 88,-1 0-59,-21 21 50</inkml:trace>
    </iact:actionData>
  </iact:action>
  <iact:action type="add" startTime="150096">
    <iact:property name="dataType"/>
    <iact:actionData xml:id="d35">
      <inkml:trace xmlns:inkml="http://www.w3.org/2003/InkML" xml:id="stk35" contextRef="#ctx0" brushRef="#br0">24490 11240 0,'0'42'47,"0"0"-38,0 22-1,0-1 2,0-20 1,0-1-2,0 0 1,0 1 3,0 20-7,0-21 4,0 22 0,0 21 0,0-1 0,-21-20 2,21-1-5,0-20 2,0-22 1,0 0-1,0 0 11</inkml:trace>
    </iact:actionData>
  </iact:action>
  <iact:action type="add" startTime="151182">
    <iact:property name="dataType"/>
    <iact:actionData xml:id="d36">
      <inkml:trace xmlns:inkml="http://www.w3.org/2003/InkML" xml:id="stk36" contextRef="#ctx0" brushRef="#br0">24363 11663 0,'169'0'145,"-148"0"-136,0 0 8,1 0-4,-1 0-4,21 0 10,-21 0 0,0 0 2,-21 21 7</inkml:trace>
    </iact:actionData>
  </iact:action>
  <iact:action type="add" startTime="152154">
    <iact:property name="dataType"/>
    <iact:actionData xml:id="d37">
      <inkml:trace xmlns:inkml="http://www.w3.org/2003/InkML" xml:id="stk37" contextRef="#ctx0" brushRef="#br0">24765 11959 0,'21'0'37,"21"0"-25,-20 0 6,20 0-3,-21 0-10,0 0 5,0 0-1,1 0 6,-1 0-10,21-21 9,-21 21-9,0 0 11,1-21-11,-1 21 23,-21-21-9,0 0 60,0-1-41,0 1-19,0 0-9,0 0-1,-21 21 1,-1-21 9,1 0-9,0 21 0,-21 0 0,21-22-1,-1 22 1,-20 0 0,21 0 0,0 0 9,0 0-10,21 22 1,-22-1 26,22 0-34,0 0 19,-21-21-12,21 21 1,0 0 0,0 1 0,0-1 12,0 0 8,0 0-2,0 0-20,21 0 12,1-21-2,-1 22-3,0-1 10,-21 0-17,21-21 2,0 21 10,0-21-10,-21 21-2,22-21 4,-1 21 6,0-21-6,0 0 15,0 0-8,0 0 20,1 0-20</inkml:trace>
    </iact:actionData>
  </iact:action>
  <iact:action type="add" startTime="153924">
    <iact:property name="dataType"/>
    <iact:actionData xml:id="d38">
      <inkml:trace xmlns:inkml="http://www.w3.org/2003/InkML" xml:id="stk38" contextRef="#ctx0" brushRef="#br0">25633 11684 0,'-21'0'45,"-1"0"-25,1 21-11,0-21 2,21 21 0,-21-21-2,0 22 2,0-22-4,-1 21 3,1-21 1,0 21-3,0 0 3,0 0 8,21 0 34,21-21-19,-21 22-11,21-22-22,0 0 4,-21 21 4,21-21 2,1 0 8,-1 0-4,0 21-8,0-21 9,-21 21 24,0 0 9,0 0-21,0 1 1,-21-22-9,0 0-1,-22 21-9,22-21-1,0 0 2,0 0 2,-21 0 3,20 21 7,1-21 2,21-21 92</inkml:trace>
    </iact:actionData>
  </iact:action>
  <iact:action type="add" startTime="155885">
    <iact:property name="dataType"/>
    <iact:actionData xml:id="d39">
      <inkml:trace xmlns:inkml="http://www.w3.org/2003/InkML" xml:id="stk39" contextRef="#ctx0" brushRef="#br0">25993 11345 0,'0'22'48,"0"-1"-19,0 0 19,0 21-27,0-21-13,0 1 2,0-1 3,0 21-5,0-21 0,0 22 3,0-1-2,0-21 2,0 43-2,0-43 14,0 0-18,0 0 5,0 0-1,0 0 11,0 22-1,0-22-10,0 0 11,0 0-11,0 0 16,0-42 57</inkml:trace>
    </iact:actionData>
  </iact:action>
  <iact:action type="add" startTime="157673">
    <iact:property name="dataType"/>
    <iact:actionData xml:id="d40">
      <inkml:trace xmlns:inkml="http://www.w3.org/2003/InkML" xml:id="stk40" contextRef="#ctx0" brushRef="#br0">25823 11557 0,'21'0'67,"1"0"-58,-1 0 0,21 0 1,-21 0-1,0 0 1,22 0 0,-22 0 1,0 0 7,0 0-7</inkml:trace>
    </iact:actionData>
  </iact:action>
  <iact:action type="add" startTime="158595">
    <iact:property name="dataType"/>
    <iact:actionData xml:id="d41">
      <inkml:trace xmlns:inkml="http://www.w3.org/2003/InkML" xml:id="stk41" contextRef="#ctx0" brushRef="#br0">26352 11557 0,'0'21'37,"0"0"-17,0 1-10,0-1-2,0 0 3,0 21-1,0-21 8,0 1-7,0-1-1,0 0 1,0 0 10,0 0-15,0 0 24,0 1 10,0-1-20</inkml:trace>
    </iact:actionData>
  </iact:action>
  <iact:action type="add" startTime="159887">
    <iact:property name="dataType"/>
    <iact:actionData xml:id="d42">
      <inkml:trace xmlns:inkml="http://www.w3.org/2003/InkML" xml:id="stk42" contextRef="#ctx0" brushRef="#br0">26395 11388 0</inkml:trace>
    </iact:actionData>
  </iact:action>
  <iact:action type="add" startTime="160694">
    <iact:property name="dataType"/>
    <iact:actionData xml:id="d43">
      <inkml:trace xmlns:inkml="http://www.w3.org/2003/InkML" xml:id="stk43" contextRef="#ctx0" brushRef="#br0">26564 11515 0,'0'21'52,"0"0"-36,0 0 2,0 0-8,0 1 0,0 20 0,0-21-1,0 21 12,0-20-2,0-1-10,0 0 3,0 0 5,0 0 2,0 0 5,0 1-18,0-1 14,0-42 106,0-1-106,0 1-12,0 0 12,0 0-11,0 0 15,21 21 22,-21-21-29,21 21 22,-21-22-29,22 22 10,-1 0 28,0 0 19,0 0-27,0 22-10,0-1 0,-21 0-11,0 0-10,0 0 10,22 0-1,-22 1 12,0-1-21,21-21 6,-21 21 0,0 0 14,0 0 1,21 0-1</inkml:trace>
    </iact:actionData>
  </iact:action>
  <iact:action type="add" startTime="163055">
    <iact:property name="dataType"/>
    <iact:actionData xml:id="d44">
      <inkml:trace xmlns:inkml="http://www.w3.org/2003/InkML" xml:id="stk44" contextRef="#ctx0" brushRef="#br0">27136 11705 0,'0'0'1,"-22"0"194,1 21-170,21 1-15,-21-1 20,0 0-2,0-21-8,21 21-11,0 0 1,-21 0 9,21 1 11,0-1 9,0 0 10,21-21-20,0 0-10,0 0 20,0 0-10,0 0-10,1 0-8,-1 0 18,0 0-1,0 0-9,0 0-9,-21-21 10,0 0 116,0-1-94,0 1-16,0 0-17,0 0 21,0 0 8,0 0-9,0-1-18,0 1 11,0 0-7,-21 21 83,21 21 77,0 0-146,0 1-16,0-1 14,0 0 2,0 21-10,0-21 2,0 1 5,0-1-6,0 0-11,0 21 2,0-21-2,0 1 1,0 20 0,0 0 0,0-21-1,0 1 1,0-1 0,-21 21 0,0-21 9,21 0-10,-21-21 11,21 22-11,-22-22 11,22 21-10,-21-21-1,0 0 10,21 21 1,-21-21 3,0 0 3,0 0-6,-1 0-10,1 0-2,0 21 1,0-21 2,0 0-1,0 0-1,-1 0 0,22-21 26,0 0-11</inkml:trace>
    </iact:actionData>
  </iact:action>
  <iact:action type="add" startTime="169146">
    <iact:property name="dataType"/>
    <iact:actionData xml:id="d45">
      <inkml:trace xmlns:inkml="http://www.w3.org/2003/InkML" xml:id="stk45" contextRef="#ctx0" brushRef="#br0">21865 11070 0,'42'0'101,"-20"0"-86,-1 0 2,0 0-7,0 0 5,21 0-10,-20 0 9,-1 0 5,0 0-18,0 0 4,21 0 13,-20 0 3,-1 0-11,0 0-1,21 0 1,-21 21-1,1-21 1,-1 22 0,0-22 9,-21 21 30,-21-21 28,0 0-67,-1 0 0,1 0 3,-21 0 7,21 0-6,0 0-4,-1 0 1,1 0-1,0 0-1,0 0 2,0 0-3,0 0 3,-1 0-2,-20 0 1,21 0 9,0 0-10,0 0 1,-1 0 0,44 0 136,-1 0-127,0 0-9,0 0 9,0-21-4,0 21-9,1 0 8,-1 0-8,21 0 9,-21 0-1,22 0-4,-22 0-2,0 0 2,0 0-1,21 0 4,-20 0-6,-1 0 2,0 0 12,-21 21 65,-21-21-72,0 0-8,-1 0 4,1 21-1,-21-21 1,21 0-1,-22 0 1,1 0 0,0 0 0,-22 0 0,1 0-1,20 0 2,1 0-2,21 0 4,0 0-7,42 0 92,0 0-80,0 0-7,0 0-1,1 0-1,20 0 11,-21 0-10,0 0 3,0 0-8,1 0 7,-1 0-1,0 0 0,0 0 3</inkml:trace>
    </iact:actionData>
  </iact:action>
  <iact:action type="add" startTime="172905">
    <iact:property name="dataType"/>
    <iact:actionData xml:id="d46">
      <inkml:trace xmlns:inkml="http://www.w3.org/2003/InkML" xml:id="stk46" contextRef="#ctx0" brushRef="#br0">22288 10393 0,'0'21'154,"-21"-21"-114,0 0-32,0 0 13,0 0-1,21 21-8,-21-21 5,-1 0-9,22 21 33,22-21 65,-1 0-77,-21 22-10,21-22 1,0 0 8,0 0-8,0 21 8,-21 0 21,0 0-39,0 0 29,0 0-8,0 1 5,0-1-16,-21-21 9,0 0-19,21 21 0,-21-21 38,21-21 84</inkml:trace>
    </iact:actionData>
  </iact:action>
  <iact:action type="add" startTime="174789">
    <iact:property name="dataType"/>
    <iact:actionData xml:id="d47">
      <inkml:trace xmlns:inkml="http://www.w3.org/2003/InkML" xml:id="stk47" contextRef="#ctx0" brushRef="#br0">22585 10139 0,'0'0'0,"0"21"38,0 0-28,0 0-1,0 1 1,0-1 12,0 21-5,0-21 2,0 22-4,0-22-10,0 0 4,0 21 1,0-21 0,0 1 0,0-1-2,0 21 2,0-21 0,0 0 0,0 22 4,0-1-8,0-21 3,0 0 1,0 1 11</inkml:trace>
    </iact:actionData>
  </iact:action>
  <iact:action type="add" startTime="175994">
    <iact:property name="dataType"/>
    <iact:actionData xml:id="d48">
      <inkml:trace xmlns:inkml="http://www.w3.org/2003/InkML" xml:id="stk48" contextRef="#ctx0" brushRef="#br0">22437 10351 0,'21'0'81,"0"0"-66,0 0 5,0 0-11,0 0 1,22 0 10,-22 0-7,0 0-7,0 0 3,0 0 1,1 0 0,-22 21 9</inkml:trace>
    </iact:actionData>
  </iact:action>
  <iact:action type="add" startTime="177180">
    <iact:property name="dataType"/>
    <iact:actionData xml:id="d49">
      <inkml:trace xmlns:inkml="http://www.w3.org/2003/InkML" xml:id="stk49" contextRef="#ctx0" brushRef="#br0">22966 10393 0,'0'0'1,"-21"0"89,-1 0-74,1 0 3,0 0-11,0 0 20,21 21-8,-21-21-9,21 21 17,0 0-8,-21 1-1,21-1 10,0 0 20,0 0-11,0 0 12,21 0-21,0-21 8,0 0 3,0 0-21,-21-21 0,0 0 1,21 0 0,-21 0 28,22 21-28,-22-21 56,21 21-66,-21-22 50,0 1 26,0 42 79,0 1-145,0-1-1,0 0 10,0 0-19,0 0 19,0 0-19,0 1 5,0-1-10,0 0 23</inkml:trace>
    </iact:actionData>
  </iact:action>
  <iact:action type="add" startTime="179511">
    <iact:property name="dataType"/>
    <iact:actionData xml:id="d50">
      <inkml:trace xmlns:inkml="http://www.w3.org/2003/InkML" xml:id="stk50" contextRef="#ctx0" brushRef="#br0">23135 10414 0,'0'42'86,"0"-20"-74,0-1 8,0 0-4,0 0-6,0 0 3,0 0 2,0 1-6,0-1 11,0 0 10,0-42 180,0 0-207,0-1 17,0 1-10,0 0 8,0 0-8,0 0 14,0 0 10,21 21 82,0 0-76,1 0 9,-1 0-10,0 0 57,0 0-76,-21 21 42</inkml:trace>
    </iact:actionData>
  </iact:action>
  <iact:action type="add" startTime="181464">
    <iact:property name="dataType"/>
    <iact:actionData xml:id="d51">
      <inkml:trace xmlns:inkml="http://www.w3.org/2003/InkML" xml:id="stk51" contextRef="#ctx0" brushRef="#br0">23453 10160 0,'0'0'1,"0"21"34,0 0-15,0 22-7,0-1-6,0 0 3,0 1-1,0-22 1,0 21-2,0 1 5,0-22-6,0 0 3,0 0 9,0 0 0,0 0 4,0 1-16,0-1 62</inkml:trace>
    </iact:actionData>
  </iact:action>
  <iact:action type="add" startTime="182513">
    <iact:property name="dataType"/>
    <iact:actionData xml:id="d52">
      <inkml:trace xmlns:inkml="http://www.w3.org/2003/InkML" xml:id="stk52" contextRef="#ctx0" brushRef="#br0">23347 10329 0,'21'0'78,"0"0"-60,0 0 4,0 0-16,1 0 13,-1 0 1,0 0-1,0 0-10,0 0 20,-127 0-8</inkml:trace>
    </iact:actionData>
  </iact:action>
  <iact:action type="add" startTime="184873">
    <iact:property name="dataType"/>
    <iact:actionData xml:id="d53">
      <inkml:trace xmlns:inkml="http://www.w3.org/2003/InkML" xml:id="stk53" contextRef="#ctx0" brushRef="#br0">22966 11684 0,'190'169'240,"-169"-147"-210,1-22-12,-1 0-5,-21 21-6,21 0 3,21 0 10,-21 21 0,1-20-2,-1-1-9,-21 0 2,21 0-2,-21 0 1,21 0 3,0 1 7,0-1-5,1 0 13,-22 0-18,21-21 4,-21 21 2,21-21 3,0 21-9,0-21 29,0 0 1,-21 22-31,22-22 20,-1 21-19,0-21 9,0 0 14,0 0-15,0 0-11,1 21 32,-1-21-20,0 0 10,0 0-18,0 0 27,-21 21-8,21-21-20,1 0 57,-22-21 89,-22 21-134,1 0 24,21-21-17,-21 21-19,0-21 9,0 21 1,0 0 9,21-22-10,0 1 68,0 0-48,0 0-23,-22 21-3,22-21-1,-21 21-5,21-21 3,0-1 11,-21 22-4,21 22 216,21-1-214,-21 0 13,21 0-24,1 0 21,-22 0-9,21-21-11,-21 22 1,21-22-1,-21 21 2,21-21-1,-21 21 28,21-21-28,-21 21 32,0 0 19,0 0-28,0 1 5,0-1 31,-21-21-60,0 0 3,0 0 5,0 0-7,-1 0-1,1 0 10,21 21-8,-21-21-1,0 0-1,0 0 1</inkml:trace>
    </iact:actionData>
  </iact:action>
  <iact:action type="add" startTime="188972">
    <iact:property name="dataType"/>
    <iact:actionData xml:id="d54">
      <inkml:trace xmlns:inkml="http://www.w3.org/2003/InkML" xml:id="stk54" contextRef="#ctx0" brushRef="#br0">24088 12510 0</inkml:trace>
    </iact:actionData>
  </iact:action>
  <iact:action type="add" startTime="189720">
    <iact:property name="dataType"/>
    <iact:actionData xml:id="d55">
      <inkml:trace xmlns:inkml="http://www.w3.org/2003/InkML" xml:id="stk55" contextRef="#ctx0" brushRef="#br0">24363 12510 0</inkml:trace>
    </iact:actionData>
  </iact:action>
  <iact:action type="add" startTime="190983">
    <iact:property name="dataType"/>
    <iact:actionData xml:id="d56">
      <inkml:trace xmlns:inkml="http://www.w3.org/2003/InkML" xml:id="stk56" contextRef="#ctx0" brushRef="#br0">24088 12785 0,'21'0'95,"0"0"-75,-21 42 14,21-42-19,0 0 24,-21 21-28,21-21-4,-21 21 22,22-21-19,-22 22 0,21-22 29,-21 21 3,21-21-35,0 0 40,0 0-27,0 0 25,1 0-3,-1 0 1,0-21-27,-21-1-7,0 1 45,21 21-48,-21-21 25,0 0 112</inkml:trace>
    </iact:actionData>
  </iact:action>
  <iact:action type="add" startTime="193022">
    <iact:property name="dataType"/>
    <iact:actionData xml:id="d57">
      <inkml:trace xmlns:inkml="http://www.w3.org/2003/InkML" xml:id="stk57" contextRef="#ctx0" brushRef="#br0">24130 12446 0,'0'21'48,"0"0"-28,0 1-1,-21-1 9,21 0-18,-21-21 0,21 21 10,-22-21-12,1 0 12,21-21 136,0 0-137,0 0 20,0-1 11,21 22-22</inkml:trace>
    </iact:actionData>
  </iact:action>
  <iact:action type="add" startTime="194596">
    <iact:property name="dataType"/>
    <iact:actionData xml:id="d58">
      <inkml:trace xmlns:inkml="http://www.w3.org/2003/InkML" xml:id="stk58" contextRef="#ctx0" brushRef="#br0">24405 12510 0,'0'105'203,"-21"-105"-126,0 0-37,21-21 75,0 0-105,0 0 9,0 0 21,21 21-11</inkml:trace>
    </iact:actionData>
  </iact:action>
  <iact:action type="add" startTime="197762">
    <iact:property name="dataType"/>
    <iact:actionData xml:id="d59">
      <inkml:trace xmlns:inkml="http://www.w3.org/2003/InkML" xml:id="stk59" contextRef="#ctx0" brushRef="#br0">26903 13377 0,'21'0'174,"0"0"-151,0-21-7,0 21-7,1 0 11,-1 0 8,-21-21-7,21 21-12,0 0 5,-21-21-8,21 21 13,0 0-9,1 0-1,-22-21 11,21 21-10,0 0 20,-21-21-15,21 21-13,0 0 9,-21-22-2,21 1 1,1 21 19,-22-21-28,21 21 9,0-21 8,0 21-5,0-21 6,-21 0-18,21 21 6,1-22 6,-1 22 3,-21-21-6,21 21 2,0 0 4,0-21-6,0 0 4,1 21 1,-1 0-5,0 0 6,-21-21-11,21 21 4,0 0 10,0-21-8,1 21 6,-1-22 14,0 22-11,0 0-10,0 0 7,0 0 13,-21-21-11,22 21 16,-1 0-11,-42 0 170,-1 0-185,1 0 10,0-21 1,0 21-12,0 0 14,0 0-13,-1 0 1,1 0 10,0 0-3,0 0 42,-21 0-30,20 0 1,22-21 125,22 21-146,-1 0 11,0 0-1,0 0 0,0 0-9,0 0 10,1 0-11,-1 0 1,0 0 10,0 0-11,0 0 11,0 0 51,-21 21-54,22-21 31,-22 21-18,0 0 66,0 1-87,0-1 22,-22-21-13,22 21-7,0 0 4,-21 21-10,0-20 2,0 20 13,21-63 130</inkml:trace>
    </iact:actionData>
  </iact:action>
  <iact:action type="add" startTime="221561">
    <iact:property name="dataType"/>
    <iact:actionData xml:id="d60">
      <inkml:trace xmlns:inkml="http://www.w3.org/2003/InkML" xml:id="stk60" contextRef="#ctx0" brushRef="#br0">5588 13991 0,'0'-21'149,"0"0"-146,0 0 9,21 0-4,-21-1 1,21-20 12,-21 21 9,21 21 6,-21-21 72,22 21-89,-1 0 71,0 0 73,-21 21-153,21 0 9,-21 0-6,0 0-6,42 1 2,-42-1 1,0 21-1,22-21 1,-1 22 0,-21-22 1,21 0-3,-21 0 3,21-21-2,-21 21 1</inkml:trace>
    </iact:actionData>
  </iact:action>
  <iact:action type="add" startTime="223659">
    <iact:property name="dataType"/>
    <iact:actionData xml:id="d61">
      <inkml:trace xmlns:inkml="http://www.w3.org/2003/InkML" xml:id="stk61" contextRef="#ctx0" brushRef="#br0">4572 12404 0,'0'-21'36,"0"-1"-25,0 1-1,0 0-1,0 0 4,0 0-5,0 0 0,0-1 1,0-20 2,0 21-1,21 0-1,-21-22 7,21 22-12,0 0 5,-21-21 1,0-1 0,22 22 0,-22 0-2,21 0 3,0 21 46,0 21-17,0 21-17,0-42-2,-21 22-13,22-1-2,-22 0 4,42-21 0,-42 21 0,21-21 0,-21 21 8,21-21-8,-21 21 70,0 1-74</inkml:trace>
    </iact:actionData>
  </iact:action>
  <iact:action type="add" startTime="225602">
    <iact:property name="dataType"/>
    <iact:actionData xml:id="d62">
      <inkml:trace xmlns:inkml="http://www.w3.org/2003/InkML" xml:id="stk62" contextRef="#ctx0" brushRef="#br0">4572 12319 0,'0'21'66,"0"22"-46,0-1-11,0 0 1,0 1-1,0-1 5,0-21-8,0 0 4,0 0-1,0 1 0,0-1 2,0 0 2,0 0-7,0 0 13,0 0 1</inkml:trace>
    </iact:actionData>
  </iact:action>
  <iact:action type="add" startTime="226699">
    <iact:property name="dataType"/>
    <iact:actionData xml:id="d63">
      <inkml:trace xmlns:inkml="http://www.w3.org/2003/InkML" xml:id="stk63" contextRef="#ctx0" brushRef="#br0">4297 12213 0,'0'0'1,"21"0"64,21 0-46,1 0-9,-22 0 4,21 0-8,-21 0 8,22 0-9,-22 21 5,0-21 1,0 0 3,0 22-10,0-22 15,1 21 1,-1-21-1,0 0-9,-21 21 0</inkml:trace>
    </iact:actionData>
  </iact:action>
  <iact:action type="add" startTime="227654">
    <iact:property name="dataType"/>
    <iact:actionData xml:id="d64">
      <inkml:trace xmlns:inkml="http://www.w3.org/2003/InkML" xml:id="stk64" contextRef="#ctx0" brushRef="#br0">4995 12340 0,'0'0'1,"43"0"34,-22 0-11,0 0-20,0 0 6,0 0 0,0 21 9,1 1-4,-1-22-10,-21 21 4,21 0 1,-21 0-1,21 0 11,-21 0-10,21 1-1,-21-1 1,0 0 10,0 0-1,0 0-10,0 0 60,-21-21-49,0 0 3,-21 22-18,20-22 4,1 21 1,-21 0 0,0 0 10,20-21 1,1 0-4,0 0 42,21-21-49,0 0 4,0 0 10,0-1-4,0 1-1,0 0-9,0 0-1,21 21 1,-21-21 0,0 0 0,21-1 3,-21 1-7,22 0 4,-1 21 0,-21-21-1,21 21 4,0 0 3</inkml:trace>
    </iact:actionData>
  </iact:action>
  <iact:action type="add" startTime="229322">
    <iact:property name="dataType"/>
    <iact:actionData xml:id="d65">
      <inkml:trace xmlns:inkml="http://www.w3.org/2003/InkML" xml:id="stk65" contextRef="#ctx0" brushRef="#br0">5715 12277 0,'-21'0'27,"0"0"-2,-1 0-9,22 21 4,-21-21-13,21 21 6,-21-21 3,0 0-6,21 21 10,-21-21-7,0 0 3,-1 0 14,1 21-21,21 1 48,0-1-16,0 0 17,0 0-25,21-21-13,-21 21-16,0 0 10,22 1 12,-22-1-7,21-21 10,-21 21-19,0 0 5,21-21-10,0 0 5,-21 21-1,21-21 7,0 0-2,-21 21-6,22-21 22,-1 0-22,0 0 32,-21-21 23</inkml:trace>
    </iact:actionData>
  </iact:action>
  <iact:action type="add" startTime="231178">
    <iact:property name="dataType"/>
    <iact:actionData xml:id="d66">
      <inkml:trace xmlns:inkml="http://www.w3.org/2003/InkML" xml:id="stk66" contextRef="#ctx0" brushRef="#br0">5884 12340 0,'0'21'27,"0"1"-8,0 20-6,0-21-7,0 0 4,0 0-1,0 1 1,0-1 0,0 21-1,21-42 1,-21 21 0,0 22 0,22-1 9,-22-21 1,21-21-1,0 0 0,0 0 20,-21-21-16,21 21-17,-21-21 7,21 0 4,1-1 12,-22 1 19,21 21-39,-21-21 22,0 0-13,0 0 3,21 21 2,-21-21-17,0-1 3,0 1 0,0 0 16,0 0 1,0 0 41,0 0-39,0-1 31,0 44 47,0-1-82,0 0-18,0 0 17,0 0-7,0 0 14,0 1-22,0-1 12,0 21 8,0-21 1,0 22-9</inkml:trace>
    </iact:actionData>
  </iact:action>
  <iact:action type="add" startTime="233080">
    <iact:property name="dataType"/>
    <iact:actionData xml:id="d67">
      <inkml:trace xmlns:inkml="http://www.w3.org/2003/InkML" xml:id="stk67" contextRef="#ctx0" brushRef="#br0">6583 12298 0,'-21'0'59,"-1"0"-30,1 0 0,0 0-14,0 0 9,0 0 6,0 21 8,-1-21-29,1 21 10,21 0 40,0 1 19,21-22-11,1 0-56,-1 0 8,-21 21-10,21 0 10,-21 0 1,21 0-10,-21 0 29,0 1 1,0-1-22,0 0 2,-21-21 76,0 0-76,21 21-10,-21-21-1,-1 0 1,1 0 0,0 0 10</inkml:trace>
    </iact:actionData>
  </iact:action>
  <iact:action type="add" startTime="234976">
    <iact:property name="dataType"/>
    <iact:actionData xml:id="d68">
      <inkml:trace xmlns:inkml="http://www.w3.org/2003/InkML" xml:id="stk68" contextRef="#ctx0" brushRef="#br0">7154 12319 0,'21'0'48,"1"0"-29,-1 0 14,0 0-9,0 0-13,0 0 20,0 0-4,1 0 22,-1 21-11,-21 0-29,0 1 12,0-1-2,0 0 0,0 0 1,0 0-1,0 0 0,-21-21-9,21 22 10,-22-22 1,1 0 6,21 21-8,-21-21 1,0 21-1,0-21 11,0 0-10,-22 0-2,43 21-7,-21-21-1,0 0 9,21-42 72,0 21-75,0-22-8,0 22 2,0 0-1,0 0 2,0 0-2,0-1 10,0 1 40,21 21-10,-21-21-30</inkml:trace>
    </iact:actionData>
  </iact:action>
  <iact:action type="add" startTime="236811">
    <iact:property name="dataType"/>
    <iact:actionData xml:id="d69">
      <inkml:trace xmlns:inkml="http://www.w3.org/2003/InkML" xml:id="stk69" contextRef="#ctx0" brushRef="#br0">7472 12256 0,'0'21'101,"0"0"-96,0 0 11,0 0 7,0 0-4,0 1 1,0-1-11,0 0 11,0 21-11,0-21 1,0 22 10,0-22-1,0 0 0,0-42 147,0 0-147,0 0-10,0-1 2,0-20 8,0 21 11,0 0 33,21 21-58,0 0 33,-21-21-18,21 21 0,0 0-1,1 0 29,-1 0-9,0 0-10,0 0-10,-21 21-9,0 0 19,21 0-20,-21 0 1,0 0 1,0 1-2,0 20 0,21-21 3,-21 0-4,22 22 2,-22-22 0,0 0 9,21 0-9,-21 0-1,21-21 1,-21 21 9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B3541-AC08-4019-BA16-2DF82143284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7CFED-DDE7-45D0-8158-C65B9E17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3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C617B-BC20-4BBD-8857-441EE66A70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6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C617B-BC20-4BBD-8857-441EE66A70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06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56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6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0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1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3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3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3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5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78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3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2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F996-0D1E-4AB2-A03F-F305EF22C6F7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2F857-C5EB-46E8-A850-E9A1203F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1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microsoft.com/office/2011/relationships/inkAction" Target="../ink/inkAction1.xml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4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8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122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Introduction to classifiers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4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29"/>
    </mc:Choice>
    <mc:Fallback>
      <p:transition spd="slow" advTm="61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 of a classifier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03695" cy="4351338"/>
          </a:xfrm>
        </p:spPr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earn </a:t>
            </a:r>
            <a:r>
              <a:rPr lang="en-US" dirty="0"/>
              <a:t>function C to maximize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correct labels (Y) </a:t>
            </a:r>
            <a:r>
              <a:rPr lang="en-US" dirty="0"/>
              <a:t>based on </a:t>
            </a:r>
            <a:r>
              <a:rPr lang="en-US" dirty="0" smtClean="0"/>
              <a:t>features (X)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dirty="0" smtClean="0"/>
              <a:t>C(</a:t>
            </a:r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en-US" sz="4400" dirty="0" smtClean="0"/>
              <a:t>)=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y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3910013"/>
            <a:ext cx="1724891" cy="2401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lion: 16</a:t>
            </a:r>
          </a:p>
          <a:p>
            <a:pPr algn="ctr"/>
            <a:r>
              <a:rPr lang="en-US" sz="2400" dirty="0" smtClean="0"/>
              <a:t>wolf: 12</a:t>
            </a:r>
          </a:p>
          <a:p>
            <a:pPr algn="ctr"/>
            <a:r>
              <a:rPr lang="en-US" sz="2400" dirty="0" smtClean="0"/>
              <a:t>monkey: 14</a:t>
            </a:r>
          </a:p>
          <a:p>
            <a:pPr algn="ctr"/>
            <a:r>
              <a:rPr lang="en-US" sz="2400" dirty="0"/>
              <a:t>b</a:t>
            </a:r>
            <a:r>
              <a:rPr lang="en-US" sz="2400" dirty="0" smtClean="0"/>
              <a:t>roker: 0</a:t>
            </a:r>
          </a:p>
          <a:p>
            <a:pPr algn="ctr"/>
            <a:r>
              <a:rPr lang="en-US" sz="2400" dirty="0" smtClean="0"/>
              <a:t>analyst: 1</a:t>
            </a:r>
          </a:p>
          <a:p>
            <a:pPr algn="ctr"/>
            <a:r>
              <a:rPr lang="en-US" sz="2400" dirty="0" smtClean="0"/>
              <a:t>dividend: 1</a:t>
            </a:r>
          </a:p>
        </p:txBody>
      </p:sp>
      <p:cxnSp>
        <p:nvCxnSpPr>
          <p:cNvPr id="7" name="Straight Arrow Connector 6"/>
          <p:cNvCxnSpPr>
            <a:endCxn id="10" idx="1"/>
          </p:cNvCxnSpPr>
          <p:nvPr/>
        </p:nvCxnSpPr>
        <p:spPr>
          <a:xfrm flipV="1">
            <a:off x="2659209" y="5110956"/>
            <a:ext cx="860709" cy="1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19918" y="4757013"/>
            <a:ext cx="1460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jungle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2114" y="428689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7004" y="4107585"/>
            <a:ext cx="1724891" cy="2401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lion: 0</a:t>
            </a:r>
          </a:p>
          <a:p>
            <a:pPr algn="ctr"/>
            <a:r>
              <a:rPr lang="en-US" sz="2400" dirty="0" smtClean="0"/>
              <a:t>wolf: 2</a:t>
            </a:r>
          </a:p>
          <a:p>
            <a:pPr algn="ctr"/>
            <a:r>
              <a:rPr lang="en-US" sz="2400" dirty="0" smtClean="0"/>
              <a:t>monkey: 1</a:t>
            </a:r>
          </a:p>
          <a:p>
            <a:pPr algn="ctr"/>
            <a:r>
              <a:rPr lang="en-US" sz="2400" dirty="0"/>
              <a:t>b</a:t>
            </a:r>
            <a:r>
              <a:rPr lang="en-US" sz="2400" dirty="0" smtClean="0"/>
              <a:t>roker: 14</a:t>
            </a:r>
          </a:p>
          <a:p>
            <a:pPr algn="ctr"/>
            <a:r>
              <a:rPr lang="en-US" sz="2400" dirty="0" smtClean="0"/>
              <a:t>analyst: 10</a:t>
            </a:r>
          </a:p>
          <a:p>
            <a:pPr algn="ctr"/>
            <a:r>
              <a:rPr lang="en-US" sz="2400" dirty="0" smtClean="0"/>
              <a:t>dividend: 12</a:t>
            </a:r>
          </a:p>
        </p:txBody>
      </p:sp>
      <p:cxnSp>
        <p:nvCxnSpPr>
          <p:cNvPr id="15" name="Straight Arrow Connector 14"/>
          <p:cNvCxnSpPr>
            <a:endCxn id="16" idx="1"/>
          </p:cNvCxnSpPr>
          <p:nvPr/>
        </p:nvCxnSpPr>
        <p:spPr>
          <a:xfrm flipV="1">
            <a:off x="8438013" y="5308528"/>
            <a:ext cx="860709" cy="1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298722" y="4954585"/>
            <a:ext cx="228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</a:rPr>
              <a:t>wallStreet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0918" y="4484463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03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147"/>
    </mc:Choice>
    <mc:Fallback>
      <p:transition spd="slow" advTm="20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10" grpId="0"/>
      <p:bldP spid="13" grpId="0"/>
      <p:bldP spid="14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Giraffe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38309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Label x : height</a:t>
            </a:r>
          </a:p>
          <a:p>
            <a:r>
              <a:rPr lang="en-US" sz="3200" dirty="0" smtClean="0"/>
              <a:t>Class y : True or False  (“is giraffe” or “is not giraffe”)</a:t>
            </a:r>
            <a:endParaRPr lang="en-US" sz="3200" dirty="0"/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Learn optimal classification parameter(s)</a:t>
            </a:r>
          </a:p>
          <a:p>
            <a:r>
              <a:rPr lang="en-US" sz="3200" dirty="0" smtClean="0"/>
              <a:t>Parameter: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x</a:t>
            </a:r>
            <a:r>
              <a:rPr lang="en-US" sz="3200" b="1" baseline="30000" dirty="0" err="1" smtClean="0">
                <a:solidFill>
                  <a:srgbClr val="FF0000"/>
                </a:solidFill>
              </a:rPr>
              <a:t>thresh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Giraffe Mikumi National Par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838" y="1027906"/>
            <a:ext cx="2095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550778" y="4519743"/>
                <a:ext cx="5021178" cy="1853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Example function: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𝑟𝑢𝑒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𝑡h𝑟𝑒𝑠h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𝐹𝑎𝑙𝑠𝑒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778" y="4519743"/>
                <a:ext cx="5021178" cy="1853713"/>
              </a:xfrm>
              <a:prstGeom prst="rect">
                <a:avLst/>
              </a:prstGeom>
              <a:blipFill rotWithShape="0">
                <a:blip r:embed="rId6"/>
                <a:stretch>
                  <a:fillRect l="-2552" t="-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66680" y="1356480"/>
              <a:ext cx="1326240" cy="76212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7320" y="1347120"/>
                <a:ext cx="1344960" cy="780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45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74"/>
    </mc:Choice>
    <mc:Fallback>
      <p:transition spd="slow" advTm="12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098"/>
            <a:ext cx="10515600" cy="1325563"/>
          </a:xfrm>
        </p:spPr>
        <p:txBody>
          <a:bodyPr/>
          <a:lstStyle/>
          <a:p>
            <a:r>
              <a:rPr lang="en-US" dirty="0" smtClean="0"/>
              <a:t>Learning our classifier parameter(s)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1" y="1379662"/>
            <a:ext cx="5932387" cy="2839048"/>
          </a:xfrm>
        </p:spPr>
        <p:txBody>
          <a:bodyPr>
            <a:normAutofit/>
          </a:bodyPr>
          <a:lstStyle/>
          <a:p>
            <a:r>
              <a:rPr lang="en-US" sz="3800" dirty="0" smtClean="0"/>
              <a:t>Adjust parameter(s) based on observed data</a:t>
            </a:r>
          </a:p>
          <a:p>
            <a:r>
              <a:rPr lang="en-US" sz="3800" dirty="0" smtClean="0"/>
              <a:t>Training set: contains features and corresponding labels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s://upload.wikimedia.org/wikipedia/commons/thumb/6/60/Giraffe-solo_Koure-NIGER.jpg/71px-Giraffe-solo_Koure-NIG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61" y="2634580"/>
            <a:ext cx="6762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iraffe Mikumi National Par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61" y="1681246"/>
            <a:ext cx="749214" cy="9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st African Giraffes near Kouré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54032" r="50251"/>
          <a:stretch/>
        </p:blipFill>
        <p:spPr bwMode="auto">
          <a:xfrm>
            <a:off x="6435909" y="3912517"/>
            <a:ext cx="634718" cy="10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thumb/4/48/Equus_grevyi_%28aka%29.jpg/120px-Equus_grevyi_%28aka%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68" y="5137817"/>
            <a:ext cx="1143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upload.wikimedia.org/wikipedia/commons/thumb/a/ac/Ngorongoro_Crater%2C_Tanzania_%282288742082%29.jpg/120px-Ngorongoro_Crater%2C_Tanzania_%282288742082%2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98" y="5947527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39790" y="1007234"/>
            <a:ext cx="346509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	X	      Y</a:t>
            </a:r>
          </a:p>
          <a:p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1.5	   </a:t>
            </a:r>
            <a:r>
              <a:rPr lang="en-US" sz="2800" dirty="0" smtClean="0">
                <a:solidFill>
                  <a:srgbClr val="0070C0"/>
                </a:solidFill>
              </a:rPr>
              <a:t>True</a:t>
            </a:r>
          </a:p>
          <a:p>
            <a:endParaRPr lang="en-US" sz="2800" dirty="0"/>
          </a:p>
          <a:p>
            <a:r>
              <a:rPr lang="en-US" sz="2800" dirty="0" smtClean="0"/>
              <a:t>	2.2	   </a:t>
            </a:r>
            <a:r>
              <a:rPr lang="en-US" sz="2800" dirty="0" smtClean="0">
                <a:solidFill>
                  <a:srgbClr val="0070C0"/>
                </a:solidFill>
              </a:rPr>
              <a:t>True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1.8	    </a:t>
            </a:r>
            <a:r>
              <a:rPr lang="en-US" sz="2800" dirty="0" smtClean="0">
                <a:solidFill>
                  <a:srgbClr val="0070C0"/>
                </a:solidFill>
              </a:rPr>
              <a:t>True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1.2	    </a:t>
            </a:r>
            <a:r>
              <a:rPr lang="en-US" sz="2800" dirty="0" smtClean="0">
                <a:solidFill>
                  <a:schemeClr val="accent2"/>
                </a:solidFill>
              </a:rPr>
              <a:t>False</a:t>
            </a:r>
          </a:p>
          <a:p>
            <a:endParaRPr lang="en-US" sz="2800" dirty="0"/>
          </a:p>
          <a:p>
            <a:r>
              <a:rPr lang="en-US" sz="2800" dirty="0" smtClean="0"/>
              <a:t>	0.9	    </a:t>
            </a:r>
            <a:r>
              <a:rPr lang="en-US" sz="2800" dirty="0" smtClean="0">
                <a:solidFill>
                  <a:schemeClr val="accent2"/>
                </a:solidFill>
              </a:rPr>
              <a:t>False</a:t>
            </a:r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9382" y="5499767"/>
            <a:ext cx="536170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4593" y="5600107"/>
            <a:ext cx="520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	0.5	1.0	1.5	2.0	2.5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262745" y="4996188"/>
            <a:ext cx="353291" cy="361950"/>
            <a:chOff x="3262745" y="4996188"/>
            <a:chExt cx="353291" cy="3619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595186" y="5002881"/>
            <a:ext cx="353291" cy="361950"/>
            <a:chOff x="3262745" y="4996188"/>
            <a:chExt cx="353291" cy="36195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956556" y="4964888"/>
            <a:ext cx="353291" cy="361950"/>
            <a:chOff x="3262745" y="4996188"/>
            <a:chExt cx="353291" cy="36195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3117271" y="4493581"/>
            <a:ext cx="0" cy="1352062"/>
          </a:xfrm>
          <a:prstGeom prst="line">
            <a:avLst/>
          </a:prstGeom>
          <a:ln w="762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4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03873" y="4980538"/>
            <a:ext cx="364516" cy="364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607282" y="4985948"/>
            <a:ext cx="364516" cy="364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81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13"/>
    </mc:Choice>
    <mc:Fallback>
      <p:transition spd="slow" advTm="89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testing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674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Does classifier correctly label new data?</a:t>
            </a:r>
            <a:endParaRPr lang="en-US" sz="36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38200" y="3837222"/>
            <a:ext cx="536170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93411" y="3937562"/>
            <a:ext cx="520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	0.5	1.0	1.5	2.0	2.5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3851563" y="3333643"/>
            <a:ext cx="353291" cy="361950"/>
            <a:chOff x="3262745" y="4996188"/>
            <a:chExt cx="353291" cy="36195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184004" y="3340336"/>
            <a:ext cx="353291" cy="361950"/>
            <a:chOff x="3262745" y="4996188"/>
            <a:chExt cx="353291" cy="36195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545374" y="3302343"/>
            <a:ext cx="353291" cy="361950"/>
            <a:chOff x="3262745" y="4996188"/>
            <a:chExt cx="353291" cy="3619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>
            <a:off x="3706089" y="2831036"/>
            <a:ext cx="0" cy="1352062"/>
          </a:xfrm>
          <a:prstGeom prst="line">
            <a:avLst/>
          </a:prstGeom>
          <a:ln w="762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38200" y="6144308"/>
            <a:ext cx="536170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93411" y="6231000"/>
            <a:ext cx="520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	0.5	1.0	1.5	2.0	2.5</a:t>
            </a:r>
            <a:endParaRPr lang="en-US" sz="24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3706089" y="5124474"/>
            <a:ext cx="0" cy="1352062"/>
          </a:xfrm>
          <a:prstGeom prst="line">
            <a:avLst/>
          </a:prstGeom>
          <a:ln w="762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6200000">
            <a:off x="-268893" y="3286787"/>
            <a:ext cx="1408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Train</a:t>
            </a:r>
            <a:endParaRPr lang="en-US" sz="4800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-152867" y="5499912"/>
            <a:ext cx="1176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Test</a:t>
            </a:r>
            <a:endParaRPr lang="en-US" sz="4800" dirty="0"/>
          </a:p>
        </p:txBody>
      </p:sp>
      <p:sp>
        <p:nvSpPr>
          <p:cNvPr id="51" name="TextBox 50"/>
          <p:cNvSpPr txBox="1"/>
          <p:nvPr/>
        </p:nvSpPr>
        <p:spPr>
          <a:xfrm>
            <a:off x="1169914" y="4918303"/>
            <a:ext cx="622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cat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131320" y="4819943"/>
            <a:ext cx="7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lion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946293" y="4868571"/>
            <a:ext cx="785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Trex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644141" y="4872506"/>
            <a:ext cx="1105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giraffe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2373028" y="4672190"/>
            <a:ext cx="847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baby</a:t>
            </a:r>
            <a:br>
              <a:rPr lang="en-US" sz="2000" dirty="0" smtClean="0"/>
            </a:br>
            <a:r>
              <a:rPr lang="en-US" sz="2000" dirty="0" smtClean="0"/>
              <a:t>giraffe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7315199" y="4399227"/>
            <a:ext cx="4488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Example “good” performance:</a:t>
            </a:r>
          </a:p>
          <a:p>
            <a:r>
              <a:rPr lang="en-US" sz="3600" dirty="0" smtClean="0"/>
              <a:t>90% correct labels</a:t>
            </a:r>
            <a:endParaRPr lang="en-US" sz="3600" dirty="0"/>
          </a:p>
        </p:txBody>
      </p:sp>
      <p:sp>
        <p:nvSpPr>
          <p:cNvPr id="58" name="TextBox 57"/>
          <p:cNvSpPr txBox="1"/>
          <p:nvPr/>
        </p:nvSpPr>
        <p:spPr>
          <a:xfrm>
            <a:off x="6941127" y="330294"/>
            <a:ext cx="5053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00B050"/>
                </a:solidFill>
              </a:rPr>
              <a:t>Testing set should be distinct from training set!</a:t>
            </a:r>
            <a:endParaRPr lang="en-US" sz="3600" i="1" dirty="0">
              <a:solidFill>
                <a:srgbClr val="00B05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5</a:t>
            </a:fld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754556" y="3313636"/>
            <a:ext cx="364516" cy="364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3245100" y="3328259"/>
            <a:ext cx="364516" cy="364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228487" y="532838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1790582" y="532838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845849" y="5373097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3263538" y="5373097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3645035" y="5373097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4125148" y="5358109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4957752" y="5369328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5611515" y="5332146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77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134"/>
    </mc:Choice>
    <mc:Fallback>
      <p:transition spd="slow" advTm="213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3" grpId="0"/>
      <p:bldP spid="41" grpId="0"/>
      <p:bldP spid="51" grpId="0"/>
      <p:bldP spid="52" grpId="0"/>
      <p:bldP spid="54" grpId="0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careful with your training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if we train with only baby giraffes and ants?</a:t>
            </a:r>
          </a:p>
          <a:p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What if we train with only T rexes and adult giraffes?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89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06"/>
    </mc:Choice>
    <mc:Fallback>
      <p:transition spd="slow" advTm="11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vs. testing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345" y="1847849"/>
                <a:ext cx="11564793" cy="4371975"/>
              </a:xfrm>
            </p:spPr>
            <p:txBody>
              <a:bodyPr/>
              <a:lstStyle/>
              <a:p>
                <a:r>
                  <a:rPr lang="en-US" sz="3200" b="1" dirty="0" smtClean="0">
                    <a:solidFill>
                      <a:srgbClr val="0000FF"/>
                    </a:solidFill>
                  </a:rPr>
                  <a:t>Training</a:t>
                </a:r>
                <a:r>
                  <a:rPr lang="en-US" sz="3200" dirty="0" smtClean="0"/>
                  <a:t>: learn parameters from set of data in each class</a:t>
                </a:r>
              </a:p>
              <a:p>
                <a:r>
                  <a:rPr lang="en-US" sz="3200" b="1" dirty="0" smtClean="0">
                    <a:solidFill>
                      <a:srgbClr val="FF0000"/>
                    </a:solidFill>
                  </a:rPr>
                  <a:t>Testing</a:t>
                </a:r>
                <a:r>
                  <a:rPr lang="en-US" sz="3200" dirty="0" smtClean="0"/>
                  <a:t>: measure how often classifier correctly identifies new data</a:t>
                </a:r>
                <a:endParaRPr lang="en-US" sz="3200" b="1" dirty="0" smtClean="0"/>
              </a:p>
              <a:p>
                <a:endParaRPr lang="en-US" dirty="0" smtClean="0"/>
              </a:p>
              <a:p>
                <a:r>
                  <a:rPr lang="en-US" sz="3200" dirty="0" smtClean="0"/>
                  <a:t>More training reduces classifier error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3200" dirty="0" smtClean="0"/>
              </a:p>
              <a:p>
                <a:endParaRPr lang="en-US" dirty="0" smtClean="0"/>
              </a:p>
              <a:p>
                <a:r>
                  <a:rPr lang="en-US" sz="3200" dirty="0"/>
                  <a:t>T</a:t>
                </a:r>
                <a:r>
                  <a:rPr lang="en-US" sz="3200" dirty="0" smtClean="0"/>
                  <a:t>oo much training data causes </a:t>
                </a:r>
                <a:br>
                  <a:rPr lang="en-US" sz="3200" dirty="0" smtClean="0"/>
                </a:br>
                <a:r>
                  <a:rPr lang="en-US" sz="3200" dirty="0" smtClean="0"/>
                  <a:t>worse testing error – overfitting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45" y="1847849"/>
                <a:ext cx="11564793" cy="4371975"/>
              </a:xfrm>
              <a:blipFill rotWithShape="0">
                <a:blip r:embed="rId6"/>
                <a:stretch>
                  <a:fillRect l="-1212" t="-2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606145" y="3414852"/>
            <a:ext cx="4020993" cy="2962133"/>
            <a:chOff x="8769638" y="4752974"/>
            <a:chExt cx="2857500" cy="2105026"/>
          </a:xfrm>
        </p:grpSpPr>
        <p:pic>
          <p:nvPicPr>
            <p:cNvPr id="1026" name="Picture 2" descr="https://upload.wikimedia.org/wikipedia/commons/thumb/1/1f/Overfitting_svg.svg/300px-Overfitting_svg.sv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9638" y="4752974"/>
              <a:ext cx="2857500" cy="210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881937" y="5229726"/>
              <a:ext cx="288758" cy="3208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743" y="6219824"/>
            <a:ext cx="3200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ize of training set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842764" y="4590576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error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9" name="Ink 8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46920" y="3650040"/>
              <a:ext cx="9860400" cy="3056040"/>
            </p14:xfrm>
          </p:contentPart>
        </mc:Choice>
        <mc:Fallback>
          <p:pic>
            <p:nvPicPr>
              <p:cNvPr id="9" name="Ink 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7560" y="3640680"/>
                <a:ext cx="9879120" cy="30747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14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852"/>
    </mc:Choice>
    <mc:Fallback>
      <p:transition spd="slow" advTm="342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6|1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5|3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12.6|1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1|5.2|25.3|76.7|3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179.4|9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</Words>
  <Application>Microsoft Office PowerPoint</Application>
  <PresentationFormat>Widescreen</PresentationFormat>
  <Paragraphs>96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Introduction to classifiers</vt:lpstr>
      <vt:lpstr>The goal of a classifier</vt:lpstr>
      <vt:lpstr>Giraffe detector</vt:lpstr>
      <vt:lpstr>Learning our classifier parameter(s)</vt:lpstr>
      <vt:lpstr>The testing set</vt:lpstr>
      <vt:lpstr>Be careful with your training set</vt:lpstr>
      <vt:lpstr>Training vs. testing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classifiers</dc:title>
  <dc:creator>ddleeds</dc:creator>
  <cp:lastModifiedBy>ddleeds</cp:lastModifiedBy>
  <cp:revision>2</cp:revision>
  <dcterms:created xsi:type="dcterms:W3CDTF">2017-09-06T03:12:36Z</dcterms:created>
  <dcterms:modified xsi:type="dcterms:W3CDTF">2017-09-06T03:12:45Z</dcterms:modified>
</cp:coreProperties>
</file>