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Action2.xml" ContentType="application/vnd.ms-office.inkAction+xml"/>
  <Override PartName="/ppt/ink/inkAction3.xml" ContentType="application/vnd.ms-office.inkAction+xml"/>
  <Override PartName="/ppt/tags/tag6.xml" ContentType="application/vnd.openxmlformats-officedocument.presentationml.tags+xml"/>
  <Override PartName="/ppt/ink/inkAction4.xml" ContentType="application/vnd.ms-office.inkAction+xml"/>
  <Override PartName="/ppt/tags/tag7.xml" ContentType="application/vnd.openxmlformats-officedocument.presentationml.tags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tags/tag8.xml" ContentType="application/vnd.openxmlformats-officedocument.presentationml.tags+xml"/>
  <Override PartName="/ppt/ink/inkAction8.xml" ContentType="application/vnd.ms-office.inkAction+xml"/>
  <Override PartName="/ppt/tags/tag9.xml" ContentType="application/vnd.openxmlformats-officedocument.presentationml.tags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71" r:id="rId3"/>
    <p:sldId id="315" r:id="rId4"/>
    <p:sldId id="286" r:id="rId5"/>
    <p:sldId id="284" r:id="rId6"/>
    <p:sldId id="310" r:id="rId7"/>
    <p:sldId id="287" r:id="rId8"/>
    <p:sldId id="288" r:id="rId9"/>
    <p:sldId id="285" r:id="rId10"/>
    <p:sldId id="316" r:id="rId11"/>
    <p:sldId id="289" r:id="rId12"/>
    <p:sldId id="290" r:id="rId13"/>
    <p:sldId id="291" r:id="rId14"/>
    <p:sldId id="293" r:id="rId15"/>
    <p:sldId id="294" r:id="rId16"/>
    <p:sldId id="292" r:id="rId17"/>
    <p:sldId id="295" r:id="rId1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81F4A-D8AD-45FA-8B27-7202E2B78DE2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3DB0F-9FBA-4563-B93C-D02148475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62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04T04:26:44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982">
    <iact:property name="dataType"/>
    <iact:actionData xml:id="d0">
      <inkml:trace xmlns:inkml="http://www.w3.org/2003/InkML" xml:id="stk0" contextRef="#ctx0" brushRef="#br0">22034 7557 0,'22'0'76,"-22"-22"-65,21 22 0,0 0-1,0 0-3,0 0 3,22-21-1,-1 21 15,-21 0-19,21 0 14,-20 0-5,-1 0-8,0 21 14,0 1-11,0-1 1,0 21 4,22-42-8,-43 42 7,21-20-7,-21-1 6,0 0-5,21 0 3,0 0 9,-21 0-10,0 22 11,0-22-1,0 0-6,0 0-6,0 22 15,0-1-15,0 0 2,0 1 5,0-1-8,0 0 8,0 1-9,-42 20 10,42-21-10,-42-20 5,42-1-1,-43 0 1,22-21 3,0 21-6,-21 0 3,20-21-1,1 21 0,-21-21 1,21 0 0,-22 0 0,1 22 3,0-22-4,21 0-2,-22 0 3,1 0 1,0-22-3,20 1 1,1 0 1,21 0-1,-21 0 4,0-127 18,21 126-26,-21 22 15,21-21-10,0 42-1,0-42 11,0 0-11,0-42 1,0 20-1,0 22 1,0-21 5,0 21-10,0-1 4,0 1 5,0 0-8,0 0 3,21 0 5,0-22-8,0 1 6,0 21 5,1 21 2,-1-21 3,0 21 16,-21-21 19,0-43-47,0 43-1,0 0 1,0 0 0</inkml:trace>
    </iact:actionData>
  </iact:action>
  <iact:action type="add" startTime="36244">
    <iact:property name="dataType"/>
    <iact:actionData xml:id="d1">
      <inkml:trace xmlns:inkml="http://www.w3.org/2003/InkML" xml:id="stk1" contextRef="#ctx0" brushRef="#br0">23156 7493 0,'0'21'39,"0"22"-29,21-22-2,1 21 3,-22-21-3,0 0 5,0 1-6,21-22 6,-21 21-7,0 0 7,0 0-6,21 0 6,-21 0 6,0 1-8,0-1 4,0 0 0,0 21 6,0-21-19,0 1 9,0 20-2,0 0 1,0-21-1,0 1 11,0-1-11,0 0 5,-21-21-8,21 21 3,0 0 1,-21-21-1,-1 21 12,1-21-12,0 22 0,0-1 2,0-21-2,-22 0 0,22 0 17,0 0-22,0 0 5,0 0 42,0 0-23,21-21-9,-22-1-9,22 1 19,0 0-19,0 0 0,0 0-1,0 0 18,0-1-15,0 1-1,0 0 14,0-21-22,0-1 6,0 22 1,0-21 0,0 0-1,0-22 1,22-21 0,20 1-1,0 20 1,-21-20 0,-21 62-1,22 1 2,-1 21 61,-21 21 49</inkml:trace>
    </iact:actionData>
  </iact:action>
  <iact:action type="add" startTime="38594">
    <iact:property name="dataType"/>
    <iact:actionData xml:id="d2">
      <inkml:trace xmlns:inkml="http://www.w3.org/2003/InkML" xml:id="stk2" contextRef="#ctx0" brushRef="#br0">23622 7578 0,'0'42'59,"0"-21"-34,0 0-23,0 1 8,0-1 0,0 42 0,0-42-2,0 22 3,0-1-2,0 0 0,0 1 2,0-22-2,0 0 1,0 0 0,0 0 0,0 1-1,0-1 6,0 0-11,0 0 6,0 0 14,0 22-19,0-22 21</inkml:trace>
    </iact:actionData>
  </iact:action>
  <iact:action type="add" startTime="40283">
    <iact:property name="dataType"/>
    <iact:actionData xml:id="d3">
      <inkml:trace xmlns:inkml="http://www.w3.org/2003/InkML" xml:id="stk3" contextRef="#ctx0" brushRef="#br0">24003 7599 0,'0'21'53,"0"0"-49,0 0 7,0 1-2,0 20 1,0-21-1,0 0 6,0 43-11,0-43 6,0 0-1,0 0 1,0 22 4,0-22-3,0 0-7,0 21 9,0-21-4,0 1 2,0-1-5,21 42 4,-21-42 2,0 1-5,0-1 3,0 21-1,0-21 14,0 0-16,21-21 2</inkml:trace>
    </iact:actionData>
  </iact:action>
  <iact:action type="add" startTime="41497">
    <iact:property name="dataType"/>
    <iact:actionData xml:id="d4">
      <inkml:trace xmlns:inkml="http://www.w3.org/2003/InkML" xml:id="stk4" contextRef="#ctx0" brushRef="#br0">24511 7662 0,'21'0'38,"0"0"-29,0 0 49,-21 22-38,0-1-1,22 0-7,-22 0 10,0 0-7,21-21-6,-21 21 5,21 1-8,-21-1 23,0 0 0,0 0 11,0 0-31,0 0 11,0 22-11,0-1 1,0-21-1,0 0 1,0 22 1,0-22 8,0 0-11,0 0 3,-21-21-2,21 21 1,-21-21 11,21 22-13,-22-22 7,1 21-8,0-21 1,0 21 0,0-21 8,21 21-9,-21-21-1,-1 21 6,22 0 7,-21-21-7,0 0-6,21-21 52,-21 21-46,21-21-5,0 0 12,0 0 11,-21 21-19,21-21-3,0-1 22,0 1-11,0-21 3,0 21-15,0 0 3,0-1-1,0 1 10,0 0-5,0 0 1,0 0 5,0 0 19,0-1-29,21 1 5,-21 0-12,21 0 14,0 21-14,-21-21 14,21 21-14,1-43 7,-1 43 9,-21-21-8,21 21-3</inkml:trace>
    </iact:actionData>
  </iact:action>
  <iact:action type="add" startTime="43400">
    <iact:property name="dataType"/>
    <iact:actionData xml:id="d5">
      <inkml:trace xmlns:inkml="http://www.w3.org/2003/InkML" xml:id="stk5" contextRef="#ctx0" brushRef="#br0">25104 7726 0,'21'0'29,"0"0"-19,0 0-1,0 0 1,0 0-1,1 0 1,-1 0 9,0 0 10,0 0 1,-21 21-21,21-21 14,-21 21-17,0 0 4,21 1 20,-21-1-5,0 0-22,0 0 11,0 0-9,0 0 5,0 1-1,0 20 1,0 0 0,0 1 0,0-1 0,0-21-1,0 0 5,0 0-8,0 1 14,0-1 47,-21-21-42,0 0 18,21 21-30,-21 0 13,0-21-7,0 0 5,-22 21-9,22-21 4,0 0-3,0 0-7,-22 0 1,22 0-6,-21 0 16,21 0 3,0-21 2,-1 21-6,22-21-9,-21 0 19,21 0 10,0-1 0,0 1-18,0 0-3,0 0 11,0 0-10,0 0-4,21 21-10,-21-22 5,0-20 5,22 21-10,-22 0 5,21-22-1,0 22 11,0 0-4,-21 0-11,21 21 12,-21-21 23</inkml:trace>
    </iact:actionData>
  </iact:action>
  <iact:action type="add" startTime="49236">
    <iact:property name="dataType"/>
    <iact:actionData xml:id="d6">
      <inkml:trace xmlns:inkml="http://www.w3.org/2003/InkML" xml:id="stk6" contextRef="#ctx0" brushRef="#br0">22225 8848 0,'0'21'76,"0"0"-56,0 0-11,0 0 2,0 22 0,0 20-4,0-20 3,0 20 0,0 1 0,21-1-1,-21-42 1,0 22-1,0-22 1,0 21-1,0-21 14,0 0-16,21-21 12,-21 22 84</inkml:trace>
    </iact:actionData>
  </iact:action>
  <iact:action type="add" startTime="50982">
    <iact:property name="dataType"/>
    <iact:actionData xml:id="d7">
      <inkml:trace xmlns:inkml="http://www.w3.org/2003/InkML" xml:id="stk7" contextRef="#ctx0" brushRef="#br0">22902 8954 0,'21'0'59,"1"0"-41,-1 0 21,0 21-19,-21 0 18,0 0-28,0 0 11,0 22-7,0-22-10,21 21 6,-21 0 0,0 1 5,0-1-11,0 22 6,0-22 0,0-21-1,0 0 0,0 0 1,0 1 1,-21-1-2,0 0 20,0 0-9,21 0-11,-22-21 21,22 21-21,-21-21 24,0 0-9,0 0-13,21-21-2,-21 0 1,21 0 0,-21 21-1,-1-21 1,1 0 0,0-1 9,21 1-8,-21 0-1,21 0-2,0-21 15,0 20-17,0 1 4,0 0 0,0-21 0,0 21 9,0-1-9,21 1 0,0 0 12,0-21-15,-21 21 3,22-1 3,-1 1-7,0 0 7,0 21-6,0-21 2,0 21 0,1 0 11</inkml:trace>
    </iact:actionData>
  </iact:action>
  <iact:action type="add" startTime="52858">
    <iact:property name="dataType"/>
    <iact:actionData xml:id="d8">
      <inkml:trace xmlns:inkml="http://www.w3.org/2003/InkML" xml:id="stk8" contextRef="#ctx0" brushRef="#br0">23304 9250 0,'0'21'221,"0"0"-199,0 0 4,0 1-5,0-1-9,0 0 7,0 0 7,0 0 130,0 0-26,0 1-115,0-1 3,0 0 2,0 0-10,0 0 9,0 0 13,0-42 151,0 0-173,0-21-1,0-1 15,0 22-18,0 0 2,0 0 24,0 0-6,0 0-16,0-1 0,0 1-1,0 0 1,0 0 0,0 0 0,0 0 0,0-1-1,0 1 0,0 0 1,0 0 0,0 0 0,0 0 10</inkml:trace>
    </iact:actionData>
  </iact:action>
  <iact:action type="add" startTime="54896">
    <iact:property name="dataType"/>
    <iact:actionData xml:id="d9">
      <inkml:trace xmlns:inkml="http://www.w3.org/2003/InkML" xml:id="stk9" contextRef="#ctx0" brushRef="#br0">23664 9081 0,'0'21'106,"0"0"-96,0 0 16,0 21-23,0 1 7,0-22 0,0 0 0,0 21-1,0-20 1,0-1 0,0 0-2,0 0 3,0 0-2,21 0 25,-21 1-29,0-1 4,0 0 4,0 0 3,0 21 4,0-20 9,0-1 0,0 0-19</inkml:trace>
    </iact:actionData>
  </iact:action>
  <iact:action type="add" startTime="56546">
    <iact:property name="dataType"/>
    <iact:actionData xml:id="d10">
      <inkml:trace xmlns:inkml="http://www.w3.org/2003/InkML" xml:id="stk10" contextRef="#ctx0" brushRef="#br0">24130 9186 0,'21'0'29,"0"0"-2,0 0-24,1 0 21,-1 0-6,0 0 7,0 0-11,0 0 6,0 0 5,1 0-6,-1 0 0,0 22 35,-21-1-20,0 0-25,0 0 19,0 0-17,0 0 3,0 1 1,0-1-6,0 0 7,0 0-12,0 0 14,0 0-8,0 1 0,0-1 9,0 0 20,-21-21 11,0 21-31,21 0 0,-22-21 13,22 21-25,-21-21 13,21 22-5,-21-22-8,0 42 1,0-42 0,0 42 3,21-21-3,-22 1 8,1-1-2,0-21-5,0 0 11,0 0-1,0 0 18,-1-43-6,22 22-12,0 0-8,0 0-2,-21 0 2,21 0 9,-21 21-13,21-22 4,0 1-2,0 0 10,0 0 1,0 0 9,0 0-19,0-1 12,0 1-15,0 0 5,0 0 5,0 0 2,0 0 1,0-1-11,0 1 10,0 0-9,21 21 0,-21-21-1,21 0 1,1 0 10,-1 21-1,-21-22-9,21 22 34</inkml:trace>
    </iact:actionData>
  </iact:action>
  <iact:action type="add" startTime="58925">
    <iact:property name="dataType"/>
    <iact:actionData xml:id="d11">
      <inkml:trace xmlns:inkml="http://www.w3.org/2003/InkML" xml:id="stk11" contextRef="#ctx0" brushRef="#br0">24659 9165 0,'0'21'136,"0"22"-127,0-1 0,0-21 1,0 22 0,0-1-1,0-21 2,0 0 2,0 0-3,0 1 13,0-1-21,0 0 7,0 0 1,0 21-1,0-20 6,0 20-11,0 21 6,0-41 10,0 20-10,0-63 145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04T04:36:53.63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act:action type="add" startTime="70884">
    <iact:property name="dataType"/>
    <iact:actionData xml:id="d0">
      <inkml:trace xmlns:inkml="http://www.w3.org/2003/InkML" xml:id="stk0" contextRef="#ctx0" brushRef="#br0">7768 4741 0,'0'-21'75,"0"0"-55,0 0-10,0 0-1,0 0 1,0-22 0,0 22 0,0 0-1,0 0 2,0-22-3,0 22 15,0 0-16,0 0 2,0-21 6,0 20-6,0-20 6,0 21 5,0 0 2,0 0-16,0-1 4,0 1 10,0 0-1,0 0 10,21 21 81,0 0-26,1 0-49,-1 0-31,0 0 6,21 0 0,-21 0-1,22 0 1,-1-21 1,22 0-2,20-1 1,-41 1-1,-1 21 1,0-21 4,1 21-8,-1 0 3,0 0 1,-21 0 0,1 0-1,20 0 1,0 0-1,-21 0 1,1 0 0,20 0 4,-21 0 5,0 0-13,0 0 13,1 0-9,-1 0 15,-21 21 222,0 0-226,0 1-1,0-1-12,0 0 10,0 0 2,0 0-1,0 0-9,0 1 20,0-1-10,0 0-2,0 0-8,21 21 0,-21 1 1,0-22-2,0 0-1,21 21 2,-21-20 0,0-1 0,0 0 2,0 0 15,0 0 50,0 0-57,0 1 9,0-1 0,21-21 0</inkml:trace>
    </iact:actionData>
  </iact:action>
  <iact:action type="add" startTime="73566">
    <iact:property name="dataType"/>
    <iact:actionData xml:id="d1">
      <inkml:trace xmlns:inkml="http://www.w3.org/2003/InkML" xml:id="stk1" contextRef="#ctx0" brushRef="#br0">8361 4276 0,'-21'0'113,"-1"0"-59,1 0-29,0 0-4,0 0 6,0 0 2,0 0-20,-1 0 21,1 0-11,0 0 10,0 0-17,21 21 31,0 0 0,-21-21-32,21 21 18,0 0-1,0 1-13,0-1 9,0 0-1,0 0-6,0 0-8,0 0 15,0 1 15,0-1-15,0 0-5,21-21 58,0 0-52,0 0-5,0 0-5,22 0 6,-22 0-1,0 0-12,0 0 1,0 21 2,1-21 6,-1 0 22,-21 21 0,0 0 0,0 1-29,0-1 9,0 0 1,0 0 5,0 0-22,0 0 16,0 1 11,0-1 47,0 0-28,-21-21-30,-1 0 30,1 0-29,0 0-8,0 0 6,0 0 3,0 0-1,-1 0-18,1 0 17,0 0-13,0 0 18,42 0 164,0 0-81</inkml:trace>
    </iact:actionData>
  </iact:action>
  <iact:action type="add" startTime="79142">
    <iact:property name="dataType"/>
    <iact:actionData xml:id="d2">
      <inkml:trace xmlns:inkml="http://www.w3.org/2003/InkML" xml:id="stk2" contextRef="#ctx0" brushRef="#br0">7429 4953 0,'22'0'233,"20"0"-207,-21 0-6,21 0 2,-20 0-2,-1 0-6,0 0 6,0 0-8,0 0 6,0-21 3,1 21-12,-1 0-1,0 0 2,0 0 12,0 0-16,0 0 14,1 0 0,20 0 0,-21 0 3,0 0-4,0 0-12,1 0 4,-1 0 8,21 0-8,-21 0 5,0 0-7,1 0 6,-1 0-10,0 0 5,0 0-1,0 0 11,0 0-11,1 0 2,-1 0 10,0 0-14,0 0 12,0 0-9,0 0 9,1 0-9,-1 0 9,0 0-6,0 0 4,21 0 2,-20 0 1,-1 0 3,0 0-3,0 0-14,0 0 14,0 0-2,1 0-8,-1 0 0,0-21 10,0 21-9,0 0-3,0 0 12,1 0-10,-1-21 9,0 21-9,0 0 0,0 0-1,0 0 1,1 0 9,20 0-8,-21 0 8,0 0-9,0 0-1,1 0 0,-1 0 11,0 0-10,0-22 9,0 22 0,0 0 0,1 0 1,-1 0 0,0 0 195,0 0-165,0 0-34,0 0-6,1 0 19,-1 0 68,0 0-29,0 0-45,0 0-3</inkml:trace>
    </iact:actionData>
  </iact:action>
  <iact:action type="add" startTime="93393">
    <iact:property name="dataType"/>
    <iact:actionData xml:id="d3">
      <inkml:trace xmlns:inkml="http://www.w3.org/2003/InkML" xml:id="stk3" contextRef="#ctx0" brushRef="#br0">25506 2180 0</inkml:trace>
    </iact:actionData>
  </iact:action>
  <iact:action type="add" startTime="93907">
    <iact:property name="dataType"/>
    <iact:actionData xml:id="d4">
      <inkml:trace xmlns:inkml="http://www.w3.org/2003/InkML" xml:id="stk4" contextRef="#ctx0" brushRef="#br0">25760 2201 0</inkml:trace>
    </iact:actionData>
  </iact:action>
  <iact:action type="add" startTime="94451">
    <iact:property name="dataType"/>
    <iact:actionData xml:id="d5">
      <inkml:trace xmlns:inkml="http://www.w3.org/2003/InkML" xml:id="stk5" contextRef="#ctx0" brushRef="#br0">26247 2244 0</inkml:trace>
    </iact:actionData>
  </iact:action>
  <iact:action type="add" startTime="95034">
    <iact:property name="dataType"/>
    <iact:actionData xml:id="d6">
      <inkml:trace xmlns:inkml="http://www.w3.org/2003/InkML" xml:id="stk6" contextRef="#ctx0" brushRef="#br0">26479 2244 0,'22'0'132</inkml:trace>
    </iact:actionData>
  </iact:action>
  <iact:action type="add" startTime="95491">
    <iact:property name="dataType"/>
    <iact:actionData xml:id="d7">
      <inkml:trace xmlns:inkml="http://www.w3.org/2003/InkML" xml:id="stk7" contextRef="#ctx0" brushRef="#br0">27051 2244 0,'0'0'1,"21"0"60,0 0-45,0 0 11,1 0 1</inkml:trace>
    </iact:actionData>
  </iact:action>
  <iact:action type="add" startTime="96357">
    <iact:property name="dataType"/>
    <iact:actionData xml:id="d8">
      <inkml:trace xmlns:inkml="http://www.w3.org/2003/InkML" xml:id="stk8" contextRef="#ctx0" brushRef="#br0">26733 2244 0</inkml:trace>
    </iact:actionData>
  </iact:action>
  <iact:action type="add" startTime="96966">
    <iact:property name="dataType"/>
    <iact:actionData xml:id="d9">
      <inkml:trace xmlns:inkml="http://www.w3.org/2003/InkML" xml:id="stk9" contextRef="#ctx0" brushRef="#br0">26924 2244 0</inkml:trace>
    </iact:actionData>
  </iact:action>
  <iact:action type="add" startTime="99968">
    <iact:property name="dataType"/>
    <iact:actionData xml:id="d10">
      <inkml:trace xmlns:inkml="http://www.w3.org/2003/InkML" xml:id="stk10" contextRef="#ctx0" brushRef="#br0">28406 2350 0</inkml:trace>
    </iact:actionData>
  </iact:action>
  <iact:action type="add" startTime="100687">
    <iact:property name="dataType"/>
    <iact:actionData xml:id="d11">
      <inkml:trace xmlns:inkml="http://www.w3.org/2003/InkML" xml:id="stk11" contextRef="#ctx0" brushRef="#br0">28638 2350 0,'22'0'118</inkml:trace>
    </iact:actionData>
  </iact:action>
  <iact:action type="add" startTime="101211">
    <iact:property name="dataType"/>
    <iact:actionData xml:id="d12">
      <inkml:trace xmlns:inkml="http://www.w3.org/2003/InkML" xml:id="stk12" contextRef="#ctx0" brushRef="#br0">28977 2350 0</inkml:trace>
    </iact:actionData>
  </iact:action>
  <iact:action type="add" startTime="107777">
    <iact:property name="dataType"/>
    <iact:actionData xml:id="d13">
      <inkml:trace xmlns:inkml="http://www.w3.org/2003/InkML" xml:id="stk13" contextRef="#ctx0" brushRef="#br0">23474 3260 0,'63'0'77,"-42"0"-39,1 0-8,-1 0-2,0 0-18,0 0 11,0 0-2,0 0-2,1 0-7,-1 0 16,0 0-11,-21-21 70,0-1-36,-21 22-11,21-21-21,-21 21-8,-1 0-6,22-21 8,-21 21 0,21-21 5,-21 21 6,21 21 191,21-21-194,-21 21 7,0 0-24,21 1 18,-21-1-10,22-21 0,-22 21 0,0 0 9,0 0 34,0 0-13,0 1 2,-22-22 18</inkml:trace>
    </iact:actionData>
  </iact:action>
  <iact:action type="add" startTime="111215">
    <iact:property name="dataType"/>
    <iact:actionData xml:id="d14">
      <inkml:trace xmlns:inkml="http://www.w3.org/2003/InkML" xml:id="stk14" contextRef="#ctx0" brushRef="#br0">25717 3556 0</inkml:trace>
    </iact:actionData>
  </iact:action>
  <iact:action type="add" startTime="111825">
    <iact:property name="dataType"/>
    <iact:actionData xml:id="d15">
      <inkml:trace xmlns:inkml="http://www.w3.org/2003/InkML" xml:id="stk15" contextRef="#ctx0" brushRef="#br0">25908 3577 0</inkml:trace>
    </iact:actionData>
  </iact:action>
  <iact:action type="add" startTime="112378">
    <iact:property name="dataType"/>
    <iact:actionData xml:id="d16">
      <inkml:trace xmlns:inkml="http://www.w3.org/2003/InkML" xml:id="stk16" contextRef="#ctx0" brushRef="#br0">26183 3577 0</inkml:trace>
    </iact:actionData>
  </iact:action>
  <iact:action type="add" startTime="112893">
    <iact:property name="dataType"/>
    <iact:actionData xml:id="d17">
      <inkml:trace xmlns:inkml="http://www.w3.org/2003/InkML" xml:id="stk17" contextRef="#ctx0" brushRef="#br0">26479 3577 0</inkml:trace>
    </iact:actionData>
  </iact:action>
  <iact:action type="add" startTime="120471">
    <iact:property name="dataType"/>
    <iact:actionData xml:id="d18">
      <inkml:trace xmlns:inkml="http://www.w3.org/2003/InkML" xml:id="stk18" contextRef="#ctx0" brushRef="#br0">7070 4445 0,'42'0'27,"0"0"-7,-21 0 0,22 0-11,-22 0 17,21 0-13,-21 0 6,1 0 2,20 0-4,-21 0 8,0 0-1,0 0-14,-21-21 142,-21 21-101,21-21-21,-21 21-23,0 0 16,21-21-16,-21-1 12,0 22-9,-1-21 9,1 21 16,21-21-18,21 21 176,-21 21-164,22-21 19,-22 21-39,21 1 6,0-22-10,0 0 4,-21 21 2,21-21-3,0 21 2,-21 0 29,0 0 20,0 0 9,0 1 0,-21-1-30,0 0-18,0-21 8,0 21-25,-22 0 7,1 0-3,21 1 2,0-22 1,0 0 0,21 21 0,0-64 125</inkml:trace>
    </iact:actionData>
  </iact:action>
  <iact:action type="add" startTime="123634">
    <iact:property name="dataType"/>
    <iact:actionData xml:id="d19">
      <inkml:trace xmlns:inkml="http://www.w3.org/2003/InkML" xml:id="stk19" contextRef="#ctx0" brushRef="#br0">3365 12488 0,'22'0'116,"-1"0"-96,42 0-10,-20 0 5,-1 0-10,21 0 3,-20 0 4,-1-21 4,0 21-10,1 0 6,-1 0-9,0 0 13,-20 0 4,20-21-19,0 21 3,-21 0 4,1 0 3,-1 0-3,0 0 4,0 0-6,0 0 6,0 0 7,1 0-18,20 0 18,-21 0-10,0 0 2,-42 21 133,0-21-125,-21 0 4,20 0-7,-41 0-6,21 0 3,-22 0-3,-21 0-4,22 0 3,-1 0 1,1 0-1,-1 0 1,43 0 0,42 0 87,1 0-87,-1 0 0,0 0 19,0-21 0,0 21-10,0 0-9,22 0 0,20-21-1,1 21 1,42 0 0,-22 0 3,22 0-7,0 0 4,-21 0-1,-1 0 1,-41 0 0,-22 0-1,0 0 2,-42 21 95,0-21-80,-22 21-24,-20-21 6,-22 0 1,0 21 1,-20-21-1,41 0-3,1 0 2,41 0 11,44 0 49,-1 0-58,-21 22-1</inkml:trace>
    </iact:actionData>
  </iact:action>
  <iact:action type="add" startTime="140332">
    <iact:property name="dataType"/>
    <iact:actionData xml:id="d20">
      <inkml:trace xmlns:inkml="http://www.w3.org/2003/InkML" xml:id="stk20" contextRef="#ctx0" brushRef="#br0">25442 1355 0</inkml:trace>
    </iact:actionData>
  </iact:action>
  <iact:action type="add" startTime="140816">
    <iact:property name="dataType"/>
    <iact:actionData xml:id="d21">
      <inkml:trace xmlns:inkml="http://www.w3.org/2003/InkML" xml:id="stk21" contextRef="#ctx0" brushRef="#br0">25442 1545 0</inkml:trace>
    </iact:actionData>
  </iact:action>
  <iact:action type="add" startTime="141389">
    <iact:property name="dataType"/>
    <iact:actionData xml:id="d22">
      <inkml:trace xmlns:inkml="http://www.w3.org/2003/InkML" xml:id="stk22" contextRef="#ctx0" brushRef="#br0">25442 1969 0</inkml:trace>
    </iact:actionData>
  </iact:action>
  <iact:action type="add" startTime="142257">
    <iact:property name="dataType"/>
    <iact:actionData xml:id="d23">
      <inkml:trace xmlns:inkml="http://www.w3.org/2003/InkML" xml:id="stk23" contextRef="#ctx0" brushRef="#br0">25527 1334 0,'0'0'1</inkml:trace>
    </iact:actionData>
  </iact:action>
  <iact:action type="add" startTime="142633">
    <iact:property name="dataType"/>
    <iact:actionData xml:id="d24">
      <inkml:trace xmlns:inkml="http://www.w3.org/2003/InkML" xml:id="stk24" contextRef="#ctx0" brushRef="#br0">25993 1228 0</inkml:trace>
    </iact:actionData>
  </iact:action>
  <iact:action type="add" startTime="142925">
    <iact:property name="dataType"/>
    <iact:actionData xml:id="d25">
      <inkml:trace xmlns:inkml="http://www.w3.org/2003/InkML" xml:id="stk25" contextRef="#ctx0" brushRef="#br0">26014 1228 0,'0'0'3,"21"0"80,0 0-71,0 0-4,0 0 3,1 0 1,20 0-1,-190 0-5</inkml:trace>
    </iact:actionData>
  </iact:action>
  <iact:action type="add" startTime="143244">
    <iact:property name="dataType"/>
    <iact:actionData xml:id="d26">
      <inkml:trace xmlns:inkml="http://www.w3.org/2003/InkML" xml:id="stk26" contextRef="#ctx0" brushRef="#br0">26014 1228 0</inkml:trace>
    </iact:actionData>
  </iact:action>
  <iact:action type="add" startTime="143774">
    <iact:property name="dataType"/>
    <iact:actionData xml:id="d27">
      <inkml:trace xmlns:inkml="http://www.w3.org/2003/InkML" xml:id="stk27" contextRef="#ctx0" brushRef="#br0">26776 1207 0</inkml:trace>
    </iact:actionData>
  </iact:action>
  <iact:action type="add" startTime="144030">
    <iact:property name="dataType"/>
    <iact:actionData xml:id="d28">
      <inkml:trace xmlns:inkml="http://www.w3.org/2003/InkML" xml:id="stk28" contextRef="#ctx0" brushRef="#br0">26776 1207 0,'21'0'88,"21"0"-64,-21 0-23,1 0 2,-1 0 15,0 0-13,-148 0 2</inkml:trace>
    </iact:actionData>
  </iact:action>
  <iact:action type="add" startTime="144352">
    <iact:property name="dataType"/>
    <iact:actionData xml:id="d29">
      <inkml:trace xmlns:inkml="http://www.w3.org/2003/InkML" xml:id="stk29" contextRef="#ctx0" brushRef="#br0">26797 1207 0,'0'0'0</inkml:trace>
    </iact:actionData>
  </iact:action>
  <iact:action type="add" startTime="145022">
    <iact:property name="dataType"/>
    <iact:actionData xml:id="d30">
      <inkml:trace xmlns:inkml="http://www.w3.org/2003/InkML" xml:id="stk30" contextRef="#ctx0" brushRef="#br0">27284 1355 0,'0'21'136</inkml:trace>
    </iact:actionData>
  </iact:action>
  <iact:action type="add" startTime="145439">
    <iact:property name="dataType"/>
    <iact:actionData xml:id="d31">
      <inkml:trace xmlns:inkml="http://www.w3.org/2003/InkML" xml:id="stk31" contextRef="#ctx0" brushRef="#br0">27284 1609 0</inkml:trace>
    </iact:actionData>
  </iact:action>
  <iact:action type="add" startTime="145983">
    <iact:property name="dataType"/>
    <iact:actionData xml:id="d32">
      <inkml:trace xmlns:inkml="http://www.w3.org/2003/InkML" xml:id="stk32" contextRef="#ctx0" brushRef="#br0">27284 1884 0</inkml:trace>
    </iact:actionData>
  </iact:action>
  <iact:action type="add" startTime="146527">
    <iact:property name="dataType"/>
    <iact:actionData xml:id="d33">
      <inkml:trace xmlns:inkml="http://www.w3.org/2003/InkML" xml:id="stk33" contextRef="#ctx0" brushRef="#br0">27284 2159 0,'0'-42'98</inkml:trace>
    </iact:actionData>
  </iact:action>
  <iact:action type="add" startTime="149927">
    <iact:property name="dataType"/>
    <iact:actionData xml:id="d34">
      <inkml:trace xmlns:inkml="http://www.w3.org/2003/InkML" xml:id="stk34" contextRef="#ctx0" brushRef="#br0">9546 4212 0,'0'0'1,"42"0"75,-20 0-66,-1-42-2,21 42 3,-21-21-2,22 0 8,-22 21-9,0 0-4,21 0 5,-21 0 12,22 0-7,-22 0-9,0 0 4,0 0 1,22 0-1,-22 0 1,0 0 0,0 21 2,21-21-5,-20 0 3,-1 21-1,0-21 1,21 0-1,-21 0 4,1 21-6,-1 0 3,-21 0-1,42 1 1,-21-1 12,0 0-5,1 0-3,-1-21 11,-21-21 120,0 0-112,0 0-17,0-1-6,0 1 9,0 0 15,-21 21-29,-1-21 15,22 0-10,0 0 23,0-1-18,0 44 121,0-1-107,0 0-19,0 0 12,22 0-15,-22 0 6,0 1-4,21-1 2,-21 0-4,0 0 3,0 0 9,0 0-11,0 1 11,-21-22 10,-1 0-4,1 0-20,0 0 24</inkml:trace>
    </iact:actionData>
  </iact:action>
  <iact:action type="add" startTime="152432">
    <iact:property name="dataType"/>
    <iact:actionData xml:id="d35">
      <inkml:trace xmlns:inkml="http://www.w3.org/2003/InkML" xml:id="stk35" contextRef="#ctx0" brushRef="#br0">11345 4636 0,'0'0'1,"21"0"94,43 0-87,-22 0 2,22 0 0,-22 0-1,22 0 1,-1 0 0,-21 0-1,1 0 1,-1 0 3,0 0-3,1 0-1,-22 0-3,0 0 5,21 0-2,1 0 1,-22 0 0,0 0-1,0 0 1,22 0 0,-22 0-1,0 0 1,0 0 0,21 0 9,-20 0-7,20 0 5,-21 0-4,21 0 3,-20 0 3,-1 0 14,0 0-16,0 0 11,0 0-9,0 0 20,1 0-24,-1 0-1,0 0 15</inkml:trace>
    </iact:actionData>
  </iact:action>
  <iact:action type="add" startTime="154771">
    <iact:property name="dataType"/>
    <iact:actionData xml:id="d36">
      <inkml:trace xmlns:inkml="http://www.w3.org/2003/InkML" xml:id="stk36" contextRef="#ctx0" brushRef="#br0">11790 3916 0,'0'21'78,"0"0"-69,0 0 10,0 1-5,0-1 8,0 0-6,0 0 9,0 0-6,0 0-9,0 1 17,0-1-24,0 0 6,0 0 1,0 21 16,0 1-16,0-22-2,0 0-3,0 0 5,0 22-2,-21-43 2,21 21 0,0 21 0,0-21 3,0 0-8,0 1 14,0-65 167,0 22-165,0 0-13,0 0 3,0 0-2,0-1 10,0 1-7,0 0-5,0 0 32,21 21 77,0-21-106,0 0 3,0 21 6,0 0-13,1 0 4,-1 0 10,0 0 22,-21 21 217,0 0-219,0 0-3,0 0 12,0 0-14,0 1 9,0-1-5,0 0 18,0 0-28,-21-21 19,21 21-19,-21-21-7,-1 0 5,1 0 22,0 0-12,0 0-26,0 0 5,0 0 8,21 21-15</inkml:trace>
    </iact:actionData>
  </iact:action>
  <iact:action type="add" startTime="158403">
    <iact:property name="dataType"/>
    <iact:actionData xml:id="d37">
      <inkml:trace xmlns:inkml="http://www.w3.org/2003/InkML" xml:id="stk37" contextRef="#ctx0" brushRef="#br0">11642 3281 0,'21'0'134,"0"0"-132,21 0 7,-21 0 2,1 0 1,-1 0-7,42 0 5,-42 0 14,22 0-19,-22 0 7,21 0 5,-21 0-7,1 0 6,-1 0-11,0 0 2,0 0 3,-42 0 107,42 0-97</inkml:trace>
    </iact:actionData>
  </iact:action>
  <iact:action type="add" startTime="159528">
    <iact:property name="dataType"/>
    <iact:actionData xml:id="d38">
      <inkml:trace xmlns:inkml="http://www.w3.org/2003/InkML" xml:id="stk38" contextRef="#ctx0" brushRef="#br0">11853 3281 0,'0'21'184,"0"0"-174,0 0 1,0 22 9,0-22-11,0 0 9,0 0-9,0 0 1,0 1 9,0-1 16,0 0-18,0 0 8,0 0 5,0 0 97,0 1-89,0-1 5,0 0-23,0 0 4,0 0-4,0 0 8,0 1 12</inkml:trace>
    </iact:actionData>
  </iact:action>
  <iact:action type="add" startTime="161791">
    <iact:property name="dataType"/>
    <iact:actionData xml:id="d39">
      <inkml:trace xmlns:inkml="http://www.w3.org/2003/InkML" xml:id="stk39" contextRef="#ctx0" brushRef="#br0">11959 2667 0,'-21'0'206,"0"21"-148,-22 0-32,22-21-7,0 22 14,0-22-27,0 0 13,0 0 0,21 21-5,-22-21 11,22 21-15,0 0 50,0 0 17,0 0-19,0 1-28,0-1-20,22-21 10,-22 21-9,21-21 6,0 0 1,0 0 4,-21 21-14,21-21 12,0 0 8,1 0 11,-1 0 8,0 0 61,-21-21-88,0 0 28,0 0-29,0-1 17,0 1 1,0 0-16,21 0-16,-21 0 17,0 0 5,0-1-18,21 22 0,-21-21 53,0 0-25,0 0 2,0 42 163,0 0-173,0 0 22,0 1-24,0-1 11,0 21-18,0-21-1,0 0-11,0 22 12,0-22 0,21-21 4,-21 21-19,0 0 14,0 0 59,0 1 10</inkml:trace>
    </iact:actionData>
  </iact:action>
  <iact:action type="add" startTime="205472">
    <iact:property name="dataType"/>
    <iact:actionData xml:id="d40">
      <inkml:trace xmlns:inkml="http://www.w3.org/2003/InkML" xml:id="stk40" contextRef="#ctx0" brushRef="#br0">14838 3789 0,'21'0'133,"0"0"-113,0 0-11,0 0 1</inkml:trace>
    </iact:actionData>
  </iact:action>
  <iact:action type="add" startTime="205896">
    <iact:property name="dataType"/>
    <iact:actionData xml:id="d41">
      <inkml:trace xmlns:inkml="http://www.w3.org/2003/InkML" xml:id="stk41" contextRef="#ctx0" brushRef="#br0">15155 3789 0,'21'0'77,"1"0"-67,-1 0 10,0 0 2,0 0-15,0 0 3</inkml:trace>
    </iact:actionData>
  </iact:action>
  <iact:action type="add" startTime="206294">
    <iact:property name="dataType"/>
    <iact:actionData xml:id="d42">
      <inkml:trace xmlns:inkml="http://www.w3.org/2003/InkML" xml:id="stk42" contextRef="#ctx0" brushRef="#br0">15536 3789 0,'0'0'1,"21"0"18,22 0-10,-1 0 1,0 0 0,22 0-1,-43 0 1,0 0 0,0 0-1,22 0 1,-22 0 9</inkml:trace>
    </iact:actionData>
  </iact:action>
  <iact:action type="add" startTime="207364">
    <iact:property name="dataType"/>
    <iact:actionData xml:id="d43">
      <inkml:trace xmlns:inkml="http://www.w3.org/2003/InkML" xml:id="stk43" contextRef="#ctx0" brushRef="#br0">16679 3323 0,'21'0'74,"1"0"-70,-1 0 5,21 0 1,22 0 1,-1 0-4,1 0 7,-1 0-9,1 0 5,-22 0 0,21 0 0,-41 0-1,20 0 1,-21 0 0</inkml:trace>
    </iact:actionData>
  </iact:action>
  <iact:action type="add" startTime="208403">
    <iact:property name="dataType"/>
    <iact:actionData xml:id="d44">
      <inkml:trace xmlns:inkml="http://www.w3.org/2003/InkML" xml:id="stk44" contextRef="#ctx0" brushRef="#br0">16976 3323 0,'0'21'173,"0"1"-152,0-1-13,0 0 7,0 42-11,0-41 6,0 20-1,0-21 1,0 21-1,0-20 2,0-1 7,0 0-8</inkml:trace>
    </iact:actionData>
  </iact:action>
  <iact:action type="add" startTime="210091">
    <iact:property name="dataType"/>
    <iact:actionData xml:id="d45">
      <inkml:trace xmlns:inkml="http://www.w3.org/2003/InkML" xml:id="stk45" contextRef="#ctx0" brushRef="#br0">16891 3937 0,'0'42'127,"0"-20"-89,0 20-19,0-21 1,0 21-10,0 1-1,0-22 1,0 21 3,0 1-7,0-1 4,0 0 0,0-21-1,0 1 1,0-1 29,0 0-5,0 0-11,0 0-3,0 0 29,0-63 143,0 21-176,0 0 9,0 0-4,0-1-1,0 1 37,21 21-19,-21-21-19,21 21 22,0-21-13,-21 0-19,43 21 0,-22-21 2,0 21-2,0-22 1,0 22 13,1 0-17,-22 22 45,0-1-24,0 0 11,0 0 4,0 0-35,0 0 13,0 1 9,21-1 0,-21 0-19,0 0 28,0 0 22,0 0 16,0 1-47,-21-22 0,-1 0-20,1 0 27,21 21-32,-21-21 13,0 0-6,0 21-1,0-21 10,-1 0 8</inkml:trace>
    </iact:actionData>
  </iact:action>
  <iact:action type="add" startTime="213493">
    <iact:property name="dataType"/>
    <iact:actionData xml:id="d46">
      <inkml:trace xmlns:inkml="http://www.w3.org/2003/InkML" xml:id="stk46" contextRef="#ctx0" brushRef="#br0">16997 3704 0,'0'64'115,"0"-43"-76,0 0-1,0 0-1,-21-21-35,21 21 8,0 1 37,0-1 16,0-42 88,0-1-141,0 1-1,0 0 11,0 0 1,0 0-14,0 0 13,0-1 52,0 1-37,0 0-15,0 0 27</inkml:trace>
    </iact:actionData>
  </iact:action>
  <iact:action type="add" startTime="219580">
    <iact:property name="dataType"/>
    <iact:actionData xml:id="d47">
      <inkml:trace xmlns:inkml="http://www.w3.org/2003/InkML" xml:id="stk47" contextRef="#ctx0" brushRef="#br0">17378 3683 0,'21'0'123,"21"0"-101,-42-21-14,21 21 7,22 0-10,-1-21 19,-42 0-15,21 21-4,0-22 6,1 1-2,20 0 1,-21 0 9,21 0-9,-20 21-1,-1 0 1,21-21 0,-21 21 0,0-22 3,22 22-7,-1 0 13,-21 0 5,0 0 10,1 0-1,-1 0-24,-21 22-2,21-1 2,0-21 2,-21 21-2,21-21 0,0 21 1,1-21 0,-22 21 0,21 0-1,0-21 1,-21 22-1,21-22 2,0 21-2,0 0 4,1-21-7,-1 21 14,0 0 9,0-21-10,-21 21-9,21-21 165,-21-21-126,0 0-28,0-21-2,0 21 0,-21 21 0,21-22-8,0 1-2,-21 21 1,21-21-2,0 0 12,-21 0-7,21 0-6,0-1 13,-21 22 10,21 22 162,0-1-173,0 0 1,0 21-9,0 1-2,21-1 1,21 21 9,-21-20-17,0 20 6,1-42 2,-22 1 2,21-1-7,-21 0 43,-21-21 21,-1 0-59,1 0 5,0 0-2,0 0-3,0 0 10,0 0 18</inkml:trace>
    </iact:actionData>
  </iact:action>
  <iact:action type="add" startTime="222309">
    <iact:property name="dataType"/>
    <iact:actionData xml:id="d48">
      <inkml:trace xmlns:inkml="http://www.w3.org/2003/InkML" xml:id="stk48" contextRef="#ctx0" brushRef="#br0">19177 3937 0,'0'0'1,"0"21"68,0 0-13,0 1-38,0-1 10,-21 0-1,21 0-24,0 21 6,0-20 1,0 20 1,0 0-4,0 1 4,0-22-2,0 0 1,0 21 0,0-21 0,0 22 9,0-22 63,0 0-36,-21-21-21,21 21-22,0-42 268,0 0-247,0 0-8,0 0 4,0-1-1,21 1 48,-21 0-58,42 0 1,-42-21 3,21 42 7,0 0 82,1 21-24,-1-21-39,-21 21-29,0 0 19,21-21-13,-21 21 6,21-21-2,-21 21-10,0 1 9,0-1 40,21-21-49,-21 21 156,-21-21-158,0 0 30,0 0 22,0 0-25,-1 0 1,22 21-28,0 0 29,-21-21-27,0 0 15,0 21-12</inkml:trace>
    </iact:actionData>
  </iact:action>
  <iact:action type="add" startTime="228512">
    <iact:property name="dataType"/>
    <iact:actionData xml:id="d49">
      <inkml:trace xmlns:inkml="http://www.w3.org/2003/InkML" xml:id="stk49" contextRef="#ctx0" brushRef="#br0">19283 3344 0,'-21'0'77,"-1"22"-58,1-22 20,21 21-19,-21-21-1,0 0 11,0 21-1,0-21-20,-1 0 31,22 21-12,-21-21 1,21 21 0,0 0 97,0 1-76,0-1-30,21 0 27,-21 0-17,22-21-11,-1 0-8,0 0 16,0 21-17,0-21 17,0 0-12,1 0 5,-1 0 36,-21-21 16,21 21-49,-21-21-3,0 0 19,21 21-17,-21-21 9,0-1-16,21 1 14,-21 0-6,0 0 11,0 0 28,0 0-7,0-1-35,0 44 145,0-1-142,0 0 3,0 0 13,0 0-20,0 0 31,0 1-42,0-1 12,0 0-11,0 0 2,0 21 10,0-20-4,0-1-7,0 0-1,21 0 1</inkml:trace>
    </iact:actionData>
  </iact:action>
  <iact:action type="add" startTime="231873">
    <iact:property name="dataType"/>
    <iact:actionData xml:id="d50">
      <inkml:trace xmlns:inkml="http://www.w3.org/2003/InkML" xml:id="stk50" contextRef="#ctx0" brushRef="#br0">19008 2540 0,'42'0'134,"0"0"-114,-21 0-12,1 0 4,-1 0-5,21 0 3,-21 0 9,0 0-9,1 0 0,-1 0-1,0 0 11,0 0-11,0 0 11,0 0 12,-21 21 77</inkml:trace>
    </iact:actionData>
  </iact:action>
  <iact:action type="add" startTime="233233">
    <iact:property name="dataType"/>
    <iact:actionData xml:id="d51">
      <inkml:trace xmlns:inkml="http://www.w3.org/2003/InkML" xml:id="stk51" contextRef="#ctx0" brushRef="#br0">19240 2561 0,'0'85'48,"0"-64"-11,0 0 60,22-21 19,-22 21-78,0 1 11,0-1-39,0 0 20,0 0-5,0 0-11,0 0-2,0 1 4,0-1 14,0 0-11,0 0 0,0 0 20,0 0 127,0-42-39,0 42-101</inkml:trace>
    </iact:actionData>
  </iact:action>
  <iact:action type="add" startTime="237534">
    <iact:property name="dataType"/>
    <iact:actionData xml:id="d52">
      <inkml:trace xmlns:inkml="http://www.w3.org/2003/InkML" xml:id="stk52" contextRef="#ctx0" brushRef="#br0">25548 3302 0,'0'-21'56,"0"0"-36,0 0 10</inkml:trace>
    </iact:actionData>
  </iact:action>
  <iact:action type="add" startTime="237901">
    <iact:property name="dataType"/>
    <iact:actionData xml:id="d53">
      <inkml:trace xmlns:inkml="http://www.w3.org/2003/InkML" xml:id="stk53" contextRef="#ctx0" brushRef="#br0">25548 3112 0,'0'-22'117</inkml:trace>
    </iact:actionData>
  </iact:action>
  <iact:action type="add" startTime="238396">
    <iact:property name="dataType"/>
    <iact:actionData xml:id="d54">
      <inkml:trace xmlns:inkml="http://www.w3.org/2003/InkML" xml:id="stk54" contextRef="#ctx0" brushRef="#br0">25548 2731 0,'0'-22'96,"0"1"-67</inkml:trace>
    </iact:actionData>
  </iact:action>
  <iact:action type="add" startTime="239338">
    <iact:property name="dataType"/>
    <iact:actionData xml:id="d55">
      <inkml:trace xmlns:inkml="http://www.w3.org/2003/InkML" xml:id="stk55" contextRef="#ctx0" brushRef="#br0">25823 2646 0,'21'0'96,"1"0"-76,-1 0-1,0 0-10,0-21 1,0 21 14</inkml:trace>
    </iact:actionData>
  </iact:action>
  <iact:action type="add" startTime="239911">
    <iact:property name="dataType"/>
    <iact:actionData xml:id="d56">
      <inkml:trace xmlns:inkml="http://www.w3.org/2003/InkML" xml:id="stk56" contextRef="#ctx0" brushRef="#br0">26416 2625 0,'21'0'154</inkml:trace>
    </iact:actionData>
  </iact:action>
  <iact:action type="add" startTime="240561">
    <iact:property name="dataType"/>
    <iact:actionData xml:id="d57">
      <inkml:trace xmlns:inkml="http://www.w3.org/2003/InkML" xml:id="stk57" contextRef="#ctx0" brushRef="#br0">26691 2646 0,'0'21'126</inkml:trace>
    </iact:actionData>
  </iact:action>
  <iact:action type="add" startTime="241387">
    <iact:property name="dataType"/>
    <iact:actionData xml:id="d58">
      <inkml:trace xmlns:inkml="http://www.w3.org/2003/InkML" xml:id="stk58" contextRef="#ctx0" brushRef="#br0">26691 2900 0</inkml:trace>
    </iact:actionData>
  </iact:action>
  <iact:action type="add" startTime="242007">
    <iact:property name="dataType"/>
    <iact:actionData xml:id="d59">
      <inkml:trace xmlns:inkml="http://www.w3.org/2003/InkML" xml:id="stk59" contextRef="#ctx0" brushRef="#br0">26691 3112 0,'0'21'146,"0"0"-136</inkml:trace>
    </iact:actionData>
  </iact:action>
  <iact:action type="add" startTime="242571">
    <iact:property name="dataType"/>
    <iact:actionData xml:id="d60">
      <inkml:trace xmlns:inkml="http://www.w3.org/2003/InkML" xml:id="stk60" contextRef="#ctx0" brushRef="#br0">26691 3344 0</inkml:trace>
    </iact:actionData>
  </iact:action>
  <iact:action type="add" startTime="261105">
    <iact:property name="dataType"/>
    <iact:actionData xml:id="d61">
      <inkml:trace xmlns:inkml="http://www.w3.org/2003/InkML" xml:id="stk61" contextRef="#ctx0" brushRef="#br0">28236 1270 0</inkml:trace>
    </iact:actionData>
  </iact:action>
  <iact:action type="add" startTime="261542">
    <iact:property name="dataType"/>
    <iact:actionData xml:id="d62">
      <inkml:trace xmlns:inkml="http://www.w3.org/2003/InkML" xml:id="stk62" contextRef="#ctx0" brushRef="#br0">28575 1270 0</inkml:trace>
    </iact:actionData>
  </iact:action>
  <iact:action type="add" startTime="261883">
    <iact:property name="dataType"/>
    <iact:actionData xml:id="d63">
      <inkml:trace xmlns:inkml="http://www.w3.org/2003/InkML" xml:id="stk63" contextRef="#ctx0" brushRef="#br0">28765 1270 0,'22'0'26,"-1"0"-7,0 0-10,0 0 1,0 0 12,0 0-5,1 0 12</inkml:trace>
    </iact:actionData>
  </iact:action>
  <iact:action type="add" startTime="262522">
    <iact:property name="dataType"/>
    <iact:actionData xml:id="d64">
      <inkml:trace xmlns:inkml="http://www.w3.org/2003/InkML" xml:id="stk64" contextRef="#ctx0" brushRef="#br0">29104 1439 0</inkml:trace>
    </iact:actionData>
  </iact:action>
  <iact:action type="add" startTime="263104">
    <iact:property name="dataType"/>
    <iact:actionData xml:id="d65">
      <inkml:trace xmlns:inkml="http://www.w3.org/2003/InkML" xml:id="stk65" contextRef="#ctx0" brushRef="#br0">29104 1715 0</inkml:trace>
    </iact:actionData>
  </iact:action>
  <iact:action type="add" startTime="263580">
    <iact:property name="dataType"/>
    <iact:actionData xml:id="d66">
      <inkml:trace xmlns:inkml="http://www.w3.org/2003/InkML" xml:id="stk66" contextRef="#ctx0" brushRef="#br0">29104 2074 0,'0'-21'58</inkml:trace>
    </iact:actionData>
  </iact:action>
  <iact:action type="add" startTime="265591">
    <iact:property name="dataType"/>
    <iact:actionData xml:id="d67">
      <inkml:trace xmlns:inkml="http://www.w3.org/2003/InkML" xml:id="stk67" contextRef="#ctx0" brushRef="#br0">28152 1609 0,'0'21'108</inkml:trace>
    </iact:actionData>
  </iact:action>
  <iact:action type="add" startTime="266289">
    <iact:property name="dataType"/>
    <iact:actionData xml:id="d68">
      <inkml:trace xmlns:inkml="http://www.w3.org/2003/InkML" xml:id="stk68" contextRef="#ctx0" brushRef="#br0">28152 1715 0,'0'21'144</inkml:trace>
    </iact:actionData>
  </iact:action>
  <iact:action type="add" startTime="266758">
    <iact:property name="dataType"/>
    <iact:actionData xml:id="d69">
      <inkml:trace xmlns:inkml="http://www.w3.org/2003/InkML" xml:id="stk69" contextRef="#ctx0" brushRef="#br0">28152 1905 0</inkml:trace>
    </iact:actionData>
  </iact:action>
  <iact:action type="add" startTime="269783">
    <iact:property name="dataType"/>
    <iact:actionData xml:id="d70">
      <inkml:trace xmlns:inkml="http://www.w3.org/2003/InkML" xml:id="stk70" contextRef="#ctx0" brushRef="#br0">27495 2879 0,'0'21'87,"0"0"-77</inkml:trace>
    </iact:actionData>
  </iact:action>
  <iact:action type="add" startTime="270376">
    <iact:property name="dataType"/>
    <iact:actionData xml:id="d71">
      <inkml:trace xmlns:inkml="http://www.w3.org/2003/InkML" xml:id="stk71" contextRef="#ctx0" brushRef="#br0">27495 3027 0,'0'0'1,"0"21"57,0 0-20,0 0-19,0 1 1,0-1-2</inkml:trace>
    </iact:actionData>
  </iact:action>
  <iact:action type="add" startTime="270871">
    <iact:property name="dataType"/>
    <iact:actionData xml:id="d72">
      <inkml:trace xmlns:inkml="http://www.w3.org/2003/InkML" xml:id="stk72" contextRef="#ctx0" brushRef="#br0">27495 3302 0,'0'21'50,"0"0"-30,0 1 7,0-1-5,0 0-6,0 0 4,22-21-11</inkml:trace>
    </iact:actionData>
  </iact:action>
  <iact:action type="add" startTime="271288">
    <iact:property name="dataType"/>
    <iact:actionData xml:id="d73">
      <inkml:trace xmlns:inkml="http://www.w3.org/2003/InkML" xml:id="stk73" contextRef="#ctx0" brushRef="#br0">27538 3535 0,'21'0'47,"0"0"-17,0 0-20,0 0-1,1 0 11,-1 0-10,0 0 3,0 0-7,21-21 4,-20 21-1,20 0 1,0 0 0,1 0 0</inkml:trace>
    </iact:actionData>
  </iact:action>
  <iact:action type="add" startTime="271910">
    <iact:property name="dataType"/>
    <iact:actionData xml:id="d74">
      <inkml:trace xmlns:inkml="http://www.w3.org/2003/InkML" xml:id="stk74" contextRef="#ctx0" brushRef="#br0">28279 3514 0,'0'-21'96,"0"-1"-13</inkml:trace>
    </iact:actionData>
  </iact:action>
  <iact:action type="add" startTime="272460">
    <iact:property name="dataType"/>
    <iact:actionData xml:id="d75">
      <inkml:trace xmlns:inkml="http://www.w3.org/2003/InkML" xml:id="stk75" contextRef="#ctx0" brushRef="#br0">28279 2985 0,'0'-22'91,"0"1"-34,0 0-46</inkml:trace>
    </iact:actionData>
  </iact:action>
  <iact:action type="add" startTime="272977">
    <iact:property name="dataType"/>
    <iact:actionData xml:id="d76">
      <inkml:trace xmlns:inkml="http://www.w3.org/2003/InkML" xml:id="stk76" contextRef="#ctx0" brushRef="#br0">28236 2794 0,'-21'0'145</inkml:trace>
    </iact:actionData>
  </iact:action>
  <iact:action type="add" startTime="273434">
    <iact:property name="dataType"/>
    <iact:actionData xml:id="d77">
      <inkml:trace xmlns:inkml="http://www.w3.org/2003/InkML" xml:id="stk77" contextRef="#ctx0" brushRef="#br0">28025 2794 0,'-22'0'96,"1"0"-39</inkml:trace>
    </iact:actionData>
  </iact:action>
  <iact:action type="add" startTime="273740">
    <iact:property name="dataType"/>
    <iact:actionData xml:id="d78">
      <inkml:trace xmlns:inkml="http://www.w3.org/2003/InkML" xml:id="stk78" contextRef="#ctx0" brushRef="#br0">27792 2794 0</inkml:trace>
    </iact:actionData>
  </iact:action>
  <iact:action type="add" startTime="275823">
    <iact:property name="dataType"/>
    <iact:actionData xml:id="d79">
      <inkml:trace xmlns:inkml="http://www.w3.org/2003/InkML" xml:id="stk79" contextRef="#ctx0" brushRef="#br0">14711 13653 0,'21'0'105,"0"0"-65,0 0-25,0 0-3,1 0 0,-1 0-5,0 0 19,21 0-22,-21 21 18,1-21-6,-1 21-6,0 0 0,-21 0 0,21 0 0,-21 22 8,21-22-8,-21 0 0,0 21-1,0-20 2,0-1-2,0 0 2,0 0-3,0 0 6,0 0-8,0 1 13,0-1 20,-21 0-29,0-21 14,21 21-19,-21 0 14,21 0 0,-21 1-8,-1-22 7,22 21-8,-21-21 4,0 21 2,42-21 236,0 0-232,1 0-11,-1 42 13,-21-21-3,21-21-8,-21 22-4,0-1 5,21-21-5,-21 21 4,21-21 0,-21 21-4,0 0 13,0 0-11,0 1 12,0-1-4,0 21-8,0 0 17,0-20-19,0-1-1,0 0 7,-21-21-6,21 21 6,0 0 19,-21-21-12,0 0 20,21 21-10,-21-21 20,-1 0 20,1 22-50,0-22-1,42 0 523,0 0-523,1 0-9,-1 0 11,-21 21-4,21-21-5,-21 21-4,21 0 2,-21 0-1,21-21 0,-21 21 16,21 1-10,-21-1-6,0 0 10,0 0 1,0 0 0,22-21-11,-22 21 1,0 1 9,0-1 10,0 21 0,0-21-10,0 22-8,0-22-2,0 0 5,0 0-8,0 0 7,0 0-7,0 22 3,0-22 11,0 0-11,0 0 1,0 0 10,0 1 18,0 20-7,-22-21-12,1 21-10,21 1 5,0-22-9,-21 21 8,0-21-7,21 1 7,-42 41-3,20-42-3,22 0 2,-21 1 1,0-22 9,0 21-9,0-21 21,0 0-13</inkml:trace>
    </iact:actionData>
  </iact:action>
  <iact:action type="add" startTime="284958">
    <iact:property name="dataType"/>
    <iact:actionData xml:id="d80">
      <inkml:trace xmlns:inkml="http://www.w3.org/2003/InkML" xml:id="stk80" contextRef="#ctx0" brushRef="#br0">10647 14732 0,'42'-21'49,"-21"21"-3,0 0-7</inkml:trace>
    </iact:actionData>
  </iact:action>
  <iact:action type="add" startTime="285625">
    <iact:property name="dataType"/>
    <iact:actionData xml:id="d81">
      <inkml:trace xmlns:inkml="http://www.w3.org/2003/InkML" xml:id="stk81" contextRef="#ctx0" brushRef="#br0">10837 14711 0,'21'0'69,"1"0"-58,-1 0 17,21 0-9,-21 0 1,0 0-1</inkml:trace>
    </iact:actionData>
  </iact:action>
  <iact:action type="add" startTime="294073">
    <iact:property name="dataType"/>
    <iact:actionData xml:id="d82">
      <inkml:trace xmlns:inkml="http://www.w3.org/2003/InkML" xml:id="stk82" contextRef="#ctx0" brushRef="#br0">10626 7620 0,'0'0'1,"42"0"84,0 0-75,1 0-1,20 0 1,1 0-1,-1 0 1,1 0 5,-1 0-11,22 0 6,-1 0-1,22-21 1,0 21 0,21-21 0,-21 21-1,-21 0 4,63-21-6,0-1 2,21 1 6,1 0-10,-22 0 9,21 21-9,-21-21 4,22 21 1,-22 0 0,-42 0 4,-22 0-9,-20 0 5,-1 0 0,-63-21 24,0-1 9,0 1-31</inkml:trace>
    </iact:actionData>
  </iact:action>
  <iact:action type="add" startTime="295927">
    <iact:property name="dataType"/>
    <iact:actionData xml:id="d83">
      <inkml:trace xmlns:inkml="http://www.w3.org/2003/InkML" xml:id="stk83" contextRef="#ctx0" brushRef="#br0">11239 9970 0,'22'0'85,"20"0"-83,0 0 7,22 0-1,-1 0 2,-20 0 1,20 0-2,1 0 2,-1 0-3,-21 0 5,1 0-6,-1 0 6,0 0 5,1 0-17,20 0 5,-20 0 9,-1 0-10,0 0 5,-21 0 0,22 0 4,20 21-9,-42-21 4,22 0 1,-22 0 6,21 0-11,1 0 3,-22 0 3,21 0 4,0 0-9,1 0 1,-1 0 5,0 0-4,-20 0 4,-1 0-5,21 0 6,22 0-7,-22 0 4,0 0 0,-21 0 0,22 0 0,-1 0 0,22 0-2,-43 0 4,21 0-5,0 0 7,1 0-8,-1 0 8,22 0-9,-22 0 9,0 0-9,1 0 10,-22 0-10,21 0 11,22 0-10,-22 21 7,0-21-7,-21 0 7,22 0-8,-1 0 4,22 0 1,-43 0 5,0 0-11,0 0 12,21 0 4,-20 0-19,-1 21 2,0-21 6,21 0 10</inkml:trace>
    </iact:actionData>
  </iact:action>
  <iact:action type="add" startTime="311617">
    <iact:property name="dataType"/>
    <iact:actionData xml:id="d84">
      <inkml:trace xmlns:inkml="http://www.w3.org/2003/InkML" xml:id="stk84" contextRef="#ctx0" brushRef="#br0">22246 2731 0,'21'0'140,"0"0"-125,1 0 10,-1 0-24,21 0 18,22 0-18,-1 0 3,43-22 5,21-20 4,-42 0 1,-1 21-10,-20 21 11,-1-22-13,-42 22 16,1-21-17,-1 21 19,-21-21 3,0 0 22,0 0-23,0 0 9,-21-1-25,-22 1 7,22 21-8,0-21 11,-21 0-10,-1 0 1,-20 0 4,20-1 3,1 22-9,-21 0 4,41-21 1,1 21 4,0 0-8,42 0 70,0 0-71,1 0 13,-1 0-1,0 0-7,21 0-1,1 0 1,20 0 2,1 0-5,20 0 6,-20 0-7,-1 0 5,1 0 0,20 43 0,-62-1-4,-1 21 2,-21-41 4,0-1-2,0 0-6,0 21 9,0-21 4,0 1-11,0-1 3,-43 0 0,43 0 2,-21-21-5,0 21 3,0 0-1,21 1 1,-42-1 0,20 21 9,-41-42-9,42 42-1,-43 1 1,22-22 0,0 0-1,20 43 1,-41-22 0,42 0-1,-22 1 1,43-1 0,-21-21-1,21 0 4,0-63 33,0 0-37,0-1 1</inkml:trace>
    </iact:actionData>
  </iact:action>
  <iact:action type="add" startTime="316491">
    <iact:property name="dataType"/>
    <iact:actionData xml:id="d85">
      <inkml:trace xmlns:inkml="http://www.w3.org/2003/InkML" xml:id="stk85" contextRef="#ctx0" brushRef="#br0">14457 13801 0,'21'0'136,"-21"42"-125,21-42 5,0 42-11,-21-20 1,21-1 3,1 0 2,-1 0-2,-21 0 1,21-21 4,-21 21-8,21-21 3,-21 22 1,21 20 12,-21-21-6,0 21-6,0-20 2,0-1-5,0 21 3,0-21 0,0 0-1,0 1 1,0-1 0,0 0 2,-21-21 63,0 0-55,0 0-11,21 21 1,21-21 156,0 0-147,0 0 1,0 0-2,1 0-6,-1 0-4,0 0 25,-21 21-15,0 0 8,0 1-12,0-1-8,0 0 3,0 0 1,0 0 0,0 0 2,0 1-4,0-1 11,-21 0 59,42-21 271,0 0-308,0 0-33,-21 21 14,0 0-13,21-21-1,-21 21 4,22 1 18,-22-1-15,0 0-5,21 0 0,-21 21-1,21 1 1,-21-1 0,0 0 0,0 22 4,0-1-8,0 1 3,0-22 0,0-21 1,0 1 0,0 20 0,-21 0 4,21-21-9,-21 22 4,21-1 1,-22 0 0,22-20 0,0 20-1,-21 21 3,0-41-4,21-1 2,-21 21-1,21-21 11,-21-21 9</inkml:trace>
    </iact:actionData>
  </iact:action>
  <iact:action type="add" startTime="322046">
    <iact:property name="dataType"/>
    <iact:actionData xml:id="d86">
      <inkml:trace xmlns:inkml="http://www.w3.org/2003/InkML" xml:id="stk86" contextRef="#ctx0" brushRef="#br0">10604 14796 0,'0'21'144</inkml:trace>
    </iact:actionData>
  </iact:action>
  <iact:action type="add" startTime="322247">
    <iact:property name="dataType"/>
    <iact:actionData xml:id="d87">
      <inkml:trace xmlns:inkml="http://www.w3.org/2003/InkML" xml:id="stk87" contextRef="#ctx0" brushRef="#br0">10604 14817 0</inkml:trace>
    </iact:actionData>
  </iact:action>
  <iact:action type="add" startTime="322462">
    <iact:property name="dataType"/>
    <iact:actionData xml:id="d88">
      <inkml:trace xmlns:inkml="http://www.w3.org/2003/InkML" xml:id="stk88" contextRef="#ctx0" brushRef="#br0">10604 14817 0</inkml:trace>
    </iact:actionData>
  </iact:action>
  <iact:action type="add" startTime="323063">
    <iact:property name="dataType"/>
    <iact:actionData xml:id="d89">
      <inkml:trace xmlns:inkml="http://www.w3.org/2003/InkML" xml:id="stk89" contextRef="#ctx0" brushRef="#br0">10795 14817 0,'21'0'155,"0"0"-135,0 0-11,1 0 11,-1 0 15,0 0-16,0 0 7</inkml:trace>
    </iact:actionData>
  </iact:action>
  <iact:action type="add" startTime="325482">
    <iact:property name="dataType"/>
    <iact:actionData xml:id="d90">
      <inkml:trace xmlns:inkml="http://www.w3.org/2003/InkML" xml:id="stk90" contextRef="#ctx0" brushRef="#br0">11599 14753 0,'21'0'362,"1"0"-346,-1 0-6,0 0 0,0 0-1,21 0 10,-20 0 0,-1 0-9,0-21 10,0 21-8,0 0 5,0 0 11,1 0 21,-1 0-47,0 0 17,0 0 8,0 0-8,0 0-4</inkml:trace>
    </iact:actionData>
  </iact:action>
  <iact:action type="add" startTime="328211">
    <iact:property name="dataType"/>
    <iact:actionData xml:id="d91">
      <inkml:trace xmlns:inkml="http://www.w3.org/2003/InkML" xml:id="stk91" contextRef="#ctx0" brushRef="#br0">13928 14690 0,'21'0'155,"0"0"-136,0 0-9,0 0-2,22 0 1,-1 0 5,-21 0-9,21 0 8,-20 0 6,20 0-18,-21 0 4,0 0 10,0 0-1,1 0-3,-1 0 5,-42 0 73</inkml:trace>
    </iact:actionData>
  </iact:action>
  <iact:action type="add" startTime="333665">
    <iact:property name="dataType"/>
    <iact:actionData xml:id="d92">
      <inkml:trace xmlns:inkml="http://www.w3.org/2003/InkML" xml:id="stk92" contextRef="#ctx0" brushRef="#br0">11515 16108 0,'21'0'145,"21"0"-125,-21 0 0,0 0-11,1 0 1,-1 0-1,0 0 1,0 0 9,0 0-9,0 0 0,22 0 14,-22 0-3,0 0-7,0 0 4,0 0-8,1 0 19,-22-42 20</inkml:trace>
    </iact:actionData>
  </iact:action>
  <iact:action type="add" startTime="335335">
    <iact:property name="dataType"/>
    <iact:actionData xml:id="d93">
      <inkml:trace xmlns:inkml="http://www.w3.org/2003/InkML" xml:id="stk93" contextRef="#ctx0" brushRef="#br0">13991 16193 0,'21'0'127,"22"0"-107,-22 0-12,21 0 2,0 0 0,22 0-1,-22 0 2,22 0 9,-1 0-19,-20 0 6,-22 0 5,21 0-4,-21 0 3</inkml:trace>
    </iact:actionData>
  </iact:action>
  <iact:action type="add" startTime="340442">
    <iact:property name="dataType"/>
    <iact:actionData xml:id="d94">
      <inkml:trace xmlns:inkml="http://www.w3.org/2003/InkML" xml:id="stk94" contextRef="#ctx0" brushRef="#br0">18944 2328 0,'0'22'134,"0"-1"-123,0 21 4,0 22-12,0 41 7,0 22 0,0-21 0,0-42-1,-21 20 1,21 43 0,-21 43 0,21-1-1,0 22 1,-21-64-1,21-22 2,0-41 1,0-1-6,-22-41 4,22-1 3,0 21-7,0-21 16,0 0-2,0 1 64,0 20-55,0-21-14,0 0-8,0 0 0,0 1 3,0-1 0,0 0 96,0 0-83,0 21-4,0-20 3,0 20-18,0 0 16,0-21-1,0 1-7,22-22 94,-1 0-44,0 0-43,0 0-13,21 0 4,-20 0-1,-1 0 7,21 0-13,22 0 8,-22 0-2,21 0 1,1 0-1,-1 0 1,-20 0 0,-1 0 3,22 0-7,-22 0 4,-21 0-1,21 0 2,1 0-2,-22 0 10,-21-22 157,0 1-135,0 0-24,0 0 4,0 0-13,0-22 3,0 1-4,0-21 8,0-43-10,0-64 4,0 1 2,21-21-2,0 20 1,0 22-1,1 21 1,-22 21 0,21 0 3,-21 22-7,0 41 7,0 22-6,0 0 3,0 0-1,0 0 1,0 0 19,0-1-10,0-20 11,-21 21-22,21 0 4,-22 0 7,22-1-18,0 1 6,-21-21 4,0 42-2,21-21 4,-21 21-7,21-21 8,-21 21 1,0 0 14,21-22 0,-22 22-3,22-21-25,-21 21 19,0 0-19,0-21 2,-21 21 12,-1-21 5,1 21-19,-43 0 2,1 0 5,-1 0 4,0 0-5,-21 21 6,64 0-6,21 0 3,-21-21-1,63 0 30</inkml:trace>
    </iact:actionData>
  </iact:action>
  <iact:action type="add" startTime="344091">
    <iact:property name="dataType"/>
    <iact:actionData xml:id="d95">
      <inkml:trace xmlns:inkml="http://www.w3.org/2003/InkML" xml:id="stk95" contextRef="#ctx0" brushRef="#br0">19918 3598 0,'0'-21'148,"21"0"-122,-21 0-14,21 0 4,0 0-6,22-1-1,-1 22 1,-21-42 5,21 42-10,1-21 5,-1 21-1,-42-21 1,42 21 0,-20 0-1,20 0 20,-21 0-9,21 21-10,-20-21 2,-1 0-5,0 0 3,0 21-1,0-21 10,0 21 1,-21 0-10,22-21-1,-1 22 2,21-1 8,-42 0-9,21-21-1,-21 21 14,21-21-18,-21 21 6,0-42 223,0 0-225,0 0 2,0-22 7,0 22 1,0 0-9,0 0 9,0 0-9,-21 21 60,21 21 44,0 0-94,0 0 0,0 22-1,0-22 0,0 0-10,21 0 1,-21 0 0,0 0 9,0 1-9,-21-22 67,0 0-67,0 0-1,0 21 12,-22-21-2,22 0 12,21-21 54,0-1-76</inkml:trace>
    </iact:actionData>
  </iact:action>
  <iact:action type="add" startTime="347596">
    <iact:property name="dataType"/>
    <iact:actionData xml:id="d96">
      <inkml:trace xmlns:inkml="http://www.w3.org/2003/InkML" xml:id="stk96" contextRef="#ctx0" brushRef="#br0">21590 3387 0,'-21'0'147,"0"0"-130,-1 0 2,-20 0-9,21 0 0,-21 21 0,-1 0-1,22-21 1,0 21 0,21 0-1,-21 1 14,21-1 5,0 0-7,0 0-16,0 0 15,0 0-10,0 1-1,0-1 1,0 0 9,0 0 1,0 0-10,0 0 9,0 1 1,21-1-10,-21 0 1,21-21 1,-21 21-7,21-21 14,0 0 1,1 0-1,-1 0-9,0 0 19,-21-42-19,0 21 15,0-1 1,21 22-9,-21-21-8,0 0 10,21 21-6,0-21-5,-21 0 13,22-22-11,-22 1-3,21 0 4,0-22-2,0 1 0,0-1 1,-21 1-1,0 42 1,0-1 20,0 44 87,0-1-87,0 0-1,0 0-20,0 0 1,0 0 9,0 1-9,0-1-1,0 0 2,0 21-2,0 1 1,0-1-1,0 0 0,0-21 2,0 1 3,0-1-10,0 21 6,0-21 1,0 0-2,0 22 0,0-22 6,0 0-11,0 0 6,0 0 0,0 1 19,0-1-18,0-42 74,0-1-75</inkml:trace>
    </iact:actionData>
  </iact:action>
  <iact:action type="add" startTime="350129">
    <iact:property name="dataType"/>
    <iact:actionData xml:id="d97">
      <inkml:trace xmlns:inkml="http://www.w3.org/2003/InkML" xml:id="stk97" contextRef="#ctx0" brushRef="#br0">21421 4170 0,'0'42'193,"0"1"-191,0-1 7,0 21-1,0-20 5,0-1-1,0 0-7,0-20 3,0 20 2,0-21 0,0 0 0,-22 43 1,22-22-3,0-21 6,0 22-3,0-1-7,-21 0 6,21 1 0,0-22-1,0 0 1,0 0 2,0-42 200,0 0-203,0 0 1,0-22 0,0 22-1,0-21 1,0 21-1,0-1 1,21 22 107,1 0-79,-1-21-19,0 21 1,0 0-10,0 0 23,-21-21-27,21 21 13,1 0 40,-1 0 0,0 0-40,-21 21 0,21-21 1,-21 21-7,0 1 13,0-1 3,0 0 7,0 0-27,0 0 13,0 0 27,0 1 8,0-1-47,-21-21 8,0 0-16,21 21 16,-21-21-7,-1 0 17,1 21-8,0-21 0,0 0-11,21 21 10,-21-21-8,0 21 18,-1-21 0,22-21 30</inkml:trace>
    </iact:actionData>
  </iact:action>
  <iact:action type="add" startTime="364622">
    <iact:property name="dataType"/>
    <iact:actionData xml:id="d98">
      <inkml:trace xmlns:inkml="http://www.w3.org/2003/InkML" xml:id="stk98" contextRef="#ctx0" brushRef="#br1">14795 16595 0,'22'0'106,"-1"0"-86,21 0-11,-21 0 1,0 0 0,22 0 0,-22 0-1,0 0 1,0 0 0,0 0-1,1 0 10,-1 0 11,-21 21 173,0 0-184,0 0 0,0 22 1,0-1-10,0 21 7,-21 1-13,21-22 5,0 1 0,0-1 8,-22 0-12,22 1 1,0-22 4,0 21 10,0-21-1,0 22-9,0-1 9,0 0-9,0 1 0,0-22-1,0 21 1,0 0 0,0 1 0,0-1 0,0-21-1,0 22 10,0-22 1,0 21-11,0-21 1,0 43 0,0-22-1,0 0 1,0 1 0,0 20-1,-21-20 1,21-1 9,0-21 5,0 0-8,-21 0 8,21 1-9,0-1 169,0 0-165,0 21-9,0-21 0,0 1 0,0-1-1,0 21 10,0-21 4,-21-21-7,21 21-6,0 1 9,0-1-9,-42-21 397,20 21-405,-20 0 17,21 0-10,0-21 0,0 21 1,-1-21 0</inkml:trace>
    </iact:actionData>
  </iact:action>
  <iact:action type="add" startTime="368856">
    <iact:property name="dataType"/>
    <iact:actionData xml:id="d99">
      <inkml:trace xmlns:inkml="http://www.w3.org/2003/InkML" xml:id="stk99" contextRef="#ctx0" brushRef="#br1">10668 17484 0,'21'0'107,"21"0"-98,1 0 3,20 0-4,-20 0 5,20 0-8,22 0 3,-43 0 16,-21 0-23,0 0 4,1 0 4,-44 0 117,-20 0-116,21 0 9,-43 0-9,22 0-1,0 0 2,-22 0-2,22 0 4,0 0-7,-22 0 4,43 0-1,-21 0 2,63 0 87,0 0-80,0 0 3,21 0-3,1 0-7,-22 0-2,42 0 2,-20 0 7,-1 0-17,0 0 8,1 0 1,-22 0-2,0 0 4,-42 0 68,-21 0-73,20 0 6,-20 0-7,21 21 2,-43-21 3,43 0 4,21 21-10,-21-21 13,42 0 69</inkml:trace>
    </iact:actionData>
  </iact:action>
  <iact:action type="add" startTime="371041">
    <iact:property name="dataType"/>
    <iact:actionData xml:id="d100">
      <inkml:trace xmlns:inkml="http://www.w3.org/2003/InkML" xml:id="stk100" contextRef="#ctx0" brushRef="#br1">10647 18754 0,'21'0'76,"0"0"-66,0 0-1,43 0 1,-22 0 0,22 0 0,-1 0-1,1 0 5,-1 0-8,1 0 3,-43 0 0,0 0 15,-42 0 68,0 0-72,-1 0-11,1 0 1,-21 0 0,-22 0-1,-20 21 1,-1-21 0,0 0 0,1 21-1,-1-21 1,22 0 0,20 0-1,22 0 1,42 0 77,0 0-68,1 0 14,-1 0-17,21 0-6,-21 0 4,0-21-9,22 21 11,-1 0-13,0 0 13,-20 0-12,-1 0 12,0 0-12,0 0 15,-42 0 67,-21 21-74,20-21 7,1 0-18,-21 0 6,0 0 6,20 0 6,22-21 27,0 0-7,22 21-18,-22 21 56,0 0-67</inkml:trace>
    </iact:actionData>
  </iact:action>
  <iact:action type="add" startTime="382522">
    <iact:property name="dataType"/>
    <iact:actionData xml:id="d101">
      <inkml:trace xmlns:inkml="http://www.w3.org/2003/InkML" xml:id="stk101" contextRef="#ctx0" brushRef="#br1">16214 16531 0,'21'170'96,"0"-170"-61,-21 21-32,0 21 19,0 0-9,0 22-7,0-1 4,0 1-2,0-1 3,0 1-3,0-43 8,0 0-10,0 0 1</inkml:trace>
    </iact:actionData>
  </iact:action>
  <iact:action type="add" startTime="383483">
    <iact:property name="dataType"/>
    <iact:actionData xml:id="d102">
      <inkml:trace xmlns:inkml="http://www.w3.org/2003/InkML" xml:id="stk102" contextRef="#ctx0" brushRef="#br1">16256 16447 0,'0'0'0</inkml:trace>
    </iact:actionData>
  </iact:action>
  <iact:action type="add" startTime="384259">
    <iact:property name="dataType"/>
    <iact:actionData xml:id="d103">
      <inkml:trace xmlns:inkml="http://www.w3.org/2003/InkML" xml:id="stk103" contextRef="#ctx0" brushRef="#br1">16510 16616 0,'0'21'28,"0"0"-6,0 0-13,0 1 10,0-1-11,0 0 12,0 21-10,0-21-1,0 1 4,0-1-6,0 0 2,0 21 1,0 1 0,0-1-1,0 0 1,0-21-1,0 1 2,0-44 96,0 1-96,0 0-4,0 0 9,0-21-12,0-1 5,0 22 1,0 0-1,0 0 12,0 0 17,21 21-14,0 0 4,0 0 9,-21-22-29,22 1 3,-1 21-2,0 0 0,-21-21 1,21 21 0,0 0 9,-21 21 39,0 0-35,0 1-16,0-1 13,0 0-1,0 0-4,0 0-1,0 0-4,21 1 6,-21-1-11,0 0 2,0 0 4,0 0-2,0 0 20,0-42 19,0 0-36,0 0-5</inkml:trace>
    </iact:actionData>
  </iact:action>
  <iact:action type="add" startTime="385832">
    <iact:property name="dataType"/>
    <iact:actionData xml:id="d104">
      <inkml:trace xmlns:inkml="http://www.w3.org/2003/InkML" xml:id="stk104" contextRef="#ctx0" brushRef="#br1">17060 16595 0,'0'21'17,"0"0"-7,0 21 10,0-20 0,0-1 8,0 0-16,0 0 2,0 43-1,0-1-3,0 22 0,0-1 1,0 1 3,0-21-8,0-22 7,0 0-10,0-21 14,0 1-15,0-1 8,0-64 127,0 1-112,0 0-21,0 21 10,0-43-9,0 22 10,0 21-11,0-43 6,0 43 0,0-43-1,0 22 1,0 21-1,0-21 1,0 20 4,0 1-8,21 0 13,1 0-10,-1 0 10,-21 0-9,42-1 1,-21 1 8,0 21 0,1 0 0,-22 21 63,0 1-66,0-1-7,0 0 7,0 0-2,0 0-4,0 0 28,0 1-8,0-1-2,0 0-8,-22-21-11,22 21 1,-21-21 0,21 21 0,-21-21-1,21 21 26,-21-21-31,21 22 16,0-44 47,0 1-56,0 0 3,0 0-9</inkml:trace>
    </iact:actionData>
  </iact:action>
  <iact:action type="add" startTime="387909">
    <iact:property name="dataType"/>
    <iact:actionData xml:id="d105">
      <inkml:trace xmlns:inkml="http://www.w3.org/2003/InkML" xml:id="stk105" contextRef="#ctx0" brushRef="#br1">17484 16637 0,'0'42'38,"0"-20"-13,0-1-12,0 0 2,0 0-8,0 21 4,0-20-4,21 20 4,-21 0-4,42 1 6,-21-1 2,0-21-14,1 0 9,-1 0 9,0-21-8,0 0-2,0 0 23,0 0 42,-21-21-64,0 0 19,0 0 0,0 0-20,0 0 11,0-22-1,0 22 0,0-21-9,0 21 0,0-1 9,0 1-9,0 0 15,0 0 0,22 21-15,-1 0 49,-21-21-51,0 0 12,0-1 19,0 44 157,0-1-184,0 0 16,0 21-20,0-21 4,0 1-4,21 20 1,0 0-1,-21-21 4,0 1-6,21-22 14,-21 21-1</inkml:trace>
    </iact:actionData>
  </iact:action>
  <iact:action type="add" startTime="389811">
    <iact:property name="dataType"/>
    <iact:actionData xml:id="d106">
      <inkml:trace xmlns:inkml="http://www.w3.org/2003/InkML" xml:id="stk106" contextRef="#ctx0" brushRef="#br1">18161 16171 0,'0'43'58,"0"-22"-38,0 21-9,0-21 12,0 1-9,0-1-5,0 0 1,0 0-1,0 43 1,0 20 0,0 1-1,21 42 1,-21-42 0,0-22-1,21-21 1,-21-20 0,0 20 3,0-21-7,0 0 3,0 0 2,21 1-2,-21-1 1,0 0 0,0 0-1,0-42 30,0 0-30</inkml:trace>
    </iact:actionData>
  </iact:action>
  <iact:action type="add" startTime="390850">
    <iact:property name="dataType"/>
    <iact:actionData xml:id="d107">
      <inkml:trace xmlns:inkml="http://www.w3.org/2003/InkML" xml:id="stk107" contextRef="#ctx0" brushRef="#br1">18013 16552 0,'21'0'67,"0"0"-57,21 0 0,-20 0-1,20 0 1,0 0 0,22 0 5,-22 0-11,22 0 6,-1 0 0,-21-21 0,22 21-1,-43 0 5</inkml:trace>
    </iact:actionData>
  </iact:action>
  <iact:action type="add" startTime="391839">
    <iact:property name="dataType"/>
    <iact:actionData xml:id="d108">
      <inkml:trace xmlns:inkml="http://www.w3.org/2003/InkML" xml:id="stk108" contextRef="#ctx0" brushRef="#br1">19113 16574 0,'0'21'38,"0"0"-18,0 0-11,0 0 1,0 0 0,0 1 9,0-1-9,0 0 0,0 21-1,0 1 1,0-22 0,0 0-1,0 0 2,0 0-2,0 0 0,0 1 1,0 41 0,0-21 0,0 1 3,0-22-7,0 0 4,0 0-1,0-42 60,0-21-56,0-22 0,0 22-10,0 0 8,0 20-2,0-20 0,0 21 10,0 0-10,0 0 2,0-1-2,0 1 1,0 0 0,22 0-1,-22 0 2,0 0 7,21 21 6,0 0 0,-21 21-13,0 0-2,0 0 10,0 0 1,0 22-1,0-22 1,0 0-1,0 0 0,0 0-9,21 0 10,-21 1 0,0-1 5,0 0-18,0 0 28,0-42 51,0 0-79,0 0-3,0-1 15,0 1-5,0 0 1,0 0 4,21 21 11,0 0-2,1 0-13,-1 0 28,0 0 16,-21 21-27,0 0-4,0 0-8,0 1-13,21-22 3,-21 21 3,21-21 3,-21 21-2,0 0-5,0 0 10,21-21-8,-21 21-3,0 1 12,0-1-14,0 0 4,0-42 100,0 0-104</inkml:trace>
    </iact:actionData>
  </iact:action>
  <iact:action type="add" startTime="394187">
    <iact:property name="dataType"/>
    <iact:actionData xml:id="d109">
      <inkml:trace xmlns:inkml="http://www.w3.org/2003/InkML" xml:id="stk109" contextRef="#ctx0" brushRef="#br1">19791 16806 0,'-21'0'71,"-1"0"-61,-20 0 9,21 0-9,0 22 0,-22-1-4,43 21 3,-42-21 2,42 0-2,-21 1 5,0-1-8,21 0 3,0 0 4,0 0 6,0 0 1,0 1 77,21-22-58,-21 21-20,21-21-9,0 0-4,0 0 7,1 0-6,-1 0 15,0 0-2,0 0-4,-21-21 13,21-1 4,-21 1-5,0 0-8,0 0-1,0 0 1,0 0 18,0-1-18,0 1-11,0 0 7,0 0 7,0 63 113,0-21-125,0 1-6,0-1 5,0 42 2,0-42-5,0 1 3,0-1 0,0 21-1,21-21 10,1-21 23</inkml:trace>
    </iact:actionData>
  </iact:action>
  <iact:action type="add" startTime="395875">
    <iact:property name="dataType"/>
    <iact:actionData xml:id="d110">
      <inkml:trace xmlns:inkml="http://www.w3.org/2003/InkML" xml:id="stk110" contextRef="#ctx0" brushRef="#br1">20108 16066 0,'0'21'39,"0"0"-16,0 21-7,0-21-7,0 22 3,21-1-5,1 22 7,-1-1 5,-21 43-18,0-21 18,21-43-18,-21 0 18,21 1-18,-21-1 3,21 0 11,-21 1-1,0-65 44,0 1-25</inkml:trace>
    </iact:actionData>
  </iact:action>
  <iact:action type="add" startTime="396992">
    <iact:property name="dataType"/>
    <iact:actionData xml:id="d111">
      <inkml:trace xmlns:inkml="http://www.w3.org/2003/InkML" xml:id="stk111" contextRef="#ctx0" brushRef="#br1">20002 16468 0,'22'0'58,"-1"0"-39,21 0 7,0 0-23,1 0 14,-1 0-14,0 0 6,1 0 19,-1 0-27,-21 0 2,0 0 13,1 0-13,-1 0 14,-21 21 51,-21 0-55</inkml:trace>
    </iact:actionData>
  </iact:action>
  <iact:action type="add" startTime="397906">
    <iact:property name="dataType"/>
    <iact:actionData xml:id="d112">
      <inkml:trace xmlns:inkml="http://www.w3.org/2003/InkML" xml:id="stk112" contextRef="#ctx0" brushRef="#br1">20701 16531 0,'-21'21'50,"21"1"-40,-21-1 0,21 0 6,-22-21-6,1 21 0,0-21 19,21 21-19,0 0 19,0 1 29,0-1-10,0 0 58,21-21-94,0 0 2,1 21-7,-1-21 3,0 0-3,0 0 11,-21 21-8,21-21 0,0 0 19,1 0-21,-22-21 43</inkml:trace>
    </iact:actionData>
  </iact:action>
  <iact:action type="add" startTime="399237">
    <iact:property name="dataType"/>
    <iact:actionData xml:id="d113">
      <inkml:trace xmlns:inkml="http://www.w3.org/2003/InkML" xml:id="stk113" contextRef="#ctx0" brushRef="#br1">20913 16066 0,'0'21'47,"0"0"-38,0 0 5,0 0-2,0 22-10,0-22 9,0 21-2,0 0 1,0 1 0,0-1-2,0 22 2,0-22 0,21-21 3,-21 0-6,21 43 3,-21-22-1,0 0 1,0 1 0,21 20 0,-21-20-1,0-1 1,21 0 0,-21-21-1,0 1 4,0-44 80,0 1-83,0 0 0,21-21 4,-21-1-8,0 1 3,22 0 0,-22 21 1,0-22 3,0 22 14,21 21-8,0-21 0,0 0-10,21 21 1,22 0 0,-43-21-1,21 21 3,1-22-5,-1 22 5,0 0-4,-20 0 4,-1 0 10,-21 22 7,0-1-22,0 0 30,0 0-23,0 21-8,0-20 8,0 20-9,0 0 5,0 1 0,0-22 9,0-42 108,-21-1-113</inkml:trace>
    </iact:actionData>
  </iact:action>
  <iact:action type="add" startTime="401108">
    <iact:property name="dataType"/>
    <iact:actionData xml:id="d114">
      <inkml:trace xmlns:inkml="http://www.w3.org/2003/InkML" xml:id="stk114" contextRef="#ctx0" brushRef="#br1">22458 16468 0,'-21'0'32,"21"21"-26,-43 0 5,43 21-2,-42-20 2,21 20-3,-22-21 6,43 0-8,-42 0 7,21 1-7,0-1 4,0 21 1,-22-21-3,22 0 2,0 1 0,21-1-1,0 0 40,21-21 29,0 0-55,0 0-17,22 0 14,-22 0 0,0 0 1,0 0-2,0-21-12,-21 0 13,22 21-6,-1-22 11,0 1 3,-21-21-7,21 21-12,0-22 0,0 22 0,1-21 2,-1 0-2,0-1 1,-21 1 17,21 42-25,-21 21 163,0 0-141,-21 22-8,21-22 6,-21 42-17,21-20 5,0-1 0,0 0-1,0-21 1,0 22 3,0 20-7,-21-20 4,21 41 2,-22 1-5,1 42 2,0-21 5,21-43-7,-21 1 2,0-43 4,21 0-6,-21-21 23,-1 0-18,1 0 5,-21 0 2,21 0-10,0 0 1,-1 0 1,1 0-2,0 0 1,0 0 9,0 0 1,0 0 9,21-21 37</inkml:trace>
    </iact:actionData>
  </iact:action>
  <iact:action type="add" startTime="403165">
    <iact:property name="dataType"/>
    <iact:actionData xml:id="d115">
      <inkml:trace xmlns:inkml="http://www.w3.org/2003/InkML" xml:id="stk115" contextRef="#ctx0" brushRef="#br1">22881 16510 0,'0'21'48,"0"0"-29,0 1 1,0-1-10,0 0-1,0 0 1,21 0 3,-21 22-6,0-1 2,0 0 1,0-21 0,21 22-1,-21-1 1,0-21 9,0 0-9,0 1-1,0-1 10,0-42 98,0-1-107,0-20 0,0 21 17,0-21-25,0-1 7,0 1 10,0 21 0,22 21-8,-22-21 8,21 21 0,0-22-9,-21 1-1,21 21 1,0-21 0,0 21-1,1 0 11,-1 0 1,0 0 27,-21 21 5,0 0-38</inkml:trace>
    </iact:actionData>
  </iact:action>
  <iact:action type="add" startTime="404603">
    <iact:property name="dataType"/>
    <iact:actionData xml:id="d116">
      <inkml:trace xmlns:inkml="http://www.w3.org/2003/InkML" xml:id="stk116" contextRef="#ctx0" brushRef="#br1">23495 16637 0,'0'0'0,"-21"0"38,0 0-29,-1 0 2,22 42-2,-21-42 1,21 22-1,-21-22 1,21 21 0,0 0-1,-21 0 1,21 0 1,0 0-3,0 1 2,0-1 17,0 0-5,21-21 16,0 0-9,0 21-8,-21 0-12,22-21-1,-1 0 5,0 0 4,-21 21-8,21-21 1,0 0 0,0 0 3,1 0 13,-22-21 12,0 0-27,0 0-2,0 0 1,0 0-1,0-1 11,0-20-1,0 21 10,0 0 0,0 0-10,0-1-8,0 1 19,0 42 113,0 1-128,0-1-10,0 0 10,0 0-10,0 0 14,0 22-4,0-1-1,0-21-4,21 0-1,-21 0 2,21 1-2,0-22 0,-21 21 1,21 0 9,-21-42 33</inkml:trace>
    </iact:actionData>
  </iact:action>
  <iact:action type="add" startTime="406203">
    <iact:property name="dataType"/>
    <iact:actionData xml:id="d117">
      <inkml:trace xmlns:inkml="http://www.w3.org/2003/InkML" xml:id="stk117" contextRef="#ctx0" brushRef="#br1">23897 16531 0,'0'21'31,"0"1"-18,0-1-9,0 21 6,0 0 0,0-20 0,0 20-1,0-21 1,0 21 0,0 1-1,0-22 1,0 21 0,0 1 0,0-1-1,0 0 1,0-21 9,21-21 29,-21-21-28,0-21-10,0-22 6,0 22-10,0 21 1,0-43 3,0 43 10,0 0-3,0 0-13,0 0 11,21 21-10,-21-43 2,22 1 2,-1 21 1,-21 0 0,21 0-1,0 21 2,0 0 12,0 0 1,-21 21-14,0 21 3,0-21-6,0 22 2,0-22 5,0 0-9,0 0 4,0 0 2,0 0 8,0 1 11,0-1-21,0 0 49,0-42 11,0 0-60,0-1 11,0 1-12,0 0 2,0 0 0,0 0 9,22 0 1,-1-1-6,0 22 0,0 0 26,0 22-19,0-22-12,-21 21 7,22 0-11,-1 0 3,0 21 3,0 1 6,0-22 3,-21 0-11,0 0 18,0 0-25</inkml:trace>
    </iact:actionData>
  </iact:action>
  <iact:action type="add" startTime="407902">
    <iact:property name="dataType"/>
    <iact:actionData xml:id="d118">
      <inkml:trace xmlns:inkml="http://www.w3.org/2003/InkML" xml:id="stk118" contextRef="#ctx0" brushRef="#br1">24574 16574 0,'0'21'29,"0"0"-3,0 0-13,0 21 7,0 1-1,0-22-7,0 21-6,0-21 4,0 22 9,0-22 1,0-42 77,0 0-85,0-22-4,0 1 3,0 0-3,0-1 11,0 22 11,0 0-20,0 0 9,22 21-8,-22-21-3,21 21 11,0 0 20,0 0-20,-21 21-9,0 0 9,0 0 15,21-21-29,-21 21 4,0 0 1,21 1 0,-21 20 9,0-21 1,0 0 1,0-63 103,0 21-114,0 0 0,0-22-1,0 22 15,0 0-4,0 0-5,22 21-6,-1 0 3,-21-21-5,21 21 3,0 0 19,0 0-9,0 0-1,-21 21-9,22 0 14,-22 0-9,0 0 4,21 0-9,-21 1 9,0-1-9,21 0 0,-21 42 0,21-20-1,0-1 1,-21 0 4,0-20-9,0-1 5,21-21 0,-21-21 19,0-1-20</inkml:trace>
    </iact:actionData>
  </iact:action>
  <iact:action type="add" startTime="409804">
    <iact:property name="dataType"/>
    <iact:actionData xml:id="d119">
      <inkml:trace xmlns:inkml="http://www.w3.org/2003/InkML" xml:id="stk119" contextRef="#ctx0" brushRef="#br1">25421 16616 0,'0'21'58,"-21"-21"-46,21 21-4,0 0 11,0 22 0,0-22 1,0 0-11,0 0 2,0 0 7,0 1-8,0-1 19,0 0-19,0 0 20,21-21 47,0 0-57,0 21-10,1-21-1,-1 0 1,0 0 8,0 0 12,-21-21-11,21 21-9,-21-21 0,0 0 1,0 0 12,0-1-9,0 1 5,0 0 6,0 0-20,0 0 14,0 0-9,0-1 3,0 1 53,0 0 5,0 0 35,0 42 84,0 0-180,0 0 6,0 1-8,0-1-3,0 0 9,0 21-8,0 22 2,21-43 2,1 0 0,-22 21 1,21-42-2,0 22 0,0-1 11,-21 0-10,21-21 0,-21 21-1,21 0 10</inkml:trace>
    </iact:actionData>
  </iact:action>
  <iact:action type="add" startTime="411979">
    <iact:property name="dataType"/>
    <iact:actionData xml:id="d120">
      <inkml:trace xmlns:inkml="http://www.w3.org/2003/InkML" xml:id="stk120" contextRef="#ctx0" brushRef="#br1">25400 16637 0,'21'0'47,"0"0"-18,0 0-3,1 0-22,-1 0 4,0 0 2,0 0 0,0 0 0,0 0 9,1 0 1,-1 0 3</inkml:trace>
    </iact:actionData>
  </iact:action>
  <iact:action type="add" startTime="412911">
    <iact:property name="dataType"/>
    <iact:actionData xml:id="d121">
      <inkml:trace xmlns:inkml="http://www.w3.org/2003/InkML" xml:id="stk121" contextRef="#ctx0" brushRef="#br1">25866 16404 0,'0'21'62,"0"22"-37,0-22-12,0 21-6,0-21 1,0 43 1,0-22 1,0 22 1,0-43 0,0 0 0,0 0-5,0 0 6,0 1-5,0 20 3,0-21-1,0 0 1,0 0 2,0 22-3,0-64 125,0-1-124,0 1 2,0-21-3,0 0-1,0 20 1,0 1 13,0 0-15,0 0 3,0 0 20,21 0-7,-21-1-13,21 1 13,0-21-16,0 21 1,0 0-2,1-1 13,-1 22 10,0 0 0,0 0-9,-21 22 0,21-1 9,-21 0-10,0 0 30</inkml:trace>
    </iact:actionData>
  </iact:action>
  <iact:action type="add" startTime="513251">
    <iact:property name="dataType"/>
    <iact:actionData xml:id="d122">
      <inkml:trace xmlns:inkml="http://www.w3.org/2003/InkML" xml:id="stk122" contextRef="#ctx0" brushRef="#br1">23664 2159 0,'21'0'178,"1"0"-165,-1 0 3,21 0-4,22 0-8,-1 0 11,-21 0-11,22 0 6,-22 0-1,-21 0 6,1 0-10,-1 0 5,0 0 10,-21 21 48,-21-21-30,0 0-9,-22 0-20,22 0 1,0 0 4,-21 0-8,-1 0 3,-20 0 1,42 0 0,-22 0-1,22 0 3,0 0-3,42 0 145,0 0-134,0 0-11,1 0 11,20 0-7,-21 0-3,21 0-4,-20 0 4,20 0-1,-21 0 20</inkml:trace>
    </iact:actionData>
  </iact:action>
  <iact:action type="add" startTime="515584">
    <iact:property name="dataType"/>
    <iact:actionData xml:id="d123">
      <inkml:trace xmlns:inkml="http://www.w3.org/2003/InkML" xml:id="stk123" contextRef="#ctx0" brushRef="#br1">25950 2434 0,'21'0'152,"1"0"-149,-1 0 15,21 0-7,0 0-2,-20 0 1,-1 0-1,21 0 0,0 0 2,1 0 3,-1 0-6,22 0-2,-22 0 4,21 0 0,1 0 0,-22 0-1,1 0 1,20 0-1,-21 0 1,1 0 6,-22 0-9,0 0-1,0-21 18,0 21-9,1 0-5,-1 0 28,-64 0 89,22 0-117,0 0 0,-21 0-1,21 0 6,-43 0-10,1 0 10,-43 0-11,21 0 6,0 0-1,1 0 6,41 0-10,1 0 4,-21 0 1,41 0 0,-20 0-1,21 0 1,0 0 5,0 0 7,42 0 62,0 0-58,-21-21-17,21 21 10,0 0-9,-21-21 0,21 21 0,-21-21-1,22 21 0,-1 0 2,21 0-2,0-22 1,22 22-1,42-21 2,-22 21-2,22 0 0,21-21 2,-42 21-2,0 0 1,-43 0-1,0 0 1,-21 0 0</inkml:trace>
    </iact:actionData>
  </iact:action>
  <iact:action type="add" startTime="520894">
    <iact:property name="dataType"/>
    <iact:actionData xml:id="d124">
      <inkml:trace xmlns:inkml="http://www.w3.org/2003/InkML" xml:id="stk124" contextRef="#ctx0" brushRef="#br1">7832 8636 0,'21'0'113,"-21"-21"-81,21 21-20,-21-21 0,21 21-7,0-21 4,0-1 1,1 1 0,20 21 5,-21-21-11,0 21 6,-21-21 0,21 0-1,1 0 63,-1 21-61,0-22-6,0 1 8,0-21-6,22 42 2,-1-42 4,-21 20-3,0 1-4,22 0 4,-22 0-1,0 0 1,0 21 0,0-21-1,0-1 11,1 22-10,-1 0 0,0 0 4,0 0-9,21-21 4,1 0 11,-22 21-10,0 0 0,21 0-1,-42-21 1,43 21-1,-22 0 1,0-21 0,21 21 0,1-21 2,-1-1-6,-21 22 5,43 0-2,-43-21 1,0 0 0,21 21-1,-20 0 1,-22-21 3,21 21-7,0 0 13,0 0 5,0 0-8,0 0 4,-21-21-10,22 21-1,-22-21 65,0-1-32,-22 22-20,1 0-5,-21 0-7,21-42-1,-22 42 2,1-42-2,0 21 1,-1-1 0,1-20-1,21 42 1,21-21 0,-21 21 0,42 0 99,0 0-93,0 0 4,0 0-1,22 0-4,-1 42-11,0-21 6,22 1 0,21 41 0,-22-21 0,-21 22 0,22-22-1,-43 1 1,0-1 0,-21-21-1,0 0 1,0 0-1,0 22 15,0-22-9,-21-21-1,0 0-8,0 21 7,-22 0-4,1-21-2,0 0 5,21 43-5,-43-22 3,-21 0 0,43 0-1,0 0 0,-1-21 2,22 21 3,0 1-9,0-22 14,21-22 50,21 1-50</inkml:trace>
    </iact:actionData>
  </iact:action>
  <iact:action type="add" startTime="523866">
    <iact:property name="dataType"/>
    <iact:actionData xml:id="d125">
      <inkml:trace xmlns:inkml="http://www.w3.org/2003/InkML" xml:id="stk125" contextRef="#ctx0" brushRef="#br1">11769 6625 0,'21'0'167,"0"0"-160,0 0 11,21 0-4,-20 0-5,-1 0-3,0 0 4,21 0 5,1 0-1,-22 0 6,-42 0 78,-1 0-85,-20 0-4,21 0-1,-21 0 5,-22 0-10,-42-21 10,43 0-6,-1-21 3,22 42 0,0-22-1,42 1 1,0 0 22,21 0-7,0 21 1,0 0-25,0 0 3,0 0 10,1-21-10,-1 21 13,21 0-12,-21 0 9,43 0 6,-22 0-19,22 0 3,-22 0 3,0 0 5,1 0-5,-22 0 3,0 0-1,21 0 3,-21 0 18,-21 21-2,0 0-8,-21 21-13,-21-20 7,21 20-8,-22-42 9,22 21-11,0-21 6,0 0 13,21-21 26,21 21-43,-21-42 4,42 42 0,-42-22 3,22 22-4,-22 22 27,-22-1-24,-20 21-3,0-21 2,-22 22-4,-42-1 3,43-21 0,21-21 1,20 0-2,22-21 23,22-21-26,-1-22 5,21 43-3,0-21 5,1 20-7,-22 1 4,21 21 0,-21-21 0,1 21-1,-1 0 1,0-21 0,0 21 0,0 0-1,0 0 1,1 0 1,-1 0 17,-42 21 51</inkml:trace>
    </iact:actionData>
  </iact:action>
  <iact:action type="add" startTime="528245">
    <iact:property name="dataType"/>
    <iact:actionData xml:id="d126">
      <inkml:trace xmlns:inkml="http://www.w3.org/2003/InkML" xml:id="stk126" contextRef="#ctx0" brushRef="#br1">13991 6435 0</inkml:trace>
    </iact:actionData>
  </iact:action>
  <iact:action type="add" startTime="529487">
    <iact:property name="dataType"/>
    <iact:actionData xml:id="d127">
      <inkml:trace xmlns:inkml="http://www.w3.org/2003/InkML" xml:id="stk127" contextRef="#ctx0" brushRef="#br1">14012 6392 0,'21'0'115,"1"0"-95,-1 0-2,0 0 2,21 0-11,-21 0 2,43 0-2,-1 0 1,1 0 0,-1 0-1,1 43 1,21-22 0,-43-21-1,-21 0 0,0 21 4,-21 0 4,0 0 31,-21-21-7,-21 0-33,-1 0 2,1-21 3,-64 0-7,22 0 7,-65 0-6,1 0 6,42-1-2,1 1-4,41 21 4,43 0 9,42-21 24,0 21-35,0 0 2,1-21-2,-1 0 1,0 21 0,0-21 11,21 21-4,-20 0-7,-1 0 0,0 0-1,0 0 2,0 0-2,0 0 0,1 0 1,-1 0 2,0 0-4,0 0 1,0 21 10,-21 0 13,0 0 14</inkml:trace>
    </iact:actionData>
  </iact:action>
  <iact:action type="add" startTime="532011">
    <iact:property name="dataType"/>
    <iact:actionData xml:id="d128">
      <inkml:trace xmlns:inkml="http://www.w3.org/2003/InkML" xml:id="stk128" contextRef="#ctx0" brushRef="#br1">21823 6477 0</inkml:trace>
    </iact:actionData>
  </iact:action>
  <iact:action type="add" startTime="533837">
    <iact:property name="dataType"/>
    <iact:actionData xml:id="d129">
      <inkml:trace xmlns:inkml="http://www.w3.org/2003/InkML" xml:id="stk129" contextRef="#ctx0" brushRef="#br1">21844 6414 0,'42'0'125,"-21"0"-101,22 0-20,-1 0 16,-21 0-7,0 0 6,1 0-3,-1 0-6,-42 0 100,-1 0-102,1 0 2,0 0 2,-21 0-3,21 0-2,-1 0 7,1 0-9,0 0 14,0 0 10,42 0 58,0 0-73,0 0-9,1 0 5,-1 0 1,0 0-2,21 0 5,22 0-9,-1 0 5,1-22 0,-22 22-1,-21 0 1,0 0 0</inkml:trace>
    </iact:actionData>
  </iact:action>
  <iact:action type="add" startTime="535729">
    <iact:property name="dataType"/>
    <iact:actionData xml:id="d130">
      <inkml:trace xmlns:inkml="http://www.w3.org/2003/InkML" xml:id="stk130" contextRef="#ctx0" brushRef="#br1">27538 6392 0,'21'0'116,"0"0"-87,0 0-18,22 0-3,-1 0 5,21 0-2,1 0-2,63 0-2,-85 0 1,43 0 7,-22 0-10,-41 0 10,-1 0-11,-42 0 65,-1 0-50,1 22-5,-21-22 10,0 0-22,-64 0 5,21 0 3,-63 0 2,42 0-4,21 0 4,1 0-5,20 0 6,22 0-7,21 0 8,42 0 60,0 0-54,0 0-11,0 0 8,1-43 2,-1 43-16,0 0 6,21-21 0,1 21 2,-22-21-2,21 21 1,-21 0 29,0 0 0,22 0-20,-22 0 0,0 0 14</inkml:trace>
    </iact:actionData>
  </iact:action>
  <iact:action type="add" startTime="546224">
    <iact:property name="dataType"/>
    <iact:actionData xml:id="d131">
      <inkml:trace xmlns:inkml="http://www.w3.org/2003/InkML" xml:id="stk131" contextRef="#ctx0" brushRef="#br1">15684 16891 0,'0'21'121,"0"0"-97,0 1-8,0-1-13,0 0 16,0 0-8,0 21-2,0 22 1,-21 42 0,21 21-1,0-21 1,-21-22-1,21-20 1,-21-1 0,21-20-1,0-22 2,-21 0-2,21 21 1,0-84 121,0 21-123,0 0 1,-21-22-1,21 22 10,0 0-8,0 0 0,0 0-1,0-22 2,0 22-2,0 0 1,0 0-1,0-22 1,0 22 0,0-21-1,0 0 1,0-1-1,0 1 1,0 21 9,0 0 11,0-1 13,0 1-2,21 21-24,-21-21-12,0 0 11,0 0-11,0 0 14,0-1 0,0 65 89,0-22-100,0 0 2,0 0 0,0 0 0,0 1 0,0-1 12,0 0-2,0 21 1,0 1-17,0 20 6,0 22 0,0 21 0,0-43-1,0 1 5,0-43-9,0 0 4,21 0 1,-21 0 10,0-42 87,0 0-88,0 0-9,0 0 1,0-1-2,0 1 10,21-42-18,-21 20 8,0 1 2,0 0-3,0-1 3,0-20-2,0 21 2,0-1-4,21-20 7,-21 20-8,21-20 8,1 21-9,-22-22 10,0 22-9,21-1 8,0-20-8,-21 42 2,0 0 2,0 42 20,0 0-11,0 0 8,0 0-26,0 0 3,0 1 3,0-1 5,0 21 3,0-21-14,0 22 19,0-1-1,0-21-9,0 0 0,0 0-1,0 1 2,0 20 9,0 0-11,0 22 0,21-1 0,-21 43 6,21 0-6,-21-21-3,43-22 7,-43-21-7,0 22 4,21-43-1,-21 0 1,0 0 0,0 1 10,0-44 67,0 1-77,0-21-1,0 21 1,0-22 0,0 1-1,0-21 1,0-1 3,0 1-7,0-1 4,-21 1 0,21-1-1,0 22 6,0-1-10,0 22 14,0 42 98,0 1-108,0-1 10,-22 0 0,22 21-9,-21 1 13,21-1-17,0-21 4,0 21 0,0 22 0,0-22-1,0 1 1,0-22 0,0 0 0,0 0-1,0 21 1,0-20 13,0-44 62,0 1-76,0-21 0,0 21 2,0-22-2,-21-20 1,21-1 0,0-20-1,-21-1 1,21-42 0,0 64-1,0-1 1,0 22 0,0 21 12,0 42 40,0 0-46,0 0-8,0 0 2,0 0-1,0 1 2,0-1-3,0 21 1,-21 0 0,21 22 1,0-1-1,0-20 1,0 20 0,0-20 0,0-1 3,0 0-7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04T04:46:36.52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16058">
    <iact:property name="dataType"/>
    <iact:actionData xml:id="d0">
      <inkml:trace xmlns:inkml="http://www.w3.org/2003/InkML" xml:id="stk0" contextRef="#ctx0" brushRef="#br0">28427 10689 0,'0'-63'37,"21"-1"-27,21-20 5,1 20-10,-22 22 4,21-22 2,0 22 4,-20 21-11,20 0 5,-42-1 0,42 1 2,-21 0 0,22-21-3,-22-1 1,42-20 0,-20-22 1,41 22 0,-62-22 0,41 43 0,-21-1 0,-20 22-2,20 0 5,-21 21-6,0 0 6,-21 42 71</inkml:trace>
    </iact:actionData>
  </iact:action>
  <iact:action type="add" startTime="17213">
    <iact:property name="dataType"/>
    <iact:actionData xml:id="d1">
      <inkml:trace xmlns:inkml="http://www.w3.org/2003/InkML" xml:id="stk1" contextRef="#ctx0" brushRef="#br0">29993 8319 0,'-21'0'77,"0"21"-46,0 0-24,-1-21 6,1 42-7,0-42 7,0 43-6,0-43 7,-22 21-9,1 0 5,21 0-1,-21 21 5,20-42-8,1 22 8,0-22 10,21 21 25,0 0-9,21-21-28,0 0 14,1 0-16,-1 0 9,0 21-9,0-21-1,21 42 1,1-42 0,-1 43-1,0-22 3,1 21-5,-22-21 3,21 43-1,-42-43 12,0 0-12,0 0 11,0 1-11,0-1 26,0 0-22,-42-21 1,42 21-7,-42 0 2,-1 0 1,-20 22-1,20-1 2,-41 22-3,41-22 6,-41 43-8,41-43 4,1-21-1,0 21 3,21-42 7,21-21 18,0 0-27,0-21 1,0-1 0,0 1-5,0 21 4,84 21 33,-63 0-37,-105 0 33</inkml:trace>
    </iact:actionData>
  </iact:action>
  <iact:action type="add" startTime="19067">
    <iact:property name="dataType"/>
    <iact:actionData xml:id="d2">
      <inkml:trace xmlns:inkml="http://www.w3.org/2003/InkML" xml:id="stk2" contextRef="#ctx0" brushRef="#br0">30501 8805 0,'21'0'39,"0"0"-20,1 0-9,20 0 0,-21 0-1,21 0 1,22 0-1,-22 0 1,22 0 0,-43 0 0,42 0-1,-63-21 2,22 21-2,-22-21 30,-22 0 67,1 21-96,0-21 24,0 21-33,0 0 3,21-21 6,-21 21 1,21-22-3,-22 22 1,22 22 94,22-22-79,-1 0 6,0 21-22,0-21 11,0 0 1,-21 21-1,0 0 1,0 0-7,0 0 3,0 1-7,0 20 10,0 0 0,-21-21-1,0-21-16,21 22 8,-21-1 18,0-21-7,21-21-2,0-22-8,0 1-3</inkml:trace>
    </iact:actionData>
  </iact:action>
  <iact:action type="add" startTime="20777">
    <iact:property name="dataType"/>
    <iact:actionData xml:id="d3">
      <inkml:trace xmlns:inkml="http://www.w3.org/2003/InkML" xml:id="stk3" contextRef="#ctx0" brushRef="#br0">31221 8890 0,'-21'42'28,"-1"-20"-5,22-1-17,0 0 3,-21 0 1,0 21 9,21-20 1,0-1-1,-21 21 1,21-21-1,0 0 0,0 1 21,0-1 22,0 0-38,0 0-14,21 0 9,0 0 17,0-21-35,1 0 2,-1 0 6,0 0 0,0 0 10,-21-21 21,0 0-12,0 0-18,0 0 21,0 0 8,21-1-32,-21 1 4,21-21-2,-21 21 1,0 0 0,0-1-1,0 1 1,0 0 0,22 0 9,-22 0 3,0 0 5,0-1 21,0 1-6,0 0 6,0 42 95,0 0-124,0 1 0,0-1-8,0 0-2,0 21 10,0 1-9,0-1-1,0-21 2,21 21-2,-21-20 2,21-22-2,-21 21 3,0 0-4,21-21 4,-21 21 8,21 0-1,0 0-12,-21 1 6,0 41-7,22-42 8,-22 0-8,21-21 8</inkml:trace>
    </iact:actionData>
  </iact:action>
  <iact:action type="add" startTime="23273">
    <iact:property name="dataType"/>
    <iact:actionData xml:id="d4">
      <inkml:trace xmlns:inkml="http://www.w3.org/2003/InkML" xml:id="stk4" contextRef="#ctx0" brushRef="#br0">31517 8276 0,'21'0'37,"0"0"-26,1 0-3,20 0 2,64 0 0,-64 0 0,0 0-1,1 0 0,-22 0 1,0 0 1,21 0-2,-20 0 0,-1 0 2,21 0-2,-21 0 10,0 0 0</inkml:trace>
    </iact:actionData>
  </iact:action>
  <iact:action type="add" startTime="24331">
    <iact:property name="dataType"/>
    <iact:actionData xml:id="d5">
      <inkml:trace xmlns:inkml="http://www.w3.org/2003/InkML" xml:id="stk5" contextRef="#ctx0" brushRef="#br0">31835 8276 0,'0'21'57,"0"1"-28,0-1 0,0 0-19,0 21 0,21 1 0,-21 20-1,0-21 0,0 22 1,21-43 0,-21 0 0,0 43-1,0-43 1,0 0 0,0 0 0,0 43-1,0-43 5,0 21-5,0-21-2,0 22 2,0-22 10,0-63 54</inkml:trace>
    </iact:actionData>
  </iact:action>
  <iact:action type="add" startTime="25496">
    <iact:property name="dataType"/>
    <iact:actionData xml:id="d6">
      <inkml:trace xmlns:inkml="http://www.w3.org/2003/InkML" xml:id="stk6" contextRef="#ctx0" brushRef="#br0">32385 8255 0,'0'21'48,"0"22"-28,0-1-12,0 0 4,0 22-5,0-1 7,0 22-9,0-22 9,0 1 5,0-22-18,0 1 4,0-1 4,0 21 2,0-20 4,0 20-10,0-20 2,0-1 5,0-21-4,0 21 2,0 1 7,0-22-5,0-42 172,0 0-173,0-1 3,0-20 6,0 21-1,0-21-18,0-1 5,0 22 1,0 0 5,0 0-3,21 0 1,-21-1-1,21 1 0,-21 0 11,21 21-11,-21-42 4,22 21 3,-1-1 5,0 22-13,0 0 31,0 22 38,-21-1-34,21-21-36,1 0 1,-22 21 12,21-21-10,-21 21 0,21-21 9,-21 21 19,0 0 11,0 1-14,0-1-31,0 0 27,0 0-14,0 0 3,0 0-10,-21-21 5,21 22-10,0-1 24,-21 0-19,-1 0 5,22 0-1,-21-21 6,21 21-10,-21-21 49,21 22-32,-21-22-17,0 0 9,0 21 24</inkml:trace>
    </iact:actionData>
  </iact:action>
  <iact:action type="add" startTime="46272">
    <iact:property name="dataType"/>
    <iact:actionData xml:id="d7">
      <inkml:trace xmlns:inkml="http://www.w3.org/2003/InkML" xml:id="stk7" contextRef="#ctx0" brushRef="#br0">23601 3281 0,'-21'0'28,"-1"0"-9,1 0-10,0 0 11,0 0 0,0 0-1,0 0-7,-1 21-5,-20 21 12,21-42-9,0 43 0,-22-22 1,22 21-3,-21 22 2,21-43 0,-22 0 3,43 21-6,-21-20 1,0-1 2,21 21 1,-21-42-2,21 42 1,0-20 28,0-1 20,0 0-48,0 21 6,0 1-11,0-22 3,0 0 2,0 0 6,21 0-11,-21 0 3,42-21 2,-42 22 0,22-22 3,41 21-6,-21-21 1,1 0 3,20 0 1,1 0-5,-1 0 3,22 0-1,-43 21 2,22-21-1,-22 0 0,0 0-2</inkml:trace>
    </iact:actionData>
  </iact:action>
  <iact:action type="add" startTime="47864">
    <iact:property name="dataType"/>
    <iact:actionData xml:id="d8">
      <inkml:trace xmlns:inkml="http://www.w3.org/2003/InkML" xml:id="stk8" contextRef="#ctx0" brushRef="#br0">24003 3344 0,'0'0'1,"0"22"35,0-1-26,0 0 0,0 21-1,0 1 2,0-1 3,21 21-9,-21 1 5,21-22-2,0 22 2,-21-22 5,22 22-11,-22-22 6,0 21 0,0-20-1,21 20 2,-21-42-2,0 22 1,0-64 106,0-1-106,0-41-1,0 21 2,0-1-2,0 1 1,0 0 1,0 20 0,-21 1-5,21 0 4,0-21 9,0 21-8,0-1-2,-22-20 1,22 0 0,-21-1-1,21 22 1,0-21 0,0 0-1,0 20 10,0 1-9,0 0 0,0 0 12,21 21 169,1 0-178,-1-21-5,21 21 2,-21 0-3,22-21 6,-1-1-5,0 1 2,-21 21 1,1-21-4,20 0 3,-21 21 0,0 0 0,0 0 11,-21 42 55</inkml:trace>
    </iact:actionData>
  </iact:action>
  <iact:action type="add" startTime="50049">
    <iact:property name="dataType"/>
    <iact:actionData xml:id="d9">
      <inkml:trace xmlns:inkml="http://www.w3.org/2003/InkML" xml:id="stk9" contextRef="#ctx0" brushRef="#br0">24172 3747 0,'0'-22'58,"21"22"-5,1 0-49,-1 0 15,0 0-9,0 0-1,0-21 1,0 21 0,1 0-1,20-21 1,-21 21 0,0 0 0,22 0 0,-22 0 9,0 0 0,-21-21 30</inkml:trace>
    </iact:actionData>
  </iact:action>
  <iact:action type="add" startTime="51146">
    <iact:property name="dataType"/>
    <iact:actionData xml:id="d10">
      <inkml:trace xmlns:inkml="http://www.w3.org/2003/InkML" xml:id="stk10" contextRef="#ctx0" brushRef="#br0">25315 3344 0,'-21'0'36,"0"0"-16,0 0 0,0 0-1,-1 0-9,22 22 0,-21-22-1,21 21 1,0 0 4,-42 0-9,42 0 5,-21 22-1,0-22 2,21 0-2,0 0 1,0 0 3,-22 0-7,22 1 4,0 20 9,0-21 1,0 0 3,0 0-17,0 1 24,0-1 8,0 0-19,22 0 4,-1 0-17,0 0 8,0 1-7,0 20 7,43-21-9,-22 21 5,0-42-2,-20 22 8,20-22-11,-21 0 22,-21-22 22,0-20-39,0 21 0,0 0-1,0 0 1,0-1 0,0 1 28,0 0 78,0 0-87,0 0 0,0 0 1,-21 21 28,0 0-38,0 0-10,-1 0 10,1 0 0,42 0 133,1 0-124,-1 0 1,0 0-21,0 0 1,21 0 10,1-22-11,-1 22 1,0-21 0,1 0-1,-1 0 2,-21 21-3,0 0 4</inkml:trace>
    </iact:actionData>
  </iact:action>
  <iact:action type="add" startTime="53310">
    <iact:property name="dataType"/>
    <iact:actionData xml:id="d11">
      <inkml:trace xmlns:inkml="http://www.w3.org/2003/InkML" xml:id="stk11" contextRef="#ctx0" brushRef="#br0">25993 3662 0,'21'0'48,"0"0"-29,21 0-10,-21 0 2,1 0-2,20 0 4,-21 0-7,21 0 4,1 0 0,-1 0 0,0 0-1,1 0 1,-1 0 0,-21 0-2,0 0 3,22 0-2,-22 0 11,0 0-9,0 0 7,0 0 40,-21-21 100,-21 0-131,0 21-18,0-22 10,-21 1-9,20 21-1,-20-21 2,0 0 4,21 21-11,-1-21 5,1 21 1,0 0 11,0 0-13,42 0 70,0 0-59,0 0 0,1 0 15,-1 0-29,0 0 5,-21 21-1,42-21 2,-21 0 11,1 21-16,-1 0 14,0 0-11,-21 22 0,21-43 2,-21 21-2,0 0 11,0 0-11,0 0 2,0 1 7,0-1 2,-21-21-10,0 21 0,0 0 0,-1-21 9,22-21 117,0 0-123,0-22-7,0 22 4,0 0 301,43 21-283,-1-21-17,0 21 2,1-21-6,20 21 6,1 0-7</inkml:trace>
    </iact:actionData>
  </iact:action>
  <iact:action type="add" startTime="55959">
    <iact:property name="dataType"/>
    <iact:actionData xml:id="d12">
      <inkml:trace xmlns:inkml="http://www.w3.org/2003/InkML" xml:id="stk12" contextRef="#ctx0" brushRef="#br0">27495 3069 0,'-21'0'49,"0"0"-39,0 0 10,0 0-1,0 0 9,-1 0-17,1 0 7,0 0-8,0 21 0,0-21 0,21 22-1,-43-1 1,22 0 0,0 0-1,0 21 1,-21 1 0,20-1 0,1 0-1,21 1 1,0-22 0,0 0-1,-21 0 11,21 0-11,0 1 1,0-1 3,-21 0-7,21 0 4,0 0 20,0 0-20,0 1-1,0-1 13,0 0-14,0 0 1,0 0 4,0 0-7,0 1 3,0-1 2,0 0-2,21 0 0,0 0 15,-21 0-19,43 1 6,-1-1 8,-21-21-10,0 21 1,22-21 5,-1 0-10,0 0 4,-21 0 1,22 0 0,-22 0 0,21 0-1,-21 0 1,1 0 1,-1 0 1,0 0 4,0 0-7,0 0 11</inkml:trace>
    </iact:actionData>
  </iact:action>
  <iact:action type="add" startTime="57669">
    <iact:property name="dataType"/>
    <iact:actionData xml:id="d13">
      <inkml:trace xmlns:inkml="http://www.w3.org/2003/InkML" xml:id="stk13" contextRef="#ctx0" brushRef="#br0">27749 3175 0,'0'0'1,"0"21"55,0 0-44,0 1-4,0-1 15,0 0-18,0 21 20,0-21-11,0 22-4,22-1 1,-22 22-3,21-1 3,0 1-2,-21-22 1,0 0-1,0 1 1,21-22 4,-21 0 0,0-42 70,0 0-50,0-1-12,0 1-17,0 0 9,0-21-8,0 21 4,0-1 0,0 1-1,0-21 1,0 21 0,0 0 0,0-1-1,0 1 1,0 0 0,0 0 9,0 0-10,0 0 2,0-1-2,0 1 3,0 0-4,0 0 1,0 0 20,0-22-10,0 22 11,0 0 3,21 21 43,0 0-39,1 0-19,-1 0 7,0 0-24,0 0 2,0 0 8,0 0 8,1 0-9,-1 0 8,0 0-7,0 0 9,0 0 9</inkml:trace>
    </iact:actionData>
  </iact:action>
  <iact:action type="add" startTime="59767">
    <iact:property name="dataType"/>
    <iact:actionData xml:id="d14">
      <inkml:trace xmlns:inkml="http://www.w3.org/2003/InkML" xml:id="stk14" contextRef="#ctx0" brushRef="#br0">27940 3493 0,'63'-106'134,"-20"106"-133,-1-21 18,-21 21-9,22 0-1,-22 0 1,21 0 0,0 0-1,-20 0 5,-1-22-9,0 22 6,0 0 19,-21-21 36</inkml:trace>
    </iact:actionData>
  </iact:action>
  <iact:action type="add" startTime="61398">
    <iact:property name="dataType"/>
    <iact:actionData xml:id="d15">
      <inkml:trace xmlns:inkml="http://www.w3.org/2003/InkML" xml:id="stk15" contextRef="#ctx0" brushRef="#br0">28533 3133 0,'0'21'125,"0"21"-106,0-21-10,0 1 1,0 20 0,0 0 3,0 1-7,0-22 4,0 21-1,0-21 2,0 0-3,0 1 23,0-1-22,0 0 4,0 21 2,0 1-4,0-22 2,0 0-6,0 21 6,0-21-8,0 1 6,0-1 12,0 21-22,0-21 4,0 0 4,0-42 188,0 0-181,21 21 23,0 0-29,0 0 10,0 0-1,22 0-10,-22 0 1,0 0 0,0 0 0,21 0 8,-20 0 2,-22-21 96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04T04:47:51.89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25764">
    <iact:property name="dataType"/>
    <iact:actionData xml:id="d0">
      <inkml:trace xmlns:inkml="http://www.w3.org/2003/InkML" xml:id="stk0" contextRef="#ctx0" brushRef="#br0">22712 2731 0,'-21'0'144,"-1"0"-125,1 0 3,-21 0-15,0 0 13,20 0-1,1 0-9,-21 0 10,42 21-11,-42 0 0,20-21 1,22 21 0,-21-21-1,0 21 1,0 0-1,0 1 11,0-22-10,21 21 0,-22 0 10,22 0 8,-21 0-19,0 22 11,0-22-8,21 0-5,-21 21 3,0-42 1,-1 21-1,22 1 1,-21-22-4,21 21 3,-21 0 0,21 0 0,0 0-1,0 0 20,0 1-18,0-1 7,21 0 4,-21 0-2,0 0-13,21-21 3,1 21-1,-22 1 11,0-1-10,21-21-1,-21 21 5,21-21-8,-21 21 3,21-21 11,0 0-11,0 21 13,1-21-5,20 0 5,21 0-15,-20 0 3,-1 21 1,22-21-3,-1 0 5,-21 0-7,1 0 5,-1 0 0,0 0-4,22 0 3,-43 0 0,0 0 0,0 0-1</inkml:trace>
    </iact:actionData>
  </iact:action>
  <iact:action type="add" startTime="27503">
    <iact:property name="dataType"/>
    <iact:actionData xml:id="d1">
      <inkml:trace xmlns:inkml="http://www.w3.org/2003/InkML" xml:id="stk1" contextRef="#ctx0" brushRef="#br0">23156 2731 0,'0'21'67,"0"0"-46,0 0 6,0 0-7,0 0-11,0 1 1,0 41 0,0-21-1,0 1 1,0-1 0,0-21-1,0 22 2,0-1-2,0-21 10,0 0-7,0 0-4,0 1 23,0-1-4,0-42 147,0-1-134,0 1-30,0 0 9,0 0 0,0 0 11,0 0-22,0-1 22,0 1-21,0 0 5,0 0-7,0 0 6,0 0-7,0-1 3,0 1 1,0 0 10,0 0-5,0 0 8,0 0 16,0-1 0,0 1-29,21 21 59,1 0 163,-1 0-223,0 0 11,21 0-11,-21-21 1,1 0 2,-1 21-5,0-21 3,21 21 2,-21-21 5,1 21 3,-1 0 8,0 0-8,-42 0 38,21 21-49,21-42 21</inkml:trace>
    </iact:actionData>
  </iact:action>
  <iact:action type="add" startTime="29755">
    <iact:property name="dataType"/>
    <iact:actionData xml:id="d2">
      <inkml:trace xmlns:inkml="http://www.w3.org/2003/InkML" xml:id="stk2" contextRef="#ctx0" brushRef="#br0">23220 3090 0,'21'0'86,"0"0"-66,0 0-11,0 0 1,1 0 5,-1 0-10,21 0 9,-21 0-8,0 0 2,1 0 2,-1 0 0,0 0-1,0 0 11</inkml:trace>
    </iact:actionData>
  </iact:action>
  <iact:action type="add" startTime="30921">
    <iact:property name="dataType"/>
    <iact:actionData xml:id="d3">
      <inkml:trace xmlns:inkml="http://www.w3.org/2003/InkML" xml:id="stk3" contextRef="#ctx0" brushRef="#br0">23770 2773 0,'0'21'77,"0"0"-68,0 0 11,0 1-11,0-1 2,0 0-2,0 0 0,0 21 2,0 1-2,0-1 1,0 0-1,0 1 1,0-22 1,0 0-3,0 0 2,0 0-1,0 22 1,0-22-1,0 21 2,0-21-2,0 22 1,0-1-1,0 0 1,0 1 0,0-22 0,0 0 0,0-42 196,21 0-186,0 21-4,1 0 8,-1-21-23,0 21 3,0 0 11,0 0-11,0 0 12,1 0-12,-1 0 6,0 0 28,-21-22 21</inkml:trace>
    </iact:actionData>
  </iact:action>
  <iact:action type="add" startTime="33212">
    <iact:property name="dataType"/>
    <iact:actionData xml:id="d4">
      <inkml:trace xmlns:inkml="http://www.w3.org/2003/InkML" xml:id="stk4" contextRef="#ctx0" brushRef="#br0">23537 4593 0,'0'21'50,"0"1"-30,0-1 16,0 0-28,0 0 2,0 0-1,0 22 1,0-22 0,0 42 0,0-20-1,0-1 4,0-21-6,0 21 6,0 1-5,0-22 9,0 0 5,0-63 219,0 21-230,0-1-3,0 1 2,0-21-1,0 21 10,0 0-5,0-1-8,0 1 3,0 0 10,0 0-9,0 0 0,0 0 0,0-1 0,0 1 0,0 0 9,0 0 20,21 0-19,1 21 49,-1 0-32,0 0-21,0 0-2,0 0-4,0 0 3,1 21-7,-1-21 14,0 0-1,-21 21-4,21-21-10,-21 21 32,0 0 3,0 1-31,-21-1 11,21 0-10,-21-21-1,0 21 0,-1 0 2,1 0 8,-21 1 4,42-1-17,-21-21 13,0 0 3,21 21-15,21-21 153,0 0-133,0 0-7,0 21-2,-21 0-8,43 0-1,-22 1 4,21 20-7,-21-42 6,22 42-5,-22-21 6,42-21-6,-42 0 5,1 22-6,-1-22 15</inkml:trace>
    </iact:actionData>
  </iact:action>
  <iact:action type="add" startTime="35767">
    <iact:property name="dataType"/>
    <iact:actionData xml:id="d5">
      <inkml:trace xmlns:inkml="http://www.w3.org/2003/InkML" xml:id="stk5" contextRef="#ctx0" brushRef="#br0">24257 4932 0,'0'0'0,"21"0"72,0-21-59,22 21 6,-22 0 1,42 0-11,-42-21 12,22 21-12,-22 0 11,-21-22-12,0 1 33,0 0 65,0 0-57,-21 0-39,0 21 6,-1 0 3,1 0-7,0 0-2,0 0 0,0 0-1,0 0 16,-1 0-17,1 0 18,0 0 14,21 21-32,0 0 31,0 0-11,0 0 1,0 1-9,0-1 18,0 21-28,21-21-1,-21 22 1,21-1 0,-21 0 0,22-21-1,-22 1 3,21-22-4,0 0 11,21 0 10,-21 0-10,22 0-8,-22 0 8,-21-22 0,0 1-8</inkml:trace>
    </iact:actionData>
  </iact:action>
  <iact:action type="add" startTime="37492">
    <iact:property name="dataType"/>
    <iact:actionData xml:id="d6">
      <inkml:trace xmlns:inkml="http://www.w3.org/2003/InkML" xml:id="stk6" contextRef="#ctx0" brushRef="#br0">24871 4826 0,'-21'0'58,"-1"21"-48,22 22 9,-21-22-10,0 0 1,21 42 0,-21-41 2,0 20-5,21-21 3,0 21 0,0-20 11,0-1 15,0 0 17,21-21-37,-21 21-7,21-21 6,0 0 9,0 0-5,1 0 0,-1 0-9,0 0 0,0-21 9,0 0-9,0 0 9,-21-1-9,0 1 0,22 21 0,-22-21 0,21 21-1,-21-21 0,0 0 3,0 0-4,21-1 11,-21 1 1,0 0-11,0 0 11,0 0-11,0 0 11,0-1-11,0 1 1,0 42 118,0 1-99,0-1-21,0 0 16,0 0-8,0 0-7,0 0 1,0 1-1,0-1 1,0 21 0,0 0 0,0 22 0,0-43-1,0 21 0,0-20 1,-21 20 3,21-21-6,-21 0 3,-1 22-1,22-22 0,-21 0 2,0 21 0,-21 1 6,42-22-7,-43 0 0,43 0 0,-21 0 0,0 0-1,0-21 1,21 22 1,-21-22-2,0 0 10,21-22 39,0-20-38,0 21-11</inkml:trace>
    </iact:actionData>
  </iact:action>
  <iact:action type="add" startTime="39465">
    <iact:property name="dataType"/>
    <iact:actionData xml:id="d7">
      <inkml:trace xmlns:inkml="http://www.w3.org/2003/InkML" xml:id="stk7" contextRef="#ctx0" brushRef="#br0">25950 4593 0,'0'0'0,"0"21"47,0 1-37,0-1 0,0 21 0,0 22-1,0-1 2,0 22 10,0-1-20,-21-20 5,21-1 3,-21 1 0,21-1 4,-21 1-6,21-22 3,0 1-1,0-22 10,0-64 50,0 22-44,0-21-24,0 0 5,0 20 1,0-20 3,0 21-1,0 0 3,0 0-4,0-1 3,0 1-3,0 0 5,0-42-7,0 20 4,0 1 9,0 0-18,0-1 8,0 1 2,0 0-3,0-1 4,0 22-4,0 0 5,21 0-6,-21 0 21,21-1-8,0 22 52,0 0-47,1 0-5,-1 0-2,21 0-7,-21 0 5,0 0-12,22 0 4,-22 0 3,0 0-3,21 0 2,1 0 0,-22 0 0</inkml:trace>
    </iact:actionData>
  </iact:action>
  <iact:action type="add" startTime="41727">
    <iact:property name="dataType"/>
    <iact:actionData xml:id="d8">
      <inkml:trace xmlns:inkml="http://www.w3.org/2003/InkML" xml:id="stk8" contextRef="#ctx0" brushRef="#br0">25929 4974 0,'0'0'0,"42"0"96,-20 0-86,-1 0-1,21 0 0,0 0 1,1 0 0,-22 0 0,0 0 1,21 0-3,-20 0 99</inkml:trace>
    </iact:actionData>
  </iact:action>
  <iact:action type="add" startTime="43211">
    <iact:property name="dataType"/>
    <iact:actionData xml:id="d9">
      <inkml:trace xmlns:inkml="http://www.w3.org/2003/InkML" xml:id="stk9" contextRef="#ctx0" brushRef="#br0">26014 5334 0,'21'0'106,"0"0"-96,21 0 4,1 0-8,-1 0 2,0 0 1,1 0 2,-1 0-1,0 0-1,1 0 2,-22 0 5,0 0-11,0 0 2,-21-21 51,0 0-49</inkml:trace>
    </iact:actionData>
  </iact:action>
  <iact:action type="add" startTime="44357">
    <iact:property name="dataType"/>
    <iact:actionData xml:id="d10">
      <inkml:trace xmlns:inkml="http://www.w3.org/2003/InkML" xml:id="stk10" contextRef="#ctx0" brushRef="#br0">26628 4911 0,'0'21'48,"21"0"-39,0 0 2,0 0-3,0 22 3,22-1-2,-1 22 5,-21-22-8,21 21 3,-42-41 1,43-1 0,-43 0-1,21 0 1,-21 0 12,21-21-15</inkml:trace>
    </iact:actionData>
  </iact:action>
  <iact:action type="add" startTime="45356">
    <iact:property name="dataType"/>
    <iact:actionData xml:id="d11">
      <inkml:trace xmlns:inkml="http://www.w3.org/2003/InkML" xml:id="stk11" contextRef="#ctx0" brushRef="#br0">26733 5334 0,'0'-21'29,"0"0"-20,0-22 11,0 22-1,0 0-9,22 0 3,-1-21-4,0-22-2,21 22 3,22-1-1,-43-20 1,42 21-1,-41-1 2,-1 22 1,21 0-3,-21-21-2,0 42 2,-21-22 11,0 44 68</inkml:trace>
    </iact:actionData>
  </iact:action>
  <iact:action type="add" startTime="46427">
    <iact:property name="dataType"/>
    <iact:actionData xml:id="d12">
      <inkml:trace xmlns:inkml="http://www.w3.org/2003/InkML" xml:id="stk12" contextRef="#ctx0" brushRef="#br0">27241 4953 0,'0'0'1,"0"21"35,0 22-12,0-22-8,0 21-9,0-21 7,0 22-8,0 20 7,0 1-7,0 20 8,0-41-8,0 20 8,0-21-9,0 1 5,0-22 18,0-42 156,0 0-170,0-22-8,0-20 4,0 20-1,0 1 1,0 0 0,0 21-1,0-1 1,0 1-1,0 0 3,0 0 31,0 0-14,0 0-15,22-1-4,-22 1 18,21 21-16,0 0 6,0 0 41,0 0-19,0 0-13,1 0-8,-1 0 49,-21 21-20,0 1-7,0-1 45,0 0-27,0 0-31,-21-21-4,-1 21-23,1-21 13,21 21 7,-21-21-12,0 22 9,0-22 0,21 21-6,-21-21-3,21 21 2</inkml:trace>
    </iact:actionData>
  </iact:action>
  <iact:action type="add" startTime="48968">
    <iact:property name="dataType"/>
    <iact:actionData xml:id="d13">
      <inkml:trace xmlns:inkml="http://www.w3.org/2003/InkML" xml:id="stk13" contextRef="#ctx0" brushRef="#br0">24786 4255 0,'-42'0'82,"21"0"-78,-1 0 6,1 0-1,-21 0 1,21 0 0,0 0 2,-22 0-5,1 0 6,21 0-7,-22 0 4,1 0 0,0 0-1,-22 0 4,1 21-6,20-21 3,-41 21-1,20 0 4,1 21-2,-22-42-6,22 22 5,20-1 0,1 0 2,0-21-5,-1 21 2,1 0 1,21 0 0,-22-21 0,-20 22-1,21-1 3,20-21-4,1 0 1,21 21 1,-21 0 0,0 0 9,0 0 0,0-21 2,21 22-13,0-1 24,0 0-6,-22 0-6,1 21 0,21-20 0,-21 20-2,21-21-5,0 0-6,0 0 2,0 22 4,0-1 4,21-21 2,0 0 11,1-21-1,-22 22-20,21-22 11,0 0-10,0 21 19,-21 0-19,42-21-1,-20 21 10,-1 0-9,0-21 0,21 0 0,1 43-1,20-43 1,22 21-1,42 21 2,0 22-2,21-22 1,21 0 0,-21 1-1,43-1 0,-85 21 1,42-20 3,-21-1-6,0-21 2,-64 22 1,-41-43 0,-1 0 0,0 0-1,-42 0 20,42 0 311,21 0-330,1 0 0,-1-22 4,0 22-9,22 0 5,-22 0-1,22 0 5,-22 0-5,21 0-3,22 0 5,0-21-2,-22 21 1,1 0-1,-1-21 1,-20 21 0,-22 0 0,21 0-1,-21 0 1,22 0-1,-22 0 2,0 0 0,21 0-4,1 0 3,-1 0-1,-21 0 1,21 0 0,1 0 0,-1 0 1,0 0-3,1 0 2,-1 0-1,-21 0 1,43 0 0,-1-21 1,-20 21-3,-1-21 2,0 0-1,1 21 2,20-43-2,1 22 4,-22 0-6,0-21 6,1 42-8,-1-22 5,-21 1 0,21 21 0,1-21 0,-22 0-1,0 0 1,21 0 0,-42-1-1,43 22 1,-43-21 0,21 21-1,-21-21 1,21 21 0,21-21-1,-20 21 3,-1 0-4,21 0 1,0 0 11,1 0-10,-1 0-1,0 0 1,22 0 0,-22 0 0,1-21-1,-1 21 1,0 0 0,-21-21 0,22 21-1,-1 0 2,-21 0-2,22 0 10,-22 0-9,0 0 0,21 0 4,-21 0-9,1 0 5,-1-22-1,42-20 2,-42 21-2,22-21 1,-22-22-1,21-21 1,-21 43 0,1-21-1,-1 20 1,0 22 0,0 0-1,-21 0 1,21 21 0,-21-21 0,-21 21 67,-21 0-66,-1-22-2,22 22 1,-21 0 0,21 0 0,0 0-1,-22 0 0,1 0 1,21 0 0,-22 0-1,1 0 6,0 0-10,-22 0 10,1 0-11,42 0 6,-22 0 2,1 0-5,-22 0 2,22 0 4,-21 0-7,20 0 5,1 0-2,0 22 1,20-22-1,1 0 1,0 0 12,0 0-14,0 0 20,0 0 3,-1 0-11,1 0-12,0 0 5,0 0-7,-21-22 8,-1 22-8,1 0 4,0 0 0,20 0 0,-20 0-1,0 0 1,21-21 0,-1 0-1,-41 0 1,42-21 0,-22 20 0,43 1-1,-21 0 0,21 0 1,-21 0 0,0 0 301,0 21-301,0-22 2,-22 22-5,1 0 3,-22 0-1,1-21 2,-1-21-1,22 42-1,-21-42 2,20 20-2,-20 22 0,20-21 1,1 0 1,21 0-3,-43 21 4,43 0-5,-21-42 6,0 42-6,-1-22 6,1 22-7,21-21 7,-22 0-6,1 21 7,21 0-9,-21 0 4,-1 0 2,1 0 3,0 0-9,-1 0 5,1-21-2,0 21 4,-1 0-4,1 0 2,0 0 3,20 0-6,-20 0 2,21 0 1,-21 0-1,20 0 1,1 0 0,0 0-1,0 0 11,0 0 12,0 0-12,-1 21 18,1-21-11,21 21-7,-21-21-11,0 0 11,21 21-1,-21-21-10,0 22 11,21-1-10,-22-21-1,1 0 1,21 21 0,-21-21 9,0 21 1,0-21-2,0 21-7,-1 0 8,1-21-10,0 0 4,0 0-6,0 0 2,0 0 11,-1 0-10,1 22-1,0-22 11,0 0-11,0 0 11,0 0 9,-1 0-10,1 0-9,0 0 28,0 0 0,21-22 2</inkml:trace>
    </iact:actionData>
  </iact:action>
  <iact:action type="add" startTime="57005">
    <iact:property name="dataType"/>
    <iact:actionData xml:id="d14">
      <inkml:trace xmlns:inkml="http://www.w3.org/2003/InkML" xml:id="stk14" contextRef="#ctx0" brushRef="#br0">22098 2477 0,'-21'21'164,"0"-21"-154,-1 21 5,1 0-10,-21-21 5,21 21-1,0 0 1,-1-21 9,1 0 33,0 22-8,21-1-19,-21-21-24,21 21 13,-21 21-4,0-42 5,21 21-8,0 1 28,-22-1-26,22 0 4,-21 0-7,0 0 4,21 0 0,0 1 0,-21-1 0,0-21 0,21 21 0,0 0 0,0 0 9,0 0 1,0 1-11,0-1 4,0 0-6,0 21 3,0 22 1,0-22 0,0 22-5,0-22 4,0 0 0,0 1-1,0-22 2,0 0-1,0 21-2,0-21 2,42 43 0,-21 21-1,22 20 1,-22-20 0,21 21 0,0-64-1,-20 1 1,-1-1 2,21-21 5,-42 0-8,21 22 2,0-22-1,22 21-2,-22 0 3,21 1-2,-21-1 1,43 22-1,-43-22 1,21-21 0,1 43 0,-22-43-1,42 21 2,-41-21-2,-1-21 0,-21 43 487,21-22-487,0 21 2,-21 22-2,0-43 8,21 21-13,-21-21 3,21 22 3,-21-22 0,0 21 0,22 0-1,-22-20 3,21 20 8,-21-21-19,21 43 4,21-43 8,-42 21-5,43 0 4,-43-20-5,21-1 7,0 0-8,-21 0 8,21-21-9,0 0 9,0 21-8,1-21 13,20 21-3,-21 1-12,0-22 11,22 42 5,-22-42-19,21 42 2,-21-21 6,0 1 18,22-1-26,-22 0 1,21 0 7,-21-21 2,22 42-3,-1-20 2,0-22 0,-20 42 0,20-21-2,21-21 3,-20 21-1,-1 0 1,0-21-4,1 0 6,20 22-7,1-1 8,-43-21-8,21 0 7,1 21-6,-1-21 6,0 0-7,1 0 8,-22 21-8,21 0 9,-21-21-11,0 0 11,22 21-11,-22-21 15,0 0-2,0 0-4,0 0-3,-21-21 8,0 0-8,22 21 400,20 0-397,0 0-8,1 0 14,-22 0-10,21 0 11,-21 0-8,0 21-5,22-21 7,-22 21 2,21-21-7,-21 0 6,1 0-10,20 0 10,0 0-11,1 0 12,20 0-13,1 0 13,-1 22-13,1-22 14,-22 0-14,21 0 6,-20 0 0,-1 21 2,22-21 0,-22 0-2,21 0 0,1 0 1,-1 0 0,-20 0 0,20 21 1,-20-21 10,-1 0-20,0 0 5,1 0 6,-1 0-5,0 0 5,-21 0-5,22 0 6,-1 0-6,0 21 6,22-21-7,-22 0 8,22 0-8,-22 21 8,22-21-9,-1 0 10,1 0-11,-1 21 12,1-21-13,-1 0 14,-21 0-14,1 0 7,20 0 17,1 0-26,-22 0 1,0 22 6,1-22 2,-1 0 0,-21 0 0,0 0-1,1 0 2,-44 21 28,86-21 290,-1 0-319,22 0 0,21-43-1,21 1 0,-42 0 1,42-1 0,0 1 0,-22 0-1,1 21 7,-42-1-13,42-20 7,-43 21 0,-21 21 0,1 0-1,-1-21 2,0 0-3,1 21 2,-1 0 0,0-22 0,1 22-1,-1 0 1,0-21 2,22 21-4,-43-21 5,0 21-7,0-21 4,22 0 9,-22 21 0,0-21-9,0 21 0,0 0-1,-21-22 2,22 1-2,-1 21 2,0-21-3,-21 0 12,21 21-6,-21-21-9,21 0 5,0-22-1,1-41 1,-1 41 0,21-20-1,-42 20 2,42 1-2,-20-21 1,-1 41 0,21-20 0,-42 21 0,0 0 2,21-22-5,0 22 3,-21-21-1,22 0 1,-22-1 0,21-41-1,-21 41 2,0-20-2,0 20 1,0 22-1,0 0 1,0 0 397,0 0-397,0 0 4,-21-22-8,-1 22 3,1 0 2,0-43 3,0 1-9,21-1 3,-21 22 4,0 0-3,21 21 0,-22-22 0,22 22 3,-21 0-4,0-21 20,0 42-24,21-22 12,-21 1-13,-22 0 4,22 0 3,-21-21 9,0 20-18,20 1 8,-20-21 2,21 0 9,0 20-19,0-20 6,-1 21 4,1-21 9,0 20-19,-21 1 5,21 0 7,-1-21-6,-20 42 6,21-21-6,0 21 6,0 0 7,-1 0 25,1 0 275,-21 0-310,21 0-1,-22 0 6,1 0-10,0 0 4,-1 0 1,22-22 0,-21-20-1,0 21 1,20-43-1,-41 43 1,21-42 1,-1-1-2,1 43 0,-22-42 1,22 41 0,0 1 0,-1-42 0,22 63-1,-21-43 1,21 22-1,-22 21 1,22 0-1,0-21 1,0 21 0,0 0-1,0 0 1,-1-21 350,-41 0-350,21-22-1,-22 22 6,-21-42-7,1 42-1,-1-1 2,0-20 1,22 0 0,42 42-1,-43-21 1,22 21-1,21-22 5,-22 22-9,1-21 6,-43 21-2,43 0 1,-43 0-1,22-21 1,21 21 0,-1 0 2,22 0-5,0-21 3,0 21 339,-22 0-339,1 0-1,-21-21 1,-22 0 0,0-1 0,1 1-1,20 21 1,-21 0 0,22 0 0,-1-21-1,22 21 1,-21 0 0,-22-21-1,43 21 1,-22 0 0,1 0-1,-1 0 1,1 0 0,-1 0 0,43 0-1,-43 0 0,43 0 2,-21 0-2,0 0 0,20 0 5,1 0-8,0 0 3,-21 0 4,21 0 295,-1 0-297,1 0-2,-42 0 1,20 21-1,1-21 6,-21 0-11,20 0 7,-41 0-2,41 0 1,-20 0-1,20 21 1,-20-21 0,21 0-1,-22 0 1,22 0-1,21 0 1,-22 0 0,22 0-1,-42 0 1,41 0 0,1 0 0,0 0-1,-42 0 1,41 0 2,1 0-4,0 0 1,0 0 322,0 0-322,-22 0 1,-20 0-1,21 0 2,-1 0-2,1 0 1,0 0 1,20 0-3,-41 0 5,42 0-7,0 21 6,-22-21 10,1 0-21,21 0 4,0 0 4,-1 0 1,-20 0 3,21 0-7,0 0 3,0 22 2,-22-22 8,22 0-5,-21 0 1,21 0-5,-1 0 5,1 0-11,0 0 5,0 0 3,0 21-3,0-21 0,-1 0 1,1 0 23,0 0-18,0 0-5,0 0 13,0 0-4,-1 0-12,1 0 2,0 0 10,0 0 3,0 0-5,0 0-7,-1 0 0,1 0 9,0 21 2,0-21-13,0 0 11,0 0 11,-1 0 18,1 0-37,21 21 6,-21-21-16,21 21 28,-21-21-19,0 0 40,0 21-31,-1-21 0,22 22 9,-21-22 22,21 21-12,-21-21 139,21 21-160,-21-21-7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04T04:49:28.50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12181">
    <iact:property name="dataType"/>
    <iact:actionData xml:id="d0">
      <inkml:trace xmlns:inkml="http://www.w3.org/2003/InkML" xml:id="stk0" contextRef="#ctx0" brushRef="#br0">26374 4720 0,'0'21'58,"0"1"-49,0 20 5,0 0-9,0 1 5,0 20 0,0 1 5,0 20-10,0 64 4,0 43 1,-22 63-1,-20 0 2,0-106-3,21-21 2,-1-63 9,22-22-18,0-21 7,0-42 70,0 0-69,0 0 2,0-1 1,0 1 6,0 0-10,0 0 2,0-21 9,0 20-9,0 1 0,0-21 0,0 0-1,0 20 1,0-20-1,0 0 1,0-1 3,0 1-6,0 0 2,0-1 3,0 22-4,0 0 1,22-21 2,-22 21-2,0-1 3,21-20-5,0 21 3,0-21 0,-21-22 0,21 22-1,0-1 1,-21 1-1,43 0 1,-22-1 0,21 22-1,1-42 1,-22 42 0,0-1 0,0 1-1,-21 0 1,21 21-1,0 21 89,1-21-69,20 21-17,-21-21-4,21 22 4,-20-22-4,41 0 1,-42 21 1,0 0-1,1-21 10,-22 21-18,0 0 18,0 0-9,0 22-1,0-22 1,0 0 0,0 21-1,-22 1 2,1-22-3,0 0 3,21 21-3,-21-20 2,21-1 1,-21-21-2,0 21 0,-1 0 1,-20 0 10,21-21-11,0 21 1,-22-21 0,22 22 0,0-22 0,0 0-1,0 0 14,0 0-17,42 0 178,0 0-145,-21 21-29,21-21 0,-21 42 1,21-42-2,0 42 1,1 1-1,20-1 1,0-21 0,-21 43-1,43-22 1,-22-21 0,1 22-1,-1-1 1,-21-21 0,0 0-1,0-21 1,-21 21 0,22-21 9,-22-21 31</inkml:trace>
    </iact:actionData>
  </iact:action>
  <iact:action type="add" startTime="14733">
    <iact:property name="dataType"/>
    <iact:actionData xml:id="d1">
      <inkml:trace xmlns:inkml="http://www.w3.org/2003/InkML" xml:id="stk1" contextRef="#ctx0" brushRef="#br0">27305 5101 0,'0'21'58,"0"1"-20,0 20-18,0-21-5,0 0-11,0 22 5,0-1 1,0 21 5,0-20-11,0-22 6,0 21 0,0-21 2,0 1-2,0-1 6,0 0-7,0 21 2,0 1-2,0-1 0,21 0 4,-21 22-5,0-22 1,0-21 3,0 43-5,0-43 5,0 0 6,0 0 1,21-21 1,0 0 106,1 0-78,-1 0-19,0 0-15,21 0-8,1-21 4,20 21-1,-21 0 1,22 0-1,-22 0 2,1 0 0,-22 0-3,0 0 1,0 0 1</inkml:trace>
    </iact:actionData>
  </iact:action>
  <iact:action type="add" startTime="16374">
    <iact:property name="dataType"/>
    <iact:actionData xml:id="d2">
      <inkml:trace xmlns:inkml="http://www.w3.org/2003/InkML" xml:id="stk2" contextRef="#ctx0" brushRef="#br0">26225 4614 0,'0'22'53,"-21"-22"-49,0 21 8,0-21 6,0 0 0,21 21-3,-21-21 4,-1 21-13,1 0 19,21 0-21,-21 1 16,21-1-12,-21 0 2,21 21 3,-21 1-4,0-1-2,-1 0 5,1 1-3,-21-1-1,21-21 1,0 21 2,-1-20-2,1-1 3,0 0-4,21 0 1,0 0 1,0 0 11,0 1-13,0-1 4,0 0-4,0 0 3,0 0-2,0 22-1,0-22 2,0 21 0,0 0-1,0-20 1,21-1 0,-21 0 0,0 0 0,0 0-1,21 0 1,1 22 9,-22-22-9,21 0 0,0 21-1,-21-20 3,21 20-2,0 0-1,0-21-1,1 22 2,-1-1 0,21-21 1,-42 22-3,21-22 2,0 0 0,1-21-1,-1 21 1,0-21-1,0 0 1,0 21-1,0-21 2,1 21-2,20-21 2,-21 0 0,0 0 0,0 22-5,1-1 3,-1-21 3,0 0 8,21 0-3,-21 0 3,22 0-11,-1 0 1,0 0 1,-20 0-3,20 0 3,21 0-2,-20 0 3,-1 0-4,-21 0 1,22 0 2,-22 0 1,21 0-6,-21 0 13,0 0 42,1 0-53,-1 0 5,0 0-4,0 0 2,0 0-6,0 0 5,1 0 0,20 0-1,-21 0 11,21 0-10,-20 0 12,-1 0-15,0 0 3,0 0-1,0 0 1,22 0-1,-22 0 11,21 0-11,-21 0 11,0 0-10,1 0 0,-1 0-1,42-21 10,1 21-6,-22 0-7,0 0 7,1-22-6,20 22 3,-20-21-1,-1 21 4,21-21-6,1 0 3,21-43-1,-1-20 2,-20-1-1,20-21-1,22 22 1,-63 41 0,-1 1-1,21 21 0,-41 21 2,20 0 8,-21 0-7,0 0-5,0 0 3,22-21 9,-22 21-9,0-43 0,21 22 0,-20-21-1,20-1 1,-21 1 0,21 0 0,-42-22-1,43 43 1,-22-21-1,-21-1 1,0-20-1,0 42 1,0-22 0,0 1 0,0 21-1,0 0 2,-21 0-2,0-1 1,-1 1 0,1 0-1,21 0 1,-21 0-1,-21 0 11,-1 21-10,-20-22-1,42 1 1,-22 21 0,-20-21-1,21 21 1,20 0 0,1 0-1,-42 0 1,42 0-1,-1 0 1,-20 0 1,0 0-2,-1 0 3,1 0-5,0 0 3,-22 0 2,22 0-5,0 0 3,-1 0 0,1 0-1,0 0 1,-1 0 0,1 0-1,0 0 2,-1 0-2,1 0 1,0 0 0,-1 0-1,1 0 1,0 21-1,-1-21 1,-20 0 0,20 0-1,-20 0 1,21 0 3,-1 21-6,22-21 2,-21 0 1,21 0 0,-1 0 0,1 0 1,0-21 6,0 0 3,0 21-9,0-42-2,-1 42 0,1 0 2,0-21-2,0-1 0,-21 1 0,20 0 5,-20 21-8,0-21 4,21 0-1,-1 21 4,-20 0-6,0 0 3,-1-21-1,22 21 5,-21-22-8,21 22 3,0-21 1,-22 21 0,22 0 2,0 0-4,-21 0 1,20 0 4,1 0-7,0 0 4,0 0 0,0 0 0,0 0 28,-1 0 31</inkml:trace>
    </iact:actionData>
  </iact:action>
  <iact:action type="add" startTime="20695">
    <iact:property name="dataType"/>
    <iact:actionData xml:id="d3">
      <inkml:trace xmlns:inkml="http://www.w3.org/2003/InkML" xml:id="stk3" contextRef="#ctx0" brushRef="#br0">24701 3069 0,'0'21'48,"0"1"-40,0-1 13,-21 0-7,0-21-9,21 21 4,-21 0 11,21 0 0,-42 1-10,20-1 7,1-21 3,21 21-10,-21-21 9,0 21 14,21 0-17,0 0 23,0 1 2,0-1-14,0 0 1,21-21 11,-21 21-30,0 0 10,21-21-2,-21 21-12,21-21 3,-21 22 3,0-1 5,22-21-13,-22 21 6,21-21 1,-21 21 0,21-21 8,0 21 2,21-21-1,-20 0-7,-1 21-4,21-21 4,-21 0-5,0 0 6,1 0-6,-1 0 5,0 0-5,0 0 6,0 0 3,0 0-7,1 0 11</inkml:trace>
    </iact:actionData>
  </iact:action>
  <iact:action type="add" startTime="22393">
    <iact:property name="dataType"/>
    <iact:actionData xml:id="d4">
      <inkml:trace xmlns:inkml="http://www.w3.org/2003/InkML" xml:id="stk4" contextRef="#ctx0" brushRef="#br0">25061 3154 0,'0'0'1,"0"21"54,0 0-35,0 0 28,0 1-28,0-1-11,0 0 1,21 21-1,-21-21 1,22 1 1,-22 20-2,0-21 2,0 0-2,0 0 1,21-21-1,-21 22 10,0-1 78,0-42 87,0-22-174,0 22-1,0 0 1,0-21-1,0-1 2,0 22-2,0 0 1,0 0-1,0-22 0,0 22 4,0 0-6,0 0 3,0 0 9,0 0-9,0-1-1,0 1 2,0 0-2,0 0 11,21 21 165,0 0-107,0 0-59,0 0-9,22-21 0,-1 21-1,22-21 1,-22-1-1,0 22 1,22 0 0,-43-21 0,0 21-1,-42 21 69</inkml:trace>
    </iact:actionData>
  </iact:action>
  <iact:action type="add" startTime="24907">
    <iact:property name="dataType"/>
    <iact:actionData xml:id="d5">
      <inkml:trace xmlns:inkml="http://www.w3.org/2003/InkML" xml:id="stk5" contextRef="#ctx0" brushRef="#br0">25209 3260 0,'22'0'28,"-1"0"-8,21 0-11,-21 0 5,22 0-9,-1 0 5,0 0-1,22 0 1,-22 0 0,0 0 2,-20 0-5,20 0 3,-21 0-1</inkml:trace>
    </iact:actionData>
  </iact:action>
  <iact:action type="add" startTime="25975">
    <iact:property name="dataType"/>
    <iact:actionData xml:id="d6">
      <inkml:trace xmlns:inkml="http://www.w3.org/2003/InkML" xml:id="stk6" contextRef="#ctx0" brushRef="#br0">25866 2963 0,'0'22'34,"0"-1"-20,0 0-4,0 0 12,0 0-6,0 0-7,0 1 1,0-1-1,0 21 11,0 0-11,0 1 1,0-22 0,0 0 0,0 21 0,0-20 2,0-1-6,0 0 5,0 42-2,0-41 1,0-1 0,0 0-1,0 21 1,0-21-1,0 1 5,0 20-8,0-63 122,0 0-109,0-1-8,0 1-4,0 0 14,21 21-13,-21-21 3,42 21-3,-21 0 3,0 0-1,22 0-1,-1 0 2,-21 0-2,0 0 2,1 0-2,-1 0 9,0 0-4,-42 0 79</inkml:trace>
    </iact:actionData>
  </iact:action>
  <iact:action type="add" startTime="27615">
    <iact:property name="dataType"/>
    <iact:actionData xml:id="d7">
      <inkml:trace xmlns:inkml="http://www.w3.org/2003/InkML" xml:id="stk7" contextRef="#ctx0" brushRef="#br0">24384 2604 0,'-21'21'96,"-22"0"-86,22 0-1,-21 0 1,0 22 0,-22-43 0,22 42-1,-1-21 0,1 21 1,-21 1 4,41-1-8,1 43 3,-21-22 2,42 1-1,0 20-1,-21-20 0,0-22 2,21 1-2,-22 20 1,22-42-1,0 0 1,0 22 0,0-22-1,0 0 1,0 0-1,0 22 1,0-1 0,0 0 0,0 22-1,0-22 2,0 22-2,0-22 0,0 0 1,22 22-1,-22-43 2,0 21-2,21 1 1,-21-1 0,21 21 0,0 1-2,0-1 2,0 22 0,-21 0 1,43-1-3,-1-20 2,-42-22 3,42 1-7,-20 20 5,20 1-2,0 20 0,1 22 1,-1 21 0,-21-42-1,43-1 2,-22 1-2,0-21 4,1-43-7,-1 0 4,-21 42 0,21-41-1,1 20 1,-22 21-1,42-20 2,-20-1-2,-1 22 3,43-22-4,-43 0 1,0 22 1,1-1 0,-1-20 0,-21-1 1,0-42-3,43 42 1,-64-21 1,21-21 0,21 22-1,-20-1 1,20-21 0,-21 21 0,0 0 0,22-21-1,-43 21 1,42-21 2,-21 21-5,0 1 3,0-1-1,1 0 2,20 0-2,-21 0 0,0 0 1,22 1 0,-22-1-1,21 0 1,22 21 0,-22-42-1,0 43 2,22-1-2,-1-21 1,-20 0 3,-1 0-7,-21-21 4,43 22 1,-43-22-3,21 21 3,-21-21-2,22 0 0,-1 0 1,-21 0 0,43 0 0,-22 0-1,21 0 1,1 21 0,84-21-1,0 0 1,-42 0-1,21 0 1,-42 0 0,-1-64 0,-41 64-1,-22 0 2,21-21-2,-21-21 0,22 0 1,-43 63 39,0-42 186,21 21-189,0 0-36,0 0 4,22 0-9,20 0 9,22 0-7,42 0 7,-43 0-9,1 0 5,-21 0 0,-1 0 6,1-22-12,-22 22 11,0 0-11,22 0 5,-1-21 1,1 21-1,20-21 0,1 21 3,-21 0-4,-1 0 2,1-21-1,20 42 2,1-42 0,-22 0-3,1-43 3,42-20-3,0 20 4,-1-42-5,-41 0 7,21 1-8,-64 62 7,0-20-7,0 20 8,-21-20-7,21-1 5,-21 1-6,0-22 8,0 1 6,0 20-19,0-21 4,0 22 3,0-22 4,-42 22 2,21-1-9,0 1 2,-1 20 6,22 22-4,0-21-1,-21-22 2,0 1-1,21 21 2,0-22 2,-42-21-6,-1-20 3,22 20 0,-21 21-1,21 1 0,0 21 2,-1-1-3,-20 1 6,42 0 5,-42-22-18,21 22 5,-1-22 6,-41-42-6,21 43 8,20-22-7,-41 43 6,21 0-6,-1-1 6,22 43-8,-21-21 10,21 0-10,-43-43 5,43 22 0,-43-21 0,22-1-1,-21 22 6,41-43-8,-20 43 0,42-1 2,0 22 8,0 0-15,-21 21 261,0 0-255,-22 0 2,1-21 0,0 21 0,21-21-1,-43 0 1,1-1 0,-1 1 0,22 0-1,21 0 1,-22 21 0,1-21-1,0 0 1,20 21 3,-41 0-7,21-22 4,20 1 0,1 21 0,-21-21-1,21 0 4,0 0-7,-1 0 5,-20-1-2,0 22 0,21 0 1,-22-21-1,1 0 1,0 21 0,20-21 0,-20 0 0,21 21 0,0 0-1,-22-21 1,22 21 0,0 0-1,0 0 1,-43-22 0,43 22-1,-21 0 1,21 0 0,-22 0-1,22-21 1,0 21 0,-21 0-1,-22 0 1,43 0 0,-42 0 0,41 0 0,-41-21 0,21 21 0,-1 0 2,1 0-5,0-21 4,-1 21-3,22 0 6,-21 0-8,-22 0 3,22 0 1,21 0 0,0 0 2,-22 0-5,22 0 3,0 0 0,0 0 0,-43 0-1,22 0 10,21 0-9,-22 0 0,1 0-1,0 0 1,-1 0 0,22 0-1,-21 0 1,0 0 0,-1 0 0,22 0 0,-21 0-1,-1 0 1,1 0 0,0 0-1,21 0 1,-22 0 0,1 0-1,21 0 1,-22 0 9,22 0-5,0 21-8,-21-21 5,21 0-3,-22 0 2,22 0-1,-21 0 1,21 0 1,-22 0 7,22 0-8,0 0 3,0 0-7,0 0 34,-1 0-20,1 0 5,0 0-24,0 21 3,-21-21 3,20 0 13,1 0 29,-21 0-29,21 0 3,0 0 1,-1 0-5,1 21-9,0-21 0,0 22-1,0-22 1,0 0 4</inkml:trace>
    </iact:actionData>
  </iact:action>
  <iact:action type="add" startTime="33576">
    <iact:property name="dataType"/>
    <iact:actionData xml:id="d8">
      <inkml:trace xmlns:inkml="http://www.w3.org/2003/InkML" xml:id="stk8" contextRef="#ctx0" brushRef="#br0">22288 1905 0,'0'21'154,"0"0"-145,0 1 15,0-1-10,0 21 53,0 0-56,-21 1-1,21-1 0,-21 0-2,21 1 18,-21-1-25,21-21 1,0 22 15,0-1-13,0-21 13,0 0-16,-21 22 9,21-65 0,0 44 1,0-1 17,-21-21-16,21 42-4,0 0 1,0 22 1,0-1 1,0 22-2,0-43 3,0 22-3,0-43-1,0 43 3,0-1-3,42 64 7,-21 21-11,21 43 6,1-43 2,-22-42-4,21 0 2,1 105-1,20 64 1,22 1-1,-1-22 1,-20-22 0,21 65 0,20-1-1,-41-63 3,21-43-4,-64-84 1,21-85 1,-42 43 319,0-22-317,21-42 26,0 0-29,1-21 2,-1 21 0,21 0-2,0 0 2,-20 21-4,20 0 7,21-21-9,-20 43 8,-43-22-5,106 42 4,-85-20-4,21-22 4,22 21-6,-22-21 8,0 1-8,1-1 3,-1 21 1,0-21 4,1 22-7,-22-22 0,42-21 3,-42 42 0,43-21-1,-22-21 2,22 43 14,-1-43-24,-20-22 5,20 22 0,1 0 5,-1 0-3,1 22 1,-1-22 1,-21 0 3,22 21-6,-22 0 3,22 0 10,-1-21-19,1 21 7,-22 0 3,0 1-3,22-1 4,-1-21-5,1 21 6,21 0-7,42-21 8,-22 21-8,44 0 8,-22 1-7,-22-1 6,22 0-9,-42 21 12,-21-42-12,-1 0 12,-42 0-12,0-21 5,-21 127 30,0-85-30,0-127 186,22 106-145,20 0-42,0 0 3,22 0-2,42 21 1,-43-21-1,22 22 1,21 20 0,-22-21 0,-20 21 3,-1-42-7,1 0 3,20 43 1,-20-22 1,-1 0-2,1-21 0,-22 0 1,43 0-1,-22 0 1,1 0 0,-1 0-1,22 0 1,0 0 0,21 0 0,21 0 0,21 0 1,-42-21-4,84-21 3,-63 42 0,21-22 0,-21 1 0,21 0-1,-42 0 1,-21 21-1,21-21 1,-43 0 0,1-1-1,-1-20 1,22 0 0,-64 42-1,21-21 5,-20-1-8,-22 1 16,0-21 203,42 21-190,-21-22-25,43-105-1,20 0 1,1-42 0,21 20-1,-22-20 2,-20 84-2,21-63 0,-1 42 1,-41-22 4,-1 86-8,-42 21 5,0 20-3,21-20 26,-21 0-17,21-1-10,0 1 4,-21-21-3,0-1 2,22-21 0,-22-63-1,21 21 2,0-21-2,21-42 1,-21 105-1,22-42 0,-43 85 2,0-22-2,0 22 1,0 21 0,0 42 58,0 0-57,0 0 9,-21-63 231,-1-22-241,1 22 0,21-22-2,-21 22 2,-21 0 3,42-1-6,-21-20 4,-22 21-3,22 20 1,0-41 1,0-22 1,-22 22-3,1-22 3,0 0 9,-1 22-19,1-1 7,0-20 5,-1 41-8,1-20 9,-21 21-8,20-1 7,1 1-6,0 0 6,-22 20-7,22 1 8,-1-21-8,22 21 8,-21 0-8,21-1 8,0 1-10,-1 0 12,22 42 45,0 0-42,-42-42 177,0 0-186,-1-21 5,-20-1-11,-1 1 12,1-21-12,-22 20 5,22 1 1,-43 0 7,21-1-13,-21 1 3,22 21 3,-22-43 7,21 22-15,-21 21 8,22-22-1,-22 1 1,21 0 0,-42-22 10,64 107-19,-43-86 7,21 22 2,1-21 0,20 42 0,1-21-1,20-22 3,22 43 7,-21 0-18,21 0 15,21 21 179,-43-21-146,1-21-39,-22-21-1,-20 21 0,20-22 4,-42-20-7,43 63 8,-1-42-6,1 20-1,-1 1 3,1 0 5,-1 0-10,1 21 5,-1-42 0,-20 42-1,20-22 1,-42-20 0,22 42 0,20 0-2,-20 0 2,-43-21 0,63 21 0,-21 0 0,-20-21-1,20 0 1,0 21 0,43-22 0,0 22-1,-1 0 1,22 0 0,21 43 50,0 20-52,0-42 2,0 1-2,0-128 125,0 63-130,-63 43 36,-22 0-29,0 0 0,1 0-1,20 0 0,1 0 2,-1 0-1,1 0 0,-1 0-1,22 0 1,-1 0 0,-20 0-1,42 0 2,-22-21-2,22 21 1,-42 0-1,20 0 2,-20 0-2,42 0 0,-22 0 1,22 0 0,-21 0-1,0-21 1,20 21 0,-20 0-1,21 0 1,-21 0 0,-1 0 9,22 0-6,0 0-6,0 0 3,-22 0-1,22 0 1,-21 0 9,0 0-9,20 0 2,1 0-2,-21 0-3,21 0 3,-22 0 9,1 0-10,21 0 1,0 0 3,-22 0-6,1 0 4,0 0-3,-1 0 3,1 21-3,0 0 2,-22-21 3,22 0-2,21 0-6,-22 0 4,22 22 2,-42-22-2,42 21 2,-22-21 1,22 21-6,-21 21 5,21-21-2,-1 1 1,1-1-1,21 0 1,-42-21 0,21 21-1,0 0 1,-1-21-1,-20 21 1,42 1 0,-42-22 0,42 21-1,-21-21 1,21 21 0,-22-21 0,22 21 9,0 0 22,-21-21-21,0 0-13,21 21 7,-21-21-8,-21 43 14,20-43-7,1 0 3,0 21-6,0-21 27,0 0-23,0 0-8,-1 21 5,1-21-3,0 0 3,0 0 7,0 0-8,0 0-1,-1 21 11,1-21-10,0 21 12,21 1-15,-21-22 3,21 21-1,0 0 23,0 21 74</inkml:trace>
    </iact:actionData>
  </iact:action>
  <iact:action type="add" startTime="44485">
    <iact:property name="dataType"/>
    <iact:actionData xml:id="d9">
      <inkml:trace xmlns:inkml="http://www.w3.org/2003/InkML" xml:id="stk9" contextRef="#ctx0" brushRef="#br0">23114 1672 0,'21'0'31,"0"0"-12,0 0-11,1 0 4,-1 0 4,0 0-5,0 0 8,-21 21 39,0 1-49,0-1 21,0 0 7,0 21-13,0-21-7,-21-21-8,0 22 1,21-1 10,0 0-11,-21-21 3,21 21 5,-22-21 1,22 21-8,-21-21 29,0 21 0,21 1-10,0-1 29,0 0 59,0-42-39</inkml:trace>
    </iact:actionData>
  </iact:action>
  <iact:action type="add" startTime="45961">
    <iact:property name="dataType"/>
    <iact:actionData xml:id="d10">
      <inkml:trace xmlns:inkml="http://www.w3.org/2003/InkML" xml:id="stk10" contextRef="#ctx0" brushRef="#br0">23135 2286 0</inkml:trace>
    </iact:actionData>
  </iact:action>
  <iact:action type="add" startTime="47640">
    <iact:property name="dataType"/>
    <iact:actionData xml:id="d11">
      <inkml:trace xmlns:inkml="http://www.w3.org/2003/InkML" xml:id="stk11" contextRef="#ctx0" brushRef="#br0">23855 1609 0,'0'21'57,"0"0"-33,0 0 40,0 0-45,0 1 19,0-1-3,0 21-22,0-21-2,21 22 8,-21-22-9,0 0 0,0 21-1,0-21 1,0 22 9,0-22 0,0 0 1,0 0 0,21 0 22,-21 1-17,0-1 23,21-21 98,0 0-127,1 0 3,-1-21-3,0 21-1,0 0 2,0 0-12,0 0 12,1 0-10,-1 0 18</inkml:trace>
    </iact:actionData>
  </iact:action>
  <iact:action type="add" startTime="50358">
    <iact:property name="dataType"/>
    <iact:actionData xml:id="d12">
      <inkml:trace xmlns:inkml="http://www.w3.org/2003/InkML" xml:id="stk12" contextRef="#ctx0" brushRef="#br0">24532 1842 0,'-21'0'96,"0"0"-76,0 0 10,-1 0-12,1 0 1,-21 0 0,42 42 2,-21 0-11,-22-21-1,43 1 1,-21 20-2,21-21 3,0 0-2,-21-21 0,21 21 11,0 1-10,0-1 18,0 0 11,0 0-19,0 0-11,0 0 2,0 1 18,0-1-9,21-21 28,0 0-30,1 0-7,-1 0 8,0 0 0,-21-21 0,21 21-9,0-22 19,-21 1 10,0 0-7,21 0-13,-21 0-12,0 0 12,0-22 1,0 22-1,0-169 1,0 147-4,0 22-11,0-21 2,22 21 3,-22 42 0,0 0 11,0 0-2,0 0 30,0 0-25,0 1-9,0-1-6,0 0 20,0-42 39,0 0-59,0 84 20,0-21-18,0-20-1,0-1-1,0 0 12,0 0-13,0 0 2,0 0 9,0 1-10,21-22 1,-21 21 0,0 0-1,0 0 1,0 0 11,21-21 27,-21 43 155,0-1-194,0 0 1,0-21 2,0-169 6</inkml:trace>
    </iact:actionData>
  </iact:action>
  <iact:action type="add" startTime="52774">
    <iact:property name="dataType"/>
    <iact:actionData xml:id="d13">
      <inkml:trace xmlns:inkml="http://www.w3.org/2003/InkML" xml:id="stk13" contextRef="#ctx0" brushRef="#br0">24744 1693 0,'0'22'58,"0"-1"-49,0 0 1,0 0-1,0 21 1,0-20 0,0 20-1,0 0 2,0 1-1,0-1-1,0-21 1,0-42 1,0 0 9,21 21 142,-21-21-142,0-1-7,0 1-6,0-21 11,0 21 5,21 0-16,-21-1 2,21 1 20,-21 0-18,0 0-2,21 21 10,-21-21-5,22 21 3,-1 0 1,0 0 20,0 0-9,0 0-19,0 0 0,1 0 12,-1 0-2,-21 21-13,0 0 2,0 0 10,0 0 4,0 1-13,0-1-1,0 0-3,0 0 14,0 0-10,0 0-1,0 1 22,0-1-12,21-21-10,-21 21 135,0 21-134,0-105 8</inkml:trace>
    </iact:actionData>
  </iact:action>
  <iact:action type="add" startTime="54735">
    <iact:property name="dataType"/>
    <iact:actionData xml:id="d14">
      <inkml:trace xmlns:inkml="http://www.w3.org/2003/InkML" xml:id="stk14" contextRef="#ctx0" brushRef="#br0">25400 1757 0,'0'21'97,"-21"-21"-88,21 21 16,-21-21-17,-1 21 11,1-21-3,21 22-6,-21-22-1,21 21 1,-21-21 0,0 21 9,21-148-10,-21 127 3,-1 0-4,1 21 11,21 21 1,0 1-10,-21-22 0,21 0 9,0 0-10,21-21 69,0 0-57,1 0-12,-1-21 9,0 21-8,0 0-1,0 0 2,0 0-3,1 0 3,-1 0-2,0 0 10,0 0-10,0 0 2,-21 21 8,21-21 97,1 0-58,-1 0-18,-21-21 2,0-21-8,0 21-30,0-1 13,0 1 12,0 0 10,0 0-1,0 0-8,0 0-1,-21 21-20,21-22 1,0 44 145,0-1-125,0 0-1,0 0-10,0 0 10,0-42-10,0 42 20,0 22-29,0-22 0,0 21-1,0-21 10,0 22-9,21-43 0,-21 21 0,0 0-1,0 0 2,0 0 11,0 0-7,0 1 15,0-1 18,-21-21-28,21 21-11,-22 21 12,22 22 14,0-43-34,-21-21 2,21 21 5,-21-21 31,0 0-9,0 0 46,21-21 61</inkml:trace>
    </iact:actionData>
  </iact:action>
  <iact:action type="add" startTime="125899">
    <iact:property name="dataType"/>
    <iact:actionData xml:id="d15">
      <inkml:trace xmlns:inkml="http://www.w3.org/2003/InkML" xml:id="stk15" contextRef="#ctx0" brushRef="#br0">14266 12679 0,'-21'0'90,"0"0"-85,0 0 14,-22 0 18,22 21-17,0-21-19,0 21 1,0-21 7,0 21 20,-1 1-28,1-1 7,21 0 13,-21-21-11,21 21-1,-21 0 9,21 0 2,-21-21-7,21 22 3,0-1-6,0 0 20,0 0 37,0 0-19,0 0-20,21-21-27,0 22 19,0-22-11,22 0 11,-43 21-10,21-21-1,21 0 1,-21 0 12,0 0-15,1 0 6,-1 0 13,-21-21 81,0-1-39,0 1-49,21 0 20,-21 0-29,0-21 9,21 20 0,-21 1-6,0 0-7,0 0 14,0 0 0,0 0-1,0-1 10,0 1 126,0 0-125,0 0-7,0 0-18,0 0 37,0 42 111,0 0-133,0 0 9,0 0-19,0 0-1,0 1 1,0-1 0,0 0-1,0 21 1,0 22 3,0-43-7,0 0 4,0 0 0,0 0 0,21 1-1,-21-1 10,0 0 10,21-21 1</inkml:trace>
    </iact:actionData>
  </iact:action>
  <iact:action type="add" startTime="128742">
    <iact:property name="dataType"/>
    <iact:actionData xml:id="d16">
      <inkml:trace xmlns:inkml="http://www.w3.org/2003/InkML" xml:id="stk16" contextRef="#ctx0" brushRef="#br0">14499 12361 0,'0'22'80,"0"-1"-60,0 0 10,0 21-10,0-21 1,0 1-20,0-1 18,0 0-18,0 0 1,0 21 15,0-20-4,0-1 14,0 0-4,0 0-15,0 0 23</inkml:trace>
    </iact:actionData>
  </iact:action>
  <iact:action type="add" startTime="129811">
    <iact:property name="dataType"/>
    <iact:actionData xml:id="d17">
      <inkml:trace xmlns:inkml="http://www.w3.org/2003/InkML" xml:id="stk17" contextRef="#ctx0" brushRef="#br0">14499 12086 0</inkml:trace>
    </iact:actionData>
  </iact:action>
  <iact:action type="add" startTime="130763">
    <iact:property name="dataType"/>
    <iact:actionData xml:id="d18">
      <inkml:trace xmlns:inkml="http://www.w3.org/2003/InkML" xml:id="stk18" contextRef="#ctx0" brushRef="#br0">14901 12171 0,'0'21'76,"0"21"-56,0 1-1,0-1-9,0 22-1,0-22 1,0 21 0,0-20-1,0-22 1,0 0 0,0 0 0,0 0-1,0 1 1,0 20 0,0 0-1,0 1 2,0-22-2,0 21 0,0 0 1,0 1 2,0-22-5,0 0 3,0 0 9,0-42 214,0 0-224,0-21 2,0-1-2,0 22 3,0 0-5,0 0 3,0 0-1,21-1 4,1 22 45,-1 0-22,0 0-12,0 0-9,0-21 4,0 21 2,1 0-13,-1 0 13,0 0 7,-21 21 41,0 1-27,0-1-25,0 0 3,0 0-2,0 0-7,0 0 1,0 1-6,0 20 13,0-21 10,-21-21 43,21 21-65,0 0 31,-21-21-27,-1 0 21,22 22-7,-21-22-4,0 0 47</inkml:trace>
    </iact:actionData>
  </iact:action>
  <iact:action type="add" startTime="133461">
    <iact:property name="dataType"/>
    <iact:actionData xml:id="d19">
      <inkml:trace xmlns:inkml="http://www.w3.org/2003/InkML" xml:id="stk19" contextRef="#ctx0" brushRef="#br0">15515 12404 0,'0'21'93,"0"0"-71,0 0 19,0 0-33,-21-21 11,21 22 1,0-1-1,0 21 0,-21-21-8,21 0-2,0 22 4,0-22-7,0 21 14,0-21-1,-21 1-9,21-1 0,-22 0 28,1-21-18,0 0 19,0 0-11,0 0 2,0 0-1,21-21 2,0 0-9,0-1-16,0 1 12,-22 21-4,22-21 12,0 0 3,0 0 19</inkml:trace>
    </iact:actionData>
  </iact:action>
  <iact:action type="add" startTime="135148">
    <iact:property name="dataType"/>
    <iact:actionData xml:id="d20">
      <inkml:trace xmlns:inkml="http://www.w3.org/2003/InkML" xml:id="stk20" contextRef="#ctx0" brushRef="#br0">15579 12107 0</inkml:trace>
    </iact:actionData>
  </iact:action>
  <iact:action type="add" startTime="136081">
    <iact:property name="dataType"/>
    <iact:actionData xml:id="d21">
      <inkml:trace xmlns:inkml="http://www.w3.org/2003/InkML" xml:id="stk21" contextRef="#ctx0" brushRef="#br0">16108 12679 0,'-21'0'88,"-1"0"-30,1 0 21,0 0-20,0 0-32,21 21-3,-21 0-19,21 0 14,-21-21-3,21 22-11,-22-22 4,1 21 1,21 0 10,-21 0-4,21 0 5,-21-21-8,0 0 3,0 21-6,21 1 9,-22-22-9,1 21 21,21 0 5,21-21 52,1 0-56,-1 0-22,0 0 8,0 0-9,-21 21 2,21 0-2,0-21 4,1 0 8,-22 21-17,21-21 27,-21 22-2,21-22 0,0 0-1,0 0 10,0 0-18,-21 21-11,22-21 10,-1 0-9,-21 21 12,21-21-5,0 0 12,-21-21 39</inkml:trace>
    </iact:actionData>
  </iact:action>
  <iact:action type="add" startTime="139558">
    <iact:property name="dataType"/>
    <iact:actionData xml:id="d22">
      <inkml:trace xmlns:inkml="http://www.w3.org/2003/InkML" xml:id="stk22" contextRef="#ctx0" brushRef="#br0">16362 12150 0,'0'63'124,"0"-42"-94,0 1-1,0-1 0,0 0-16,0 0 13,0 0 3,0 0-1,0 1-15,0-1 13,0 0-6,0 0-11,0 0 1,0 0 0,0 1 0,0-1-1,0 21 1,0-21 0,0 0-1,0 22 1,0-22 0,0 0 9,0 0 10,0 0-8</inkml:trace>
    </iact:actionData>
  </iact:action>
  <iact:action type="add" startTime="140947">
    <iact:property name="dataType"/>
    <iact:actionData xml:id="d23">
      <inkml:trace xmlns:inkml="http://www.w3.org/2003/InkML" xml:id="stk23" contextRef="#ctx0" brushRef="#br0">16383 12467 0,'21'0'134,"0"0"-124,0-21 9,1 21 0,-1 0 1,0-21-7,0 21 12,-21-21-14</inkml:trace>
    </iact:actionData>
  </iact:action>
  <iact:action type="add" startTime="142363">
    <iact:property name="dataType"/>
    <iact:actionData xml:id="d24">
      <inkml:trace xmlns:inkml="http://www.w3.org/2003/InkML" xml:id="stk24" contextRef="#ctx0" brushRef="#br0">16404 12552 0,'85'42'159,"-85"-21"-155,21-21 6,-21 22 2,21-1 25,-21 0-18,21-21-9,0 0-1,1 21 11,-1-21-1,0 21 11,0-21-18,-21 21 25,21-21-25,-21 22-4</inkml:trace>
    </iact:actionData>
  </iact:action>
  <iact:action type="add" startTime="143693">
    <iact:property name="dataType"/>
    <iact:actionData xml:id="d25">
      <inkml:trace xmlns:inkml="http://www.w3.org/2003/InkML" xml:id="stk25" contextRef="#ctx0" brushRef="#br0">18097 12764 0,'0'21'48,"0"0"-19,0 0-16,0 0 13,0 22-7,0-22-10,0 21 10,0-21 1,0 0 4,0 1-19,0-1 10,0 0-1,0 0-5,0-42 47</inkml:trace>
    </iact:actionData>
  </iact:action>
  <iact:action type="add" startTime="144692">
    <iact:property name="dataType"/>
    <iact:actionData xml:id="d26">
      <inkml:trace xmlns:inkml="http://www.w3.org/2003/InkML" xml:id="stk26" contextRef="#ctx0" brushRef="#br0">18097 12446 0</inkml:trace>
    </iact:actionData>
  </iact:action>
  <iact:action type="add" startTime="145361">
    <iact:property name="dataType"/>
    <iact:actionData xml:id="d27">
      <inkml:trace xmlns:inkml="http://www.w3.org/2003/InkML" xml:id="stk27" contextRef="#ctx0" brushRef="#br0">18373 12573 0,'21'0'49,"0"0"-30,0 0-7,0 0-5,0 0 6,22 0-7,-22 0 8,21 0-9,-21 0 10,1 0-10</inkml:trace>
    </iact:actionData>
  </iact:action>
  <iact:action type="add" startTime="146614">
    <iact:property name="dataType"/>
    <iact:actionData xml:id="d28">
      <inkml:trace xmlns:inkml="http://www.w3.org/2003/InkML" xml:id="stk28" contextRef="#ctx0" brushRef="#br0">18394 12827 0,'21'0'96,"0"0"-76,0 0-10,0 0-1,22 0 1,-22 0-1,0 0 0,21 0 1,-20 0-1,-1 0 2,0 0 4</inkml:trace>
    </iact:actionData>
  </iact:action>
  <iact:action type="add" startTime="147682">
    <iact:property name="dataType"/>
    <iact:actionData xml:id="d29">
      <inkml:trace xmlns:inkml="http://www.w3.org/2003/InkML" xml:id="stk29" contextRef="#ctx0" brushRef="#br0">18923 12827 0,'0'64'135,"0"-22"-125,0-21 6,0 21-11,0-20 2,0 20 3,0 0 0,0-21 1,0 1 5,0-1-12,0 0 4,0 0 10,0 0 4,0 0 6,-21 1-19,21-1 10,0 0 3,-21-21-11,21 42-3,-22-42 2,22 21 29,-21-21-23,0 0 23,0 0-10,0 0-19,0 0-1,-1 0 10,1 0 21,21-21 9,0 0-30,0 0-6</inkml:trace>
    </iact:actionData>
  </iact:action>
  <iact:action type="add" startTime="149740">
    <iact:property name="dataType"/>
    <iact:actionData xml:id="d30">
      <inkml:trace xmlns:inkml="http://www.w3.org/2003/InkML" xml:id="stk30" contextRef="#ctx0" brushRef="#br0">18944 12510 0,'-169'190'193,"169"-211"-96,0 0-88,21 21 1,0 0 9,-21-21 1,21 21 28</inkml:trace>
    </iact:actionData>
  </iact:action>
  <iact:action type="add" startTime="151399">
    <iact:property name="dataType"/>
    <iact:actionData xml:id="d31">
      <inkml:trace xmlns:inkml="http://www.w3.org/2003/InkML" xml:id="stk31" contextRef="#ctx0" brushRef="#br0">19854 12700 0,'21'0'58,"1"0"-39,-22 21-10,0 0 11,21-21-11,-21 22 10,0-1 1,0 0-10,21 0 0,0 21 13,-21-20-8,0-1 0,0 0 0,0 0 4,0 0 10,0 0-10,-21-21-9,21 22 15,-21-22-17,0 0 7,-1 0 16,1 0-20,0 0 15,0 0-5,21-22-13,-21 1 3,0 21 7,-1 0-6,22-21-4,-21 21 11,21-21 20,0 0-20,0 0-10,43-1 2,-22 22 11,-21-21-15,21 0 2,0 21 10</inkml:trace>
    </iact:actionData>
  </iact:action>
  <iact:action type="add" startTime="153271">
    <iact:property name="dataType"/>
    <iact:actionData xml:id="d32">
      <inkml:trace xmlns:inkml="http://www.w3.org/2003/InkML" xml:id="stk32" contextRef="#ctx0" brushRef="#br0">20299 12637 0,'0'21'69,"0"0"-60,0 0 11,0 0-5,0 0-11,0 1 6,0 20 1,0-21 4,0 0-12,0 22 7,0-22 10,0 0-1,0 0-10,0 0 1,0 0 0,0 1 9,0-1-10,0 0 21,0-42 145,0 0-164,0-1-3,0 1 13,0 0-3,0 0-9,0 0 10,0 0 2,0-1-2,0 1-9,0 0-2,0 0 2,0-21 1,21-1-3,-21 22 3,21 0-2,-21 0 4,21 21-7,-21-21 3,21 21 20,1 0 20,-1 0-8,-21 21-3,21-21-19,-21 21 1,21-21-1,-21 21-7,0 0 73</inkml:trace>
    </iact:actionData>
  </iact:action>
  <iact:action type="add" startTime="155241">
    <iact:property name="dataType"/>
    <iact:actionData xml:id="d33">
      <inkml:trace xmlns:inkml="http://www.w3.org/2003/InkML" xml:id="stk33" contextRef="#ctx0" brushRef="#br0">21040 12700 0,'0'21'136,"0"0"-88,0 1-36,0-1-5,0 0 3,0 0 0,0 0-1,0 22 2,0-22 0,0 21-4,0 0 3,0 1 0,0-22 0,0 0 0,0 0-1,-22-21 80,22 21-70,-21-21 9,21 22-8,0-1 10,-21-21-22,0 0 61,0 0-11,0 0-30,21-21 50,-22 21-56,22-22-4,0 1 52</inkml:trace>
    </iact:actionData>
  </iact:action>
  <iact:action type="add" startTime="156941">
    <iact:property name="dataType"/>
    <iact:actionData xml:id="d34">
      <inkml:trace xmlns:inkml="http://www.w3.org/2003/InkML" xml:id="stk34" contextRef="#ctx0" brushRef="#br0">21061 12467 0</inkml:trace>
    </iact:actionData>
  </iact:action>
  <iact:action type="add" startTime="157660">
    <iact:property name="dataType"/>
    <iact:actionData xml:id="d35">
      <inkml:trace xmlns:inkml="http://www.w3.org/2003/InkML" xml:id="stk35" contextRef="#ctx0" brushRef="#br0">21357 12594 0,'21'0'47,"0"0"-36,1 0-2,20 0 1,-21 0-1,0 0 1,0 0 0,22 0-1,-22 0 1,0 0 0,21 0 0,-20 0 13,-1 0-18</inkml:trace>
    </iact:actionData>
  </iact:action>
  <iact:action type="add" startTime="158796">
    <iact:property name="dataType"/>
    <iact:actionData xml:id="d36">
      <inkml:trace xmlns:inkml="http://www.w3.org/2003/InkML" xml:id="stk36" contextRef="#ctx0" brushRef="#br0">21378 12827 0,'21'0'67,"1"0"-47,-22-21-9,21 0 3,21 21 0,-21 0-5,0 0 0,22 0 1,-1 0 7,-21 0-12,0 0 2,1 0 2,-1 0 10,0 0-18,0 0 9</inkml:trace>
    </iact:actionData>
  </iact:action>
  <iact:action type="add" startTime="159825">
    <iact:property name="dataType"/>
    <iact:actionData xml:id="d37">
      <inkml:trace xmlns:inkml="http://www.w3.org/2003/InkML" xml:id="stk37" contextRef="#ctx0" brushRef="#br0">22077 11959 0,'0'21'29,"0"1"-9,0-1-1,0 21-10,0-21 0,0 22 2,0-22-2,0 21 1,0-21 0,0 0-1,0 22 1,0-1-1,0 0 2,0 1-1,0-1-1,0 0 0,0-20 1,0 41 0,0-21 0,0-20 0,0-1-1,0 21 1,0-21 4,0 0-9,0 1 5,0 20 0,0-21 0,0 0-1,0-42 49</inkml:trace>
    </iact:actionData>
  </iact:action>
  <iact:action type="add" startTime="160940">
    <iact:property name="dataType"/>
    <iact:actionData xml:id="d38">
      <inkml:trace xmlns:inkml="http://www.w3.org/2003/InkML" xml:id="stk38" contextRef="#ctx0" brushRef="#br0">22161 12404 0,'22'0'40,"-1"0"-31,0-43 1,21 22 1,1-21-3,-1 0 4,0-1-5,-21 1 6,1 21-7,-1 0 14</inkml:trace>
    </iact:actionData>
  </iact:action>
  <iact:action type="add" startTime="161988">
    <iact:property name="dataType"/>
    <iact:actionData xml:id="d39">
      <inkml:trace xmlns:inkml="http://www.w3.org/2003/InkML" xml:id="stk39" contextRef="#ctx0" brushRef="#br0">22183 12531 0,'21'0'87,"0"0"-46,0 0-23,-21 21 1,0 0-9,21 0 0,-21 0-1,21 1 4,1-1 3,-1 0 3,0 0 10,-21 0-9,21-21-10,0 0 0,-21 21 1,0 1 7,21-22-9</inkml:trace>
    </iact:actionData>
  </iact:action>
  <iact:action type="add" startTime="164300">
    <iact:property name="dataType"/>
    <iact:actionData xml:id="d40">
      <inkml:trace xmlns:inkml="http://www.w3.org/2003/InkML" xml:id="stk40" contextRef="#ctx0" brushRef="#br0">13589 11959 0,'0'21'110,"-21"-21"-105,0 22 14,21-1 1,-22-21 0,22 21-4,0 0 6,-21 0 7,21 0-16,0 1 14,0-1 4,0 0 5,0 0-13,-21-21-19,21 21 38,0 0 3,0 1 6,0-1-23,21-21 3,0 0 8,1 0-12,-1 0-16,-21 21 28,0 0 8,0 0-27,0 0-2,-21-21-8,21 22 12,-22-22 5,22 21 1,22-21 167,-1 0-165,-21 21 96,0 0-116,0 0 9,0 0 21,0 22-21,-21-22-8,21 0-3,0 0 6,0 0-8,0 1 3,-22-1 9,22 0-7,0 0 2,0 0-7,0 0 14,0 1-5,0-1 12,0 0 19,22 0-18,-22 0-19,21 0 2,0 1 7,0-22-7,-21 21-2,21-21 15</inkml:trace>
    </iact:actionData>
  </iact:action>
  <iact:action type="add" startTime="167840">
    <iact:property name="dataType"/>
    <iact:actionData xml:id="d41">
      <inkml:trace xmlns:inkml="http://www.w3.org/2003/InkML" xml:id="stk41" contextRef="#ctx0" brushRef="#br0">22712 11917 0,'21'0'147,"0"0"-124,0 0-17,0 0 12,1 42-8,-1-42 3,-21 43-6,21-43 2,-21 21 1,21 21-1,-21-21 1,0 0 0,0 1 9,0-1-9,0 0 9,0 0-9,0 0 10,0 0 0,0 1 8,-21-1 20,0-21-9,42 0 174,0 0-203,0 0 19,-21 21 19,0 0 12,0 0-7,-21 0-29,0 1 5,21-1-9,-21-21 0,21 21 28,0 0-19,0 0 0,0 0 20,21-21-2,0 0 61,-21 22-51,0-1-17,0 0-2,0 0-18,0 0-11,0 0 0,0 1 1,0 20 10,0-21-11,0 21 10,0-20 1,0-1 19,-21-21 20,21 21-50,-21-21 27,0 0 162,-1 0-179,1 0-10,21 21 2,-21-21 8</inkml:trace>
    </iact:actionData>
  </iact:action>
  <iact:action type="add" startTime="172142">
    <iact:property name="dataType"/>
    <iact:actionData xml:id="d42">
      <inkml:trace xmlns:inkml="http://www.w3.org/2003/InkML" xml:id="stk42" contextRef="#ctx0" brushRef="#br0">24193 11980 0,'-21'22'153,"0"-22"-133,-21 0-1,21 0 1,-22 0-11,43 21 1,-42-21 0,21 0 9,0 0 1,-1 21 30,22 0-42,-21-21 6,0 21-7,0 0 0,0 1 3,21-1 9,0 21 11,0 0-11,-21-20-10,21 20 8,0-21-14,0 0 7,0 0 0,0 1 6,0-1-12,0 0 24,0 0 0,0 0-7,0 0-12,0 1 10,21-1 0,0-21-8,-21 21-2,21 0 1,0 0 8,0-21-8,1 21 0,20 1 0,-21-1 0,21 0-1,1 0 2,-1 0-1,0 0-1,-20-21 1,-1 22 0,0-22-1,0 0 1,0 0 9,-21-22 40</inkml:trace>
    </iact:actionData>
  </iact:action>
  <iact:action type="add" startTime="174150">
    <iact:property name="dataType"/>
    <iact:actionData xml:id="d43">
      <inkml:trace xmlns:inkml="http://www.w3.org/2003/InkML" xml:id="stk43" contextRef="#ctx0" brushRef="#br0">24490 11980 0,'0'22'78,"0"-1"-58,0 0-2,0 0 2,0 21-12,0-20 2,0 20 0,0-21 0,0 43 1,0-43-3,0 21 3,0-21-2,0 0 2,0 1-3,0-1 5,0 0-6,0 21 12,0-21 0,0 1 1,0-1-7,0 0-6,0 0 12,0-42 242,0 0-251,0 0 4,0-1 2,0 1 3,0 0 0,0 0-8,0 0 8,0 0-10,0-22 12,0 22-13,0 0 2,0 0-1,0-22 13,0 22-2,0 0-13,0 0 2,0 0 10,0 0 0,21 21 176,0 0-185,0 0 10,0 0-10,1 0-1,-1-22 1,0 22-1,0-21 1,0 21 0,0 0 9,-21-21-5</inkml:trace>
    </iact:actionData>
  </iact:action>
  <iact:action type="add" startTime="176587">
    <iact:property name="dataType"/>
    <iact:actionData xml:id="d44">
      <inkml:trace xmlns:inkml="http://www.w3.org/2003/InkML" xml:id="stk44" contextRef="#ctx0" brushRef="#br0">24532 12383 0,'0'-22'48,"0"1"-35,21 21-7,-21-21 5,21 21 1,1 0 5,-1 0-10,21 0 18,-21 0-11,0 0 0,1 0 3</inkml:trace>
    </iact:actionData>
  </iact:action>
  <iact:action type="add" startTime="178440">
    <iact:property name="dataType"/>
    <iact:actionData xml:id="d45">
      <inkml:trace xmlns:inkml="http://www.w3.org/2003/InkML" xml:id="stk45" contextRef="#ctx0" brushRef="#br0">24977 12065 0,'0'21'58,"0"0"-28,0 1 41,0-1-28,0 0-23,0 0-11,0 0 11,0 22-11,0-22 1,0 0 0,0 0 0,0 43 2,0-43-5,0 0 4,0 0 0,0 0-4,0 0 3,0 1-1,0-1 21,0 0-11,0 0 0,0 0 1,0 0 0,21-21 223,-21-21-205,21 21-18,0 0-11,0 0 13,0 0-4,1 0 10,-1 0 4,0 0-25,0 0 21</inkml:trace>
    </iact:actionData>
  </iact:action>
  <iact:action type="add" startTime="180945">
    <iact:property name="dataType"/>
    <iact:actionData xml:id="d46">
      <inkml:trace xmlns:inkml="http://www.w3.org/2003/InkML" xml:id="stk46" contextRef="#ctx0" brushRef="#br0">25442 12044 0,'-21'127'212,"21"-106"-144</inkml:trace>
    </iact:actionData>
  </iact:action>
  <iact:action type="add" startTime="183273">
    <iact:property name="dataType"/>
    <iact:actionData xml:id="d47">
      <inkml:trace xmlns:inkml="http://www.w3.org/2003/InkML" xml:id="stk47" contextRef="#ctx0" brushRef="#br0">25463 12086 0,'0'21'59,"0"1"-49,0-1-2,0 0 2,0 0 0,0 0 0,-21 0 10,0-21-11,21 22 1,-21-22-1,0 0 21,21-22 38,0 1-59,0-21 10,0 21-9,0 0 10,21-1-11,0 22 1,-21-21-1,21 21 1,0 0 28,-21 21 59,0 1-87,0-1 0,-42 0 9,42 0-9,-21 0-1,0-21 20,42-21 46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04T04:53:07.84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35957">
    <iact:property name="dataType"/>
    <iact:actionData xml:id="d0">
      <inkml:trace xmlns:inkml="http://www.w3.org/2003/InkML" xml:id="stk0" contextRef="#ctx0" brushRef="#br0">8361 8954 0,'21'0'155,"0"0"-136,0 0-8,0 0-3,22 0 3,-1 0-2,0 0 0,1 0 1,-1 0-1,0 0 1,-20 0 0,-1 0 0,0 0 0,-21 21 47,-21 0-7,0-21-31,-1 0-9,1 0 0,0 0 0,0 0-1,0 0 0,-22 0 1,22 0 9,0 0-9,0 0 0,0 0 1,0 0-3,-1 0 2,1 0 4,0 21-9,0-21 18,21 21 62,21-21-73,0 0 6,0 0-1,1 0-7,-1 0 0,0-21 0,21 21-1,-21 0 1,22 0 0,-22 0-1,0 0 1,0 0 0,-42 21 77,0 0-77,-21-21 4,20 0-9,1 0 10,-21 0-9,0 0 2,-1 0 3,1 0 2,21 0 2,0 0-5,42 0 30,0 0-29,0-21-3,0 21 1,0 0 1,1 0 9,-1 0-10,-21-21 11</inkml:trace>
    </iact:actionData>
  </iact:action>
  <iact:action type="add" startTime="39479">
    <iact:property name="dataType"/>
    <iact:actionData xml:id="d1">
      <inkml:trace xmlns:inkml="http://www.w3.org/2003/InkML" xml:id="stk1" contextRef="#ctx0" brushRef="#br0">12192 9123 0,'21'0'126,"43"0"-113,-22 0-5,43 0 2,20 0-1,44 0 0,41 21 1,22 0 0,21 0-1,-43-21 1,1 22 0,-22-22 3,-21 21-6,0-21 2,-42 0 1,21 0 0,-21 21-2,0-21 3,-22 0 3,-20 0-5,-1 21-2,-20-21 3,-22 0-2,0 0 2,-42 0 89,0 0-92,0 0 2,-1 0 2,1 0 1,-21 0-5,21 0 6,-22 0-7,-20 0 4,-1 0 0,-41 0-1,-22 0 1,21 0 0,0 0-1,-42 0 1,0 0 1,-22 0 0,1 0-4,21 0 3,42 0 0,0 0-1,-21 0 1,42 0-1,22 0 1,-1 0 4,1 21-9,42-21 5,0 0 0,21 21 49,0-42 67,21 21-116,0-21 9,21 21 1,-42-21-10,64 0 0,-1 21-1,1 0 0,20 0 2,-20 0-3,42 0 2,-22 0 6,-20 0-12,21 0 6,-22 0 0,-21 0-1,-20 0 1,-1 0 0,0 0-1,-21 21 69,0 0-48,-21-21-21,0 0 1,-22 0-1,1 0 0,-22 0 3,-41 0-4,-1 0 6,-64 0-7,1 0 5,0 0-5,21 0 5,-1 0-5,65 0 7,20 0-9,1 0 10,42 0 4,-22 0-18,43-21 23,21 0 14,-21 0-28,22-1 0,20-20 9,-21 21 0,0 21-9,0 0 0,1-21-1,-1 21 2,21 0-3,22 0 2,20 0 0,1 0 0,0 0 0,42 21 0,21 21-1,0-21 1,0 22-1,0-22 5,-21 0-8,-21 0 7,-21-21-7,-22 0 3,1 0 2,-22 0 3,22 0-10,-22 0 7,-21 21-2,0-21 1,0 0 12,-21 22 4,22-22 218,-1 0-224,0 0-11,21 0 2,-21 0 8,22 0-9,-22 0 9,0 0-10,21 0 10,-20 0 2,-1 0-12,0 0 1</inkml:trace>
    </iact:actionData>
  </iact:action>
  <iact:action type="add" startTime="46965">
    <iact:property name="dataType"/>
    <iact:actionData xml:id="d2">
      <inkml:trace xmlns:inkml="http://www.w3.org/2003/InkML" xml:id="stk2" contextRef="#ctx0" brushRef="#br0">24130 8996 0,'42'0'156,"1"0"-130,20 0-25,1 0 4,20 0 2,22 0 2,-21 0 2,21 0-3,-22 0 2,1 0 2,-22 0-5,22 0 5,-21 0 6,-1 0-17,22 21 8,-1-21 1,-20 0-1,-1 21 2,1-21-3,-22 0 5,22 0-7,-43 21 7,21 1-6,22-22 7,-43 0-8,0 0 8,-21 21-9,21-21 10,-21 21 97,-21-21-94,0 0-8,0 0 9,0 0-9,-1 0 0,-41 0 0,-64 0 0,-21 0-1,-22 0 1,-62 0-1,41 0 2,1 0-2,-22 0 1,43 0 1,-1 0-4,43 0 6,21 0-6,64 0 3,63 0 64,0 0-61,1 0 19,-1 0-6,0 0 3,0 0-19,0 0 10,43 0-11,-1-21 1,1 21 0,42 0-1,-22 0 2,22 0-3,-21 0 3,-22 0-2,22 0 1,-22 0 0,-20 0-1,20 0 1,-20 0-1,-1 0 2,0 0 3,-21 0-9,22 0 5,-1 0 2,-21 0-5,22 0 2,-22 0 2,42 0-3,-42 0 2,1 0 1,-1 0-2,21 0 0,-21 0 11,22 0-10,-22 0 10,-42 0 184,-22 0-194,-20 0 6,-107 0-12,1 0 4,-85 0 2,21 0 1,64 0-3,21 0 2,84 0-1,22 0 2,63 0 46,0 0-47,0 0 0,1 0 9,-1 0-5,0 0-8,0 0 13,0-21 11,0 21-20,22 0 4,20 0-8,1 0 8,-1 0-7,1 0 7,-1 0-12,1 0 9,-1 0-3,-20 0 8,20 0-13,-21 0 14,22 0 3,-1 0-19,1 0 1,-1 0 8,1 0 0,-22 0 7,22 0-13,-22 0 3,-21 0 3,0 0 10,22 0-19,-22 0 17,0 0-8,0 0 8,0 0 14,1 0-5,-1 0 2,0 0-10,21 0 1,-21 0-11,22 0 7,20 0-13,-20 0 14,-1 0-14,0 0 7,-21 0 17,22 0-26,-22 0 1,0 0 16,0 0-9,0 0 11</inkml:trace>
    </iact:actionData>
  </iact:action>
  <iact:action type="add" startTime="57916">
    <iact:property name="dataType"/>
    <iact:actionData xml:id="d3">
      <inkml:trace xmlns:inkml="http://www.w3.org/2003/InkML" xml:id="stk3" contextRef="#ctx0" brushRef="#br0">25887 5546 0,'0'21'60,"0"0"-34,0 0 4,0 0-21,0 1 10,0-1 10,-21-21-19,21 21 2,-43 0 8,22 0-14,0 22 9,21-22-9,-21 21 2,0 22 2,21-22 4,-22 0-10,1 22 12,21-1 4,-21-42-19,21 22 1,0-1 9,0 0 14,0-20-24,0-1 2,0 21 5,0-21 3,0 22 7,0-1-15,0 0 5,0 22 3,0-1-2,0-20 0,0-22 0,21 21 3,-21-21-4,21-21 4,-21 21-5,22-21 5,-22 22-5,21-1 6,-21 0 3,21-21-6,-21 21 4,0 0-8,21 0 7,0 22 2,0-22 6,-21 0-12,22 0 12,-22 0-5,21 22-12,0-22 5,-21 0 3,21-21-5,0 21 2,-21 0 1,21 1 0,1-22 0,-1 21 1,0-21-3,0 42 1,0-42 12,0 42-20,1-20 6,-1 20 5,0-21-5,0 0 6,21 0-6,-20 1 6,20 20-7,-21-21 7,21 0-6,-20 0 6,-1-21-7,0 0 9</inkml:trace>
    </iact:actionData>
  </iact:action>
  <iact:action type="add" startTime="60829">
    <iact:property name="dataType"/>
    <iact:actionData xml:id="d4">
      <inkml:trace xmlns:inkml="http://www.w3.org/2003/InkML" xml:id="stk4" contextRef="#ctx0" brushRef="#br0">26458 5884 0,'43'127'1084,"-43"-105"-1044,0-1 17,21 0-19,-21 0-26,21-21 1,-21 21-8,21 0 14,0 1 0,-21-1-9,21-21 1,1 21-3,-1 21 11,-21-21 2,21-21-12,0 0 30,0 0-9,-21-21 0,0 0-29,0 0 5,0-21 13,0 20 1,0 1-1,0 0-5,0 0 11,0 0-6,0 0-4,21-1-10,-21-20 4,0 0 1,0-1 0,22 22 0,-22-21 0,21 42-1,-21 21 78,0 0-75,0 0 9,0 1-14,0-1 3,0 0-1,0 0 4,0 0-7,21 43 4,0-22 0,0-21-1,0 0 1,1 22 4,41-22-9,-42 21 5,22-21 0,-1 22-1,0-22 1,-21 42-1,22-63 1,-43 43 0,21-43 0,-21-21 48,21-1-49,-21-20 2,0 21-2,0 0 1,0 0 1,0-1-2,0 1 0,0 0 2,0 0-3,21-43 3,0 1-2,1-22 1,-22 22-1,21 20 1,0-20 0,-21 42-1,0-22 1,21 22 0,0 0 0,-21 42 117,-21 22-118</inkml:trace>
    </iact:actionData>
  </iact:action>
  <iact:action type="add" startTime="63826">
    <iact:property name="dataType"/>
    <iact:actionData xml:id="d5">
      <inkml:trace xmlns:inkml="http://www.w3.org/2003/InkML" xml:id="stk5" contextRef="#ctx0" brushRef="#br0">27813 5927 0,'21'0'62,"21"0"-56,1 0 4,-1 0 0,0 0 3,22 0-7,-22 0 3,1 0 1,-1 0 0,-21 0 9</inkml:trace>
    </iact:actionData>
  </iact:action>
  <iact:action type="add" startTime="65087">
    <iact:property name="dataType"/>
    <iact:actionData xml:id="d6">
      <inkml:trace xmlns:inkml="http://www.w3.org/2003/InkML" xml:id="stk6" contextRef="#ctx0" brushRef="#br0">27876 6202 0,'22'0'154,"20"0"-144,0 0 0,1 0-1,-1 0 2,0 0-2,1 0 1,-1 0 0,-21 0 3,0 0-7,0 0 3,22 0 7</inkml:trace>
    </iact:actionData>
  </iact:action>
  <iact:action type="add" startTime="66195">
    <iact:property name="dataType"/>
    <iact:actionData xml:id="d7">
      <inkml:trace xmlns:inkml="http://www.w3.org/2003/InkML" xml:id="stk7" contextRef="#ctx0" brushRef="#br0">28638 5969 0,'0'85'116,"22"-64"-107,20 21 6,-42-21-10,63 22 3,-63-1 4,43 0-4,-43-20 1,42-1 1,-42 0 3,21-21 1,0 21-11,1 0 15,-1-21 2,0 0-11,-21 21 1,21 1 0,-21-1 29,21-21-25</inkml:trace>
    </iact:actionData>
  </iact:action>
  <iact:action type="add" startTime="67932">
    <iact:property name="dataType"/>
    <iact:actionData xml:id="d8">
      <inkml:trace xmlns:inkml="http://www.w3.org/2003/InkML" xml:id="stk8" contextRef="#ctx0" brushRef="#br0">28914 6075 0,'0'0'0,"0"21"48,0 0-27,0 0 7,0 1-9,0-1-10,0 0 31,-22-21-32,22 21 13,-21-21-12,21 21 11,0 0-2,-21 1 12,21-1 8,-21-21-28,0 0 10,21 21-10,-21 0-1,-1-21 0,22 21 11,-21-21-11,21 21 5,0 1 11,-21-22-15,21 21 0,0 0 39</inkml:trace>
    </iact:actionData>
  </iact:action>
  <iact:action type="add" startTime="69553">
    <iact:property name="dataType"/>
    <iact:actionData xml:id="d9">
      <inkml:trace xmlns:inkml="http://www.w3.org/2003/InkML" xml:id="stk9" contextRef="#ctx0" brushRef="#br0">29273 6033 0,'0'21'87,"0"0"-57,0 0-22,0 0 12,0 0-11,22 1 1,-1 20 0,-21-21 0,21 0-1,0-21 1,-21 43 0,21-43 0,-21 21-1,21 0 14,1-21 22,-1 0 121,-21-21-107,0 0-51,21 21 3,-21-22-3,0 1 31,0 0 0,0 0-29,21 0-1,0 0 0,-21-1 5,21 1-8,1 0 13,-1 0-9,-21 0 0,21 21 0,-21 21 203,-21-21-203,0 0 9,21 21 0,0 0 0,-22 0-9,22 22 10,0-1-11,-21 22 1,0-1 0,0-21-1,21 1 2,-21-1-2,21 0 2,-21-42-3,21 22 2,0-1 0,-22-21 13,22 21 4,0 0-6,0 0-15,0 0 7,0 1-7,0-1 9,0 0-10,0 0 5,0 0 0,0 0 4,0 1 11</inkml:trace>
    </iact:actionData>
  </iact:action>
  <iact:action type="add" startTime="71999">
    <iact:property name="dataType"/>
    <iact:actionData xml:id="d10">
      <inkml:trace xmlns:inkml="http://www.w3.org/2003/InkML" xml:id="stk10" contextRef="#ctx0" brushRef="#br0">29845 6096 0,'21'0'61,"21"0"-54,1-21 6,-1 21-8,22 0 9,-22-21-8,0 21 8,-21 0 5,22-21-18,-64 42 179,21 0-161,-22 0-10,22 0 23,-21-21-31,21 21 5,-42 1 42,21-1-38,0-21 4,-22 21-9,22 21 4,0-21 1,0 1 0,-22 20-1,22-21 7,0 21-12,0-42 12,0 43-13,0-22 14,21 0-14,0 0 25,0-42 205,21 21-222,-21-21-2,0 0 0,21 21 1,0 0-1,0 0 2,0 0-1,22 0 9,-22 0-9,21 0 9,-21 0 1,1 0-11,-1 0 2,0 0-2,0 0 11</inkml:trace>
    </iact:actionData>
  </iact:action>
  <iact:action type="add" startTime="73911">
    <iact:property name="dataType"/>
    <iact:actionData xml:id="d11">
      <inkml:trace xmlns:inkml="http://www.w3.org/2003/InkML" xml:id="stk11" contextRef="#ctx0" brushRef="#br0">29908 6265 0,'22'0'37,"-1"0"-18,0 0-9,0 0 0,0 0-1,22 0 11,-22 0-2,0 0 13</inkml:trace>
    </iact:actionData>
  </iact:action>
  <iact:action type="add" startTime="75261">
    <iact:property name="dataType"/>
    <iact:actionData xml:id="d12">
      <inkml:trace xmlns:inkml="http://www.w3.org/2003/InkML" xml:id="stk12" contextRef="#ctx0" brushRef="#br0">28152 7303 0,'0'0'1,"21"0"54,0 0-35,0 0 8,0 0 2,0 21-21,1-21 7,-1 0-3,0 21-2,0-21 7,-21 21-8,0 21 9,0-20-9,0 20 10,0-21-2,-21-21-8,21 21 0,0 0-1,-21 1 22,0-22 20,21 21-46,-22-21 29,1 0-18,0 0 22,0 0-8,0 0 9,0-21-2,21-1-26,0-20-2,0 0 2,0-1-2,0 1 4,21 21-8,0-43 7,0 43 8,0 21 7,-21 21 61,0-42-69</inkml:trace>
    </iact:actionData>
  </iact:action>
  <iact:action type="add" startTime="76928">
    <iact:property name="dataType"/>
    <iact:actionData xml:id="d13">
      <inkml:trace xmlns:inkml="http://www.w3.org/2003/InkML" xml:id="stk13" contextRef="#ctx0" brushRef="#br0">28533 7070 0,'0'21'67,"0"0"-37,0 0 18,0 0-38,0 1-1,0-1 3,0 42-4,0-42 0,0 22 11,0-1-14,0-21 1,0 22 3,0-22 1,0 0 1,0 0 8,0 0 29,0 0-28,0 1-11,0-1 10,0 0-9,0 0 13,0 0-4</inkml:trace>
    </iact:actionData>
  </iact:action>
  <iact:action type="add" startTime="78249">
    <iact:property name="dataType"/>
    <iact:actionData xml:id="d14">
      <inkml:trace xmlns:inkml="http://www.w3.org/2003/InkML" xml:id="stk14" contextRef="#ctx0" brushRef="#br0">28787 7451 0,'0'0'1,"-22"21"45,22 0-25,0 0 7,0 0-18,-21-21 0,21 22 20,21-22 136,1 0-131,-1 0-5,0 0-21,0 0 40,-21-22-10,0 1-20,21 21-9,-21-21 29,21 21 11,-21-21-22,0-21 23,0 20-35,0 1 4,0 0-1,0 0 1,0 0 19,0 0-11,0-1-8,-21 22-10,21-21-1,0 0 11,0 0-10,0 0-1,0 0 1,0-1 9,0 1-8,0 42 103,0 1-84,0-1-11,0 0-7,0 0 6,-21-21-9,21 21 1,0 0 11,0 1-13,0-1 1,0 21 14,0-21-13,0 22-4,21-1 4,-21-21 0,0 21-1,0-20 1,21-1 1,-21 0-3,0 0 12</inkml:trace>
    </iact:actionData>
  </iact:action>
  <iact:action type="add" startTime="80578">
    <iact:property name="dataType"/>
    <iact:actionData xml:id="d15">
      <inkml:trace xmlns:inkml="http://www.w3.org/2003/InkML" xml:id="stk15" contextRef="#ctx0" brushRef="#br0">29379 7197 0,'0'21'87,"0"0"-49,0 0-28,0 0 9,0 22-10,0-22 5,0 21-8,0 22 4,0-22 0,0 22 3,0-22-7,0 0 4,0-21 4,0 1-9,0-1 4,0 0 10,0 0 1</inkml:trace>
    </iact:actionData>
  </iact:action>
  <iact:action type="add" startTime="81755">
    <iact:property name="dataType"/>
    <iact:actionData xml:id="d16">
      <inkml:trace xmlns:inkml="http://www.w3.org/2003/InkML" xml:id="stk16" contextRef="#ctx0" brushRef="#br0">29739 7557 0,'0'-22'249,"-21"22"-86,0 0-123,0 0-20,-1 0 18,1 22 11,21-1 0,0 0-1,0 0 58,0 0-38,0 22-44,0-22-10,0 0 5,0 0-9,0 0 70,21-21-51,1 0-2,-1 0-8,0 0 1,0 0 0,-21 21-5,21-21 4</inkml:trace>
    </iact:actionData>
  </iact:action>
  <iact:action type="add" startTime="84081">
    <iact:property name="dataType"/>
    <iact:actionData xml:id="d17">
      <inkml:trace xmlns:inkml="http://www.w3.org/2003/InkML" xml:id="stk17" contextRef="#ctx0" brushRef="#br0">29697 7662 0,'21'0'135,"0"0"-66,0-21-41,0 21-8,1 0 34,-22-21 18,0 0 74,-22 0-68,1 21-51,21-21-16</inkml:trace>
    </iact:actionData>
  </iact:action>
  <iact:action type="add" startTime="85636">
    <iact:property name="dataType"/>
    <iact:actionData xml:id="d18">
      <inkml:trace xmlns:inkml="http://www.w3.org/2003/InkML" xml:id="stk18" contextRef="#ctx0" brushRef="#br0">29993 7557 0,'0'0'1,"0"63"27,0-42-11,0 0 13,0 1 28,0-1-44,0 0 0,-21 42-4,21-20 1,0 20-3,0-42 3,0 22 3,0-22-9,0 0 5,0-42 96,0-43-96,0 22 0,0 0 0,0-1 3,0 22-7,0-21 7,0 21-7,21 0 23,-21-1 1,21 22-10,-21-21 4,21 21-23,1-21 4,-1 0 3,0 0 0,0 21 32,-21 21 79,0 21-80,0-21-23,0 22-5,0-1 2,0 0 6,0 22-18,0-1 6,0 1 1,0-22 2,0-21 5,0 1-10,0-1 3,0-42 79,0-1-67,0-41-10,0 42 0,0-22-1,0 22 1,0-21 1,0 21-3,0 0 2,0-1-1,0-20 0,21 0 7,-21 21-13,21-22 7,1 22 0,-1 0 0,0 21 0,0 0 11,0 0-13,-21 21 147,0 0-124,0 0-30,21 1 6,-21 20 6,0 0-7,0 1 7,0-22-5,0 0 4,0 21-5,0-21 11</inkml:trace>
    </iact:actionData>
  </iact:action>
  <iact:action type="add" startTime="88109">
    <iact:property name="dataType"/>
    <iact:actionData xml:id="d19">
      <inkml:trace xmlns:inkml="http://www.w3.org/2003/InkML" xml:id="stk19" contextRef="#ctx0" brushRef="#br0">30480 7599 0,'0'21'57,"0"0"-48,0 22 1,0-1 0,0 21-1,0 1 1,0-22 0,0 1-1,0-1 2,-21-21 8,21-42 184,0 0-194,0 0 1,0-1 0,0 1 0,0 0-1,0-21 1,0 21 9,0-1 10,21 22-18,0 0 7,-21-21-8,21 21 10,0 21 107,-21 1-118,0-1 1,0 0-1,0 0 2,0 0-2,0 0 10,0 1-10,0-1 2,0 0-2,0-63 176,0 20-165,0 1-10,0 0-2,22 0 61,-1 0-51,0 0-8,0 21 116,0 21-116,22-21 5,-1 42-10,-21-21 4,21 0 3,-20 1 1,-1-22-8,21 21 5,0 0-1,-20-21 1,20 0-1,-21 21 2,0-21-2,22 0 1,-22 0 3,0 0-7,0 0 4</inkml:trace>
    </iact:actionData>
  </iact:action>
  <iact:action type="add" startTime="90612">
    <iact:property name="dataType"/>
    <iact:actionData xml:id="d20">
      <inkml:trace xmlns:inkml="http://www.w3.org/2003/InkML" xml:id="stk20" contextRef="#ctx0" brushRef="#br0">31369 7472 0,'0'21'77,"-21"-21"-64,0 21 3,-1-21-6,-20 0 4,0 21-9,21 1 5,-22-22-1,43 21 1,-21 0 0,21 0-1,-21 0 1,21 0 0,0 1 10,0-1-2,0 0 1,0 0-8,0 0 7,0 0-7,0 1 17,21-22-8,-21 21-10,21-21 6,22 0 4,-22 21-8,21-21-2,-42 21 1,21-21-2,0 0 11,1 0 37,-22-21-9,0 0-37,0 0 36,0-22-25,0 22-15,0-21 12,0 21 1,0 42 347,0 21-354,0-21-2,0 22 3,21-1-12,-21-21 8,21 0 0,-21 0 10</inkml:trace>
    </iact:actionData>
  </iact:action>
  <iact:action type="add" startTime="93311">
    <iact:property name="dataType"/>
    <iact:actionData xml:id="d21">
      <inkml:trace xmlns:inkml="http://www.w3.org/2003/InkML" xml:id="stk21" contextRef="#ctx0" brushRef="#br0">31708 5863 0,'0'21'164,"0"1"-135,21-22-19,-21 42 4,21-42-9,-21 21 5,21 0 0,-21 0 5,0 22-9,21-1 2,0-21 2,-21 0-2,22 43 2,-22-43 7,0 0-14,0 0 5,21 1 2,-21-1 1,0 0 7,0 0-6,0 0-3,21 22-1,-21-1 2,0 21 1,0-20 8,0-1-18,0 0 19,0-20-19,21 41 6,-21-42 4,0 22 6,0-22-7,0 0 3,0 21-6,0 1 6,0 20-7,0-21 8,0-20-8,0 20 8,0 0-9,0-21 10,0 22 5,0-22-19,0 0 2,0 0 13,0 22 4,0-22-8,-21 21-2,21-21 0,0 0-1,0 1 10,0-1 66,-21-21-81,0 42 5,21-21 10,0 0 11,-22-21-21,22 22 2,-21-22-2,21 21 10,-21-21-9,0 0 2,0 0 5,21 21-5,-21-21 23,-1 0 25,22 21-40</inkml:trace>
    </iact:actionData>
  </iact:action>
  <iact:action type="add" startTime="96689">
    <iact:property name="dataType"/>
    <iact:actionData xml:id="d22">
      <inkml:trace xmlns:inkml="http://www.w3.org/2003/InkML" xml:id="stk22" contextRef="#ctx0" brushRef="#br0">29718 5694 0,'0'21'152,"0"0"-102,0 0-22,0 1-18,0-1 11,0 0 6,0 0-7,0 0-9,0 0 17,0 1 0,0-1 40,0 0-38</inkml:trace>
    </iact:actionData>
  </iact:action>
  <iact:action type="add" startTime="100133">
    <iact:property name="dataType"/>
    <iact:actionData xml:id="d23">
      <inkml:trace xmlns:inkml="http://www.w3.org/2003/InkML" xml:id="stk23" contextRef="#ctx0" brushRef="#br0">29676 5525 0</inkml:trace>
    </iact:actionData>
  </iact:action>
  <iact:action type="add" startTime="122206">
    <iact:property name="dataType"/>
    <iact:actionData xml:id="d24">
      <inkml:trace xmlns:inkml="http://www.w3.org/2003/InkML" xml:id="stk24" contextRef="#ctx0" brushRef="#br0">23939 7916 0</inkml:trace>
    </iact:actionData>
  </iact:action>
  <iact:action type="add" startTime="122370">
    <iact:property name="dataType"/>
    <iact:actionData xml:id="d25">
      <inkml:trace xmlns:inkml="http://www.w3.org/2003/InkML" xml:id="stk25" contextRef="#ctx0" brushRef="#br0">23939 7916 0</inkml:trace>
    </iact:actionData>
  </iact:action>
  <iact:action type="add" startTime="122573">
    <iact:property name="dataType"/>
    <iact:actionData xml:id="d26">
      <inkml:trace xmlns:inkml="http://www.w3.org/2003/InkML" xml:id="stk26" contextRef="#ctx0" brushRef="#br0">23939 7916 0</inkml:trace>
    </iact:actionData>
  </iact:action>
  <iact:action type="add" startTime="123846">
    <iact:property name="dataType"/>
    <iact:actionData xml:id="d27">
      <inkml:trace xmlns:inkml="http://www.w3.org/2003/InkML" xml:id="stk27" contextRef="#ctx0" brushRef="#br0">25548 7938 0</inkml:trace>
    </iact:actionData>
  </iact:action>
  <iact:action type="add" startTime="124641">
    <iact:property name="dataType"/>
    <iact:actionData xml:id="d28">
      <inkml:trace xmlns:inkml="http://www.w3.org/2003/InkML" xml:id="stk28" contextRef="#ctx0" brushRef="#br0">24892 7938 0,'21'0'185,"0"0"-175,0 0 9,1 0-9,20 0 9,-21 0-9,0 0 0,0 0-1,1 0 1,-1 0-1,0 0 11,0 0-1,-21 21 52</inkml:trace>
    </iact:actionData>
  </iact:action>
  <iact:action type="add" startTime="125303">
    <iact:property name="dataType"/>
    <iact:actionData xml:id="d29">
      <inkml:trace xmlns:inkml="http://www.w3.org/2003/InkML" xml:id="stk29" contextRef="#ctx0" brushRef="#br0">25167 7959 0,'21'0'97,"0"0"-70,1 0 1,20 0-3,-21 0-24,21 0 3,1 0 11,-1 0-11,0 0 12,1 0 4,-22 0-19,0 0 1,21 0 8,-20 0 9,-1 0-9,0 0-1,0 0 2,0 0-2,0 21 0,22-21 1,-43 21 0,21-21-1,0 0 2,0 0-2,0 0 10,1 21 0,-1-21 1,0 0-7,0 0 3,0 0-6,0 0 4,1 0 6,-1 0-19,21 0 12,-21 0-3,0 0 6,1 0-13,-1 0 13,0 0-13,0 0 15,0 0-7,0 0 21,1 0-25,-1 0 15,0 0 8,0 21-10,0-21-14,0 0 25,-21 22-14,22-22 6,-1 0 12,-21 21-25,21-21 5,-21 21 18,21-21-23,-21 21 29,0 0-17,0 0-3,0 1 8,21-1-8,-21 0 1,0 0-8,0 0 7,21-21 1,-21 21 1,0 1-5,22-1-5,-22 0 2,0 0 11,0 0-14,0 0 59,21-21-40,-21 22 68,0-1-59,21-21-28,-21 21-1,0 0 20,0 0-9,0 0-10,21 1 5,-21-1-11,0 0 26,0 0-21,21-21 8,-21 21-5,0 0 28,0 1-3,21-22 81,-21 21-99</inkml:trace>
    </iact:actionData>
  </iact:action>
  <iact:action type="add" startTime="128466">
    <iact:property name="dataType"/>
    <iact:actionData xml:id="d30">
      <inkml:trace xmlns:inkml="http://www.w3.org/2003/InkML" xml:id="stk30" contextRef="#ctx0" brushRef="#br0">24278 7853 0,'-21'0'165,"0"0"-133,0 0 5,-1 0-24,1 0-4,-21 0 7,21 0 9,0 0-12,-1 0 13,1 0-20,0 0 10,0 0 3,21 21-9,-21-21 0,0 0 9,-1 0 10,1 0 5,0 0 59,0 0-64,21 21 29,0 0 81,0 1-103,0-1 27,0 0-20,0 0-4,0 0-29,0 0 10,0 1 19,0-1 9,0 0-27,0 0 6,0 0 2,0 0-6,0 1-22,0-1 14,-21-21 5,21 42 4,0-21-10,0 0 6,0 1 8,0-1-18,0 0 49,0 0-29,0 0-10,0 22 0,0-22-12,0 0 5,0 0-7,0 0 9,0 0-10,0 1 14,0-1-9,0 0-1,0 0 21,0 0 56,0 0-46,0 1-21</inkml:trace>
    </iact:actionData>
  </iact:action>
  <iact:action type="add" startTime="140550">
    <iact:property name="dataType"/>
    <iact:actionData xml:id="d31">
      <inkml:trace xmlns:inkml="http://www.w3.org/2003/InkML" xml:id="stk31" contextRef="#ctx0" brushRef="#br0">11938 10541 0,'21'0'202,"0"0"-173,0 0-20,22 0 8,-22 0-13,0 0 4,21 0 3,-20 0-2,20 0 2,-21 0-3,0 0 1,0 0 1,1 0 0,-1 0 0,0 0 9,0 0 1,0 0-7,0 0 12</inkml:trace>
    </iact:actionData>
  </iact:action>
  <iact:action type="add" startTime="142520">
    <iact:property name="dataType"/>
    <iact:actionData xml:id="d32">
      <inkml:trace xmlns:inkml="http://www.w3.org/2003/InkML" xml:id="stk32" contextRef="#ctx0" brushRef="#br0">13293 10710 0,'21'0'145,"0"0"-124,0 0-2,0 0-9,0 0 4,22 0-10,-1 0 12,0 0-12,1 0 6,-1 0-1,-21 0 7,22 0-12,-22 0 5,21 0 10,-21 0 10,-21 22 39</inkml:trace>
    </iact:actionData>
  </iact:action>
  <iact:action type="add" startTime="154929">
    <iact:property name="dataType"/>
    <iact:actionData xml:id="d33">
      <inkml:trace xmlns:inkml="http://www.w3.org/2003/InkML" xml:id="stk33" contextRef="#ctx0" brushRef="#br0">15854 10710 0,'0'22'146,"21"-22"-138,0 0 23,0 0-14,0 0-7,1 0 4,20 0-7,-21 0 1,21 0 4,-20 0 2,41 0-9,-21 0 3,1 0 1,-1 0 7,22 0-10,-22 0 2,0 21 1,22-21 2,-22 21-3,-21-21 3,0 0 2,1 0-8,20 0 53</inkml:trace>
    </iact:actionData>
  </iact:action>
  <iact:action type="add" startTime="164861">
    <iact:property name="dataType"/>
    <iact:actionData xml:id="d34">
      <inkml:trace xmlns:inkml="http://www.w3.org/2003/InkML" xml:id="stk34" contextRef="#ctx0" brushRef="#br0">4381 12192 0,'22'0'232,"-1"0"-212,0 0-1,0 0-10,0 0 9,0 0-12,1 0 0,-1 0 7,0 0-6,21 0 13,-21 0-12,22 0 3,-22 0 1,21 0-5,-21 0 5,1 21-5,20-21 6,-21 0-7,0 0 14,0 0-7,1 0 2,-1 0 5,-21 21-9,21-21 2,0 0-8,0 0 14,0 0-8,1 0 13,-1 0-16,0 0 8,21 0 3,-21 0 0,1 0-9,-1 0 0,0 0-1,0 0 2,0 0 8,0 0-9,1 0-1,-1 0 10,0 0-6,0 0-6,0 0 2,0 0 2,1 0 7,-1 0 1,-21 22 1,0-1 281,-21-21-233,-1 0-49,1 0 1,0 0 9,0 0 0,0 0-8,0 0-13,-22-21 2,1 21 2,0 0-5,-1 0 3,22 0 0,-42 0-1,-1 0 2,22 0-3,-1 0 4,1 0-4,0 0 1,21 0 2,-22 0-2,1 0 1,0 0 9,20 0 1,1 0-1,21-22 0,0 1 42,21 21 5,1 0-27,-1 0-20,0 0 20,0 0-30,0 0 1,0 0-1,1 0 4,20 0-6,-21 0 3,43 0 0,-43 0-1,21 0 1,-21 0 2,22 0-3,-22 0 8,-42 0 168,-1 0-175,1 0 3,0 0-6,0 0 6,-43 0 6,1 0-18,21 0 4,-22 0 9,22 0-9,21 0 14,42 0 71,0 0-72,0 0 2,0 0-1,0 0 1,22 0-1,-1 0-7,-21 0-5,22 0 7,-1 0-9,0 0 9,22 0-8,-22 0 7,0 0-7,1 0 8,-22 0-8,21 0 9,1 0-11,-22 0 15,-42 0 137,-1 0-144,-20 0-5,21 0 2,-21 0 11,20 0-10,1 0 18,42 0 31,1 0-40,-1 0-9,0 0 19</inkml:trace>
    </iact:actionData>
  </iact:action>
  <iact:action type="add" startTime="208818">
    <iact:property name="dataType"/>
    <iact:actionData xml:id="d35">
      <inkml:trace xmlns:inkml="http://www.w3.org/2003/InkML" xml:id="stk35" contextRef="#ctx0" brushRef="#br0">4530 13885 0,'21'0'242,"0"0"-231,0 0 10,0 0-14,0 0 3,1 0-1,20 0 0,0 0 2,1 0-2,-1 0 0,21 0 1,1 0 2,-1 0-4,1 0 2,-22 0-1,22 0 4,-1 0-7,-20 0 8,20 0-8,-21 0 4,1 0 2,-22 0-5,21 0 3,1 0 0,-22 0-1,0 0 1,0 0 0,0 22 9,0-22 10,-21 21 140,-21-21-134,0 0-16,0 0 1,0 0-11,0 0 12,-1 0-2,-41 0-10,21 0 0,-43 0 2,0 0 1,-21 0-4,-21 0 0,22 0 2,-1-21-1,42 21 2,1 0-2,42 0 1,-1 0 11,22-22-11,22 22 202,-1 0-193,0 0 1,0 0-11,0 0 14,22 0-17,-1 0 7,21 0-6,-20 0 3,20 0-1,1 0 1,-1 0 0,1 0-1,-22 0 1,0 0 4,1 0-9,-22 0 6,0 0 11,0 0-16</inkml:trace>
    </iact:actionData>
  </iact:action>
  <iact:action type="add" startTime="213014">
    <iact:property name="dataType"/>
    <iact:actionData xml:id="d36">
      <inkml:trace xmlns:inkml="http://www.w3.org/2003/InkML" xml:id="stk36" contextRef="#ctx0" brushRef="#br0">7937 13970 0,'22'0'178,"-1"0"-174,0 0 9,0 0-6,0 0 3,22 0-1,-1 0 1,-21 0-1,21 0 2,-20 0-2,20 0 3,-21 0-5,0 0 3,0 0 10,-42 0 117,0 0-129,0 0 5,-21 0 3,20 0 4,1 0 0,0 0-10,0 0 4,0 0 13,42 0 96,0 0-112,0 0 7,0 0 10,1 0 4,-1 0-24,0 0 24,-42 0 72,0 0-86,-1 0-8,-20 0 10,21 0 0,42 0 100,0 0-114,0 0 13,1 0 0,-1 0 1,0 0-10,-21 21 96,-21-21-86,0 21 9,21 1-20,-22-22 2,44 0 105,-22-22-96,21 22-10,0 0 4,0 0 9,-21 22 66,-21-22-78,0 21 6,0-21-8,-1 0 1,1 0 3,0 0-6,0 0 3,42 0 76,-21-21-75,21-1 2,0 22 4,1-21 11,-1 21 2,-42 0 86,-1 0-107,1 0 11,0 0-11,0 0 1,0 0 19,42 0 87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04T04:56:50.48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22906">
    <iact:property name="dataType"/>
    <iact:actionData xml:id="d0">
      <inkml:trace xmlns:inkml="http://www.w3.org/2003/InkML" xml:id="stk0" contextRef="#ctx0" brushRef="#br0">2773 1736 0,'21'0'137,"0"0"-128,0 0 1,0 0-1,22 0 1,-1 0 3,0 0-7,1 0 4,-1 0 0,0 0 1,1 0-3,20 0 4,1 0-5,20 0 4,1 0-3,42 0 4,-21 0 8,-21 0-19,42 0 17,-43 0-17,22 21 5,-42-21 7,-1 0-6,1 0 6,-22 0-7,0 0 8,-21 21-9,1-21 11,-1 0-2,-21 21 258</inkml:trace>
    </iact:actionData>
  </iact:action>
  <iact:action type="add" startTime="31042">
    <iact:property name="dataType"/>
    <iact:actionData xml:id="d1">
      <inkml:trace xmlns:inkml="http://www.w3.org/2003/InkML" xml:id="stk1" contextRef="#ctx0" brushRef="#br0">2603 1376 0,'0'21'231,"0"0"-222,0 0 0,0 1 1,0 20-1,0 0 2,0-21 0,0 22-3,0-22 3,0 0-2,0 0 0,0 0 2,0 1-2,0-1 0,0 0 1,0 21 10,0-21-11,0 22 11,0-22-10,22 0-1,-22 21 1,0-20 0,21-1 0,-21 21 3,0-21-7,0 0 13,0 1-9,0-1 0,0 0-1,21 0 1,-21 0-1,21 0 1,-21 1-1,0-1 2,0 0-2,21 21 1,0-21 10,-21 22-11,0-22 9,22 0-7,-22 0-2,0 0 11,21-21-1,-21 22-9,21-22 20,-21 21-22,21-21 12,0 21 29,0-21-29,1 0-1,-1 0-9,-21 21-1,21-21 1,0 0 0,0 21 1,0-21-4,1 21 6,20-21-6,0 0 5,1 0 8,20 22-19,1-1 6,20-21 5,43 42-6,0-42 8,0 42-8,64 1 8,-64-22-9,21 21 10,42 1-10,1-1 10,-22-21-12,43 21 8,21-42-2,-64 22 8,22-22-13,-22 0 3,-21 0 5,-21-22 5,0-62-14,-106 84 326,0 0-320,1 0 1,41 0 1,1 0-3,20 0 5,-20 0-5,63 0 2,-21 0-2,42 42 6,0-21-9,21-21 9,43 43-8,21-22 7,-43-21-6,64 21 5,-21-21-5,0 0 7,0 42-9,0-42 5,21 0 0,0 0 4,0 0-8,-22 0 2,22 0 3,-21 21 6,-42-21-13,-43 0 5,-42 22 0,-22-1 1,-41 0-1,-22-21 1,0 0 280,21-21-280,43 0 0,42-22 0,0 22 0,21 21-1,-42-21 1,42 0 0,-42 21-1,42-21 1,0-1-1,-21 22 2,22-21-1,-44 21-2,44-21 7,-22 0-10,-43 21 6,-20-21-3,-22 21 6,-21 0-8,0 0 3,1 0 1,-1 0-1,0 0 4,21 0 3,-21 0 7,-21-21 334,22 21-329,20 0-7,-21 0-1,21 0-11,-42-22 1,43 1-1,-22 21 14,-21-21 22,0 0 158,0 0-125,0 0-68,0-1-1,0-20 11,0 21-1,0 0 0,0 0-9,0-1 0,0 1-1,0 0 1,0 0-1,21 0 1,-21 0 0,0-1 9,0 44 79,0-44 189,0 1-282,0 0 11,0-21-11,0-1 9,0-20-12,0-1 8,-21-20 1,21 41-3,0 1 3,-21 0-2,21-22 0,-21 43 11,21-21-19,0-1 7,0 1 4,0 0-5,0-22 5,0 22 8,0 21-19,0-22 5,0 22 7,-22-42-6,22 20 13,0 1-7,0 21-7,-21 21 8,21-42 6,0 20-19,0-20 3,-21 21 11,0 0-12,21 0 14,-21-1-14,0 1 105,21 0-98,-22 0-1,22 0 10,-21 21-5,0-21 20,0-22-24,0-20 3,0 20 6,-1 1-18,1 0 19,0-1-20,21 22 5,0 0 11,0 0-12,0 0 16,-21 21 242,0 0-253,-22 0 1,1 0 0,21 0-1,-21 0 1,-22-21 0,1 21-1,-1-22 1,1 22 0,-22-21-1,21 0 2,-41 21-2,41 0 0,1-21 2,-1 21-2,1-21 5,-1 21-8,-21 0 3,22-21 1,-1 21-1,1 0 5,-1 0-8,22 0 6,-21 0-6,20 0 4,1 0 3,-22 0-6,1 0 3,-22 0-1,1 0 0,-22 0 1,21 0 5,0 0-10,22 0 5,-1 0 0,1 0 3,-1 0-4,43 0-2,-21 0 3,0 0-1,20 0 1,-20 0 0,0 21 0,21-21 1,-1 0-3,1 0 1,0 0 11,21 21 28,0 0-33,-21-21 217,-43 0-226,1 0 7,-1 0-7,-20 0 4,-1 0 0,0 0 3,-20 21-7,-1-21 8,21 0-9,-42 21 5,21 1 0,-42-1-1,0 0 2,-21 0-1,-1 0 0,-41 43 4,-1-22-9,21-21 4,22 0 0,42-21 1,0 0 1,0 22-2,21-22 1,-21 0-1,64 0 1,-22 21 0,43-21 0,21 0-1,-22 0 0,1 0 273,0 0-272,-1 0 0,-20 0-1,-1 0 5,1 0-8,-43 0 3,0 0 1,0 21-1,-42-21 1,42 0 0,-21 0-1,21 0 1,22 0 0,20 0 0,1 0 0,-1 0-1,22 0 0,-22 0 1,43 0 0,-42 0 0,20 0-1,-20 0 1,21 0 0,-1 0 3,-20 0-4,20 0-1,1 0 0,0 0 2,21 0 0,-43 0-1,22 0 1,-1 0 0,1 0 0,-21 0-1,41 0 1,-20 0 0,21 0-1,-21 0 1,-1 0 0,22 0-1,-21 0 4,-1 0-6,-20 0 2,21 0 1,-1 0 0,1 0-1,21 0 1,-22 0 0,-20 0 0,21 0-1,20 0 4,-20 0-5,21 0 0,-21 0 2,20 0-1,1 0 2,0 0 0,-42 0-2,20 0 1,22 0-1,0 0 0,-43 0 1,43 21 0,0-21-1,-21 21 1,21-21 0,-1 0-1,-20 21 4,21-21-6,0 0 3,0 0-1,-22 22 1,22-22 0,-21 0-1,-1 0 1,1 21 0,21-21-1,-21 0 2,-1 21-2,-20-21 0,20 0 1,1 0 0,21 21 0,-21-21 0,-1 0-1,1 0 1,21 21 0,0-21-1,-22 0 1,22 0 0,0 0-1,0 0 88,0 0-74,-1 21-7,1-21-6,0 22 8,0-22 12,0 21 8,21 0-7,-21 0-21</inkml:trace>
    </iact:actionData>
  </iact:action>
  <iact:action type="add" startTime="95328">
    <iact:property name="dataType"/>
    <iact:actionData xml:id="d2">
      <inkml:trace xmlns:inkml="http://www.w3.org/2003/InkML" xml:id="stk2" contextRef="#ctx0" brushRef="#br0">19283 5482 0,'0'21'48,"0"1"-28,0-1 6,0 0-21,21 0 1,0 0 5,0 22 8,0-22-10,1 0 1,-1-21-1,0 21 4,-21 0-1,42 22-7,-42-1 5,43 0-1,-22 22 1,0-1-2,21 1 2,-21-22 1,1 22-3,-1-43 2,0 21 1,0-42-2,0 21 1,0-21 0,1 0-1</inkml:trace>
    </iact:actionData>
  </iact:action>
  <iact:action type="add" startTime="96433">
    <iact:property name="dataType"/>
    <iact:actionData xml:id="d3">
      <inkml:trace xmlns:inkml="http://www.w3.org/2003/InkML" xml:id="stk3" contextRef="#ctx0" brushRef="#br0">19770 5630 0,'0'22'39,"0"-1"-20,-22 0-1,22 0-5,-21-21-6,21 21 6,-21 22 3,-21-22 4,21-21-10,-1 21 4,-20 0-9,21 0 4,0-21 3,0 21 1,-1 22-8,-20-22 4,21 21 3,0 1-5,0-1 2,-1-21 2,-20 21-2,42-20 0,0-1 0,0-42 71</inkml:trace>
    </iact:actionData>
  </iact:action>
  <iact:action type="add" startTime="98064">
    <iact:property name="dataType"/>
    <iact:actionData xml:id="d4">
      <inkml:trace xmlns:inkml="http://www.w3.org/2003/InkML" xml:id="stk4" contextRef="#ctx0" brushRef="#br0">20468 5546 0,'0'21'79,"21"0"-70,0 21-1,-21 22 2,22-1-2,-1 1 3,21 63-2,-21-64 1,-21 1 0,21-22 2,22-42-4,-43 64 1,21-64 1,-21 21 0,21 21-1,0-21 1,0 1-1,1-1 0,-22 0 2,21-21 8,0 0 21,-21-21-32,0 0 2,0-1 0,0 1 0,0-21 1,21 21-3,-21 0 4,21-1-4,-21-20 4,0 21-5,0 0 12,0 0 0,0-1-5,0 1 11,0-21-15,21 0-1,1-1 2,-22 1-2,42-43 1,-21 64 0,0-42-1,22 20 1,-43 22-1,21-21 1,0 42 0,-21-21-1,0 63 80,0-21-70,0 0 0,0 0 1,-21 1-1,0-22 1,21 21-11,0 21 1,-22-21-1,1 0 1,21 43 4,0-1-8,-21 1 3,0-1 1,0 1-1,0-22 3,-22 43-5,1 0 3,21 20 0,0-20-1,-22-21 3,22 41-3,-21-20 0,42-43 1,-21 1 0,21-22-1,-22 0 3,22 0 7,0-42 146,0 42-127</inkml:trace>
    </iact:actionData>
  </iact:action>
  <iact:action type="add" startTime="100549">
    <iact:property name="dataType"/>
    <iact:actionData xml:id="d5">
      <inkml:trace xmlns:inkml="http://www.w3.org/2003/InkML" xml:id="stk5" contextRef="#ctx0" brushRef="#br0">21357 5355 0,'0'21'58,"0"1"-29,0-1 0,-21-21-19,21 42-1,0-21 0,0 0 1,0 1 0,0 20 0,0-21 0,0 0 3,0 0 6,0 1 84</inkml:trace>
    </iact:actionData>
  </iact:action>
  <iact:action type="add" startTime="101801">
    <iact:property name="dataType"/>
    <iact:actionData xml:id="d6">
      <inkml:trace xmlns:inkml="http://www.w3.org/2003/InkML" xml:id="stk6" contextRef="#ctx0" brushRef="#br0">21357 5080 0</inkml:trace>
    </iact:actionData>
  </iact:action>
  <iact:action type="add" startTime="102665">
    <iact:property name="dataType"/>
    <iact:actionData xml:id="d7">
      <inkml:trace xmlns:inkml="http://www.w3.org/2003/InkML" xml:id="stk7" contextRef="#ctx0" brushRef="#br0">21844 5673 0,'63'0'78,"-20"0"-60,-22 0 1,21 0 2,-21 0-2,1 0 0,-1 0-1,0 0-8,0 21 11,-21 0 1,21-21-7,-21 21 64,0 0-32,0 1-24,0-1-7,0 0 4,-21 0-11,0-21 11,21 21-10,-21-21-1,0 21 10,-22 22 1,22-22-9,-21-21-2,-22 42 1,22-21-1,0-21 1,-1 43-1,1-22 1,21 21 0,0 1 1,-1-43 0,1 21-5,21 21 5,0-21 23,0-42 58,21 21-72,1 0-12,-1 0 13,21 0-5,-21 0-14,0 0 9,1 0-1,20 0-2,-21 0 1,21 0 2,-20 0 2,20 0-6,-21 0 2,0 0 1,0 0 0,1 0-1,-1 0 1,0 0-1</inkml:trace>
    </iact:actionData>
  </iact:action>
  <iact:action type="add" startTime="104508">
    <iact:property name="dataType"/>
    <iact:actionData xml:id="d8">
      <inkml:trace xmlns:inkml="http://www.w3.org/2003/InkML" xml:id="stk8" contextRef="#ctx0" brushRef="#br0">21865 5906 0,'21'0'79,"0"0"-41,22 0-18,-22 0 1,0 0-15,0 0 8,0 0-8,1 0 13,-1 0-8,0 0 7</inkml:trace>
    </iact:actionData>
  </iact:action>
  <iact:action type="add" startTime="105946">
    <iact:property name="dataType"/>
    <iact:actionData xml:id="d9">
      <inkml:trace xmlns:inkml="http://www.w3.org/2003/InkML" xml:id="stk9" contextRef="#ctx0" brushRef="#br0">20362 5122 0,'0'-21'67,"0"0"-6,0 0-26,0 0 23,0 0-38,0-1-11,0 1 2,0 0 3,0 0-5,0 0-5,0 0 6,21-1 0,-21 1 12,0 0-3,0 0-2,22 21-4,-22-21 15,21 21 67,0 0 22,0 0-96,0 0-13,0 0 5,1 0-7,20-21 7,0-1 6,-21 22-18,22-21 5,-1 127 7,0-106-6,-20 0 6,-1 0-7,21 0 10,-21 0-3,0 0-3,1 0 10,-1 0-4,0 0-3,0 0 6,0 0-10,0 0 2,1 0-1,-1 0 7,0 0-15,42 0 8,-41 0 9,20 0-8,-21 0 8,0 0-18,0 0 18,1 21-12,-1-21 7,0 0-8,-21 21 8,42-21-8,-21 0 12,1 0 3,-1 0-8,0 0 2,0 0 4,0 0 1,0 0-10,1 0 10,-1 0 8,0 0 20,0 0-38,0 0 21,0 0-4,-21 22 72,0-1-90,0 0 20,0 0 20,0 0-30,0 0-10,0 1 1,0 20 10,0-21-9,0 0 9,0 0-19,0 22 7,0-22 2,0 0-2,0 0 5,0 0 9</inkml:trace>
    </iact:actionData>
  </iact:action>
  <iact:action type="add" startTime="112138">
    <iact:property name="dataType"/>
    <iact:actionData xml:id="d10">
      <inkml:trace xmlns:inkml="http://www.w3.org/2003/InkML" xml:id="stk10" contextRef="#ctx0" brushRef="#br0">20807 3831 0,'0'21'77,"0"1"-66,0-1-2,0 0 0,0 0 0,0 21 2,0-20-2,0-1 2,0 0-2,0 0 0,0 0 2,0 0-2,0 22 5,0-1 2,0-21 6,0 0-5,0 22 6,0-22-7,0 0 3</inkml:trace>
    </iact:actionData>
  </iact:action>
  <iact:action type="add" startTime="113369">
    <iact:property name="dataType"/>
    <iact:actionData xml:id="d11">
      <inkml:trace xmlns:inkml="http://www.w3.org/2003/InkML" xml:id="stk11" contextRef="#ctx0" brushRef="#br0">21145 4106 0,'22'0'40,"-1"0"-12,0 0-15,0 0 23,-21 22-11,0-1 13,0 0-13,0 0 3,0 0-18,0 0 11,0 1-3,-21-1 11,21 0-10,-21-21-8,0 0 37,-1 0-10,1 0-18,0 0-1,0 0 22,0 0 6,21-21-28,0 0 0,0-1-10,0 1 1,0 0 10,0 0-9,0 0-3,0 0 12,21-106-10,-21 105 10,21 22-16,0 0 0,0 0 15,1 0 20</inkml:trace>
    </iact:actionData>
  </iact:action>
  <iact:action type="add" startTime="115079">
    <iact:property name="dataType"/>
    <iact:actionData xml:id="d12">
      <inkml:trace xmlns:inkml="http://www.w3.org/2003/InkML" xml:id="stk12" contextRef="#ctx0" brushRef="#br0">21590 3979 0,'0'22'76,"0"-1"-26,0 0-10,0 0-13,0 0-17,0 0 0,0 1 9,0-1-7,0 0-6,0 0 15,-21 0 7,0-21 11,-1 0-25,22 21-6,-21-21-1,21 22 3,-21-22-1,0 0 11,0 0-10,21 21-1,0-42 108,-21 21-108,21-22 2,0 1-1,0-21 9,0 21-10,0 0 3,0-1-5,0-20 5,0 21 6,21 0-10,0 0 2,0 21 10,0-127-1,-21 105-6,21 22 3,1 0 14,-22 22 38,0-1-56,0 0 53,0 0-43,0 0 3,0 22-15,0-86 21</inkml:trace>
    </iact:actionData>
  </iact:action>
  <iact:action type="add" startTime="117408">
    <iact:property name="dataType"/>
    <iact:actionData xml:id="d13">
      <inkml:trace xmlns:inkml="http://www.w3.org/2003/InkML" xml:id="stk13" contextRef="#ctx0" brushRef="#br0">21823 4064 0,'0'21'83,"0"0"-80,0 1 28,0-128-3,0 127-19,-21 21 2,21 22 3,0-22-9,0 0 3,0 1 4,0 20-4,0-42 1,-22 22 1,22-22 1,0 21-2,0-63 2,-21 21 16,21 42 73,0-63-64,0 0-27,0 0 1,0 0 0,0 0-1,0-1 2,0 1-2,0-21 1,0 21 9,0 0 1,21-1 30,-21 1-43,0 0 7,0 0-8,0 0 14,0 0-11,22 21 0,-22-22 1,0 1 14,21 21-18,-21-21 3,0 0 1,0 0 9,21 21-9,0-21 19,0-1 20,0 22-29,-21-21-11,22 21 11,-1 0 0,0 0-12,0 0 25,0 0-5,-21 21-8,0 1 6,0-1 6,0 0-5,0 0-7,0 0-1,0 0 0,0 1 2,0-1-12,0 0 19,0 0 3,-21-21-9,0 0-6,0 21 3,0-21 9,21 21-9,-22-21-9,22 22 23,-21-22-17,0 0 43</inkml:trace>
    </iact:actionData>
  </iact:action>
  <iact:action type="add" startTime="146464">
    <iact:property name="dataType"/>
    <iact:actionData xml:id="d14">
      <inkml:trace xmlns:inkml="http://www.w3.org/2003/InkML" xml:id="stk14" contextRef="#ctx0" brushRef="#br0">27686 3662 0,'0'21'77,"21"-21"-45,-21 21-26,21 0 4,0 1 1,-21-1-3,43 21 2,-22 0 1,21 43-2,-21-43 1,1 22-1,20-1 1,-21 1 0,43-22-1,-43-21 1,0 22-1,21-22 6,-21 0-10,1-21 4,-1 42 4,0-42-6,-21 22 13</inkml:trace>
    </iact:actionData>
  </iact:action>
  <iact:action type="add" startTime="149066">
    <iact:property name="dataType"/>
    <iact:actionData xml:id="d15">
      <inkml:trace xmlns:inkml="http://www.w3.org/2003/InkML" xml:id="stk15" contextRef="#ctx0" brushRef="#br0">26987 3810 0,'0'21'56,"0"0"-26,0 1-20,0-1 9,22 21-9,-1-21-1,-21 22 2,0-1-2,21 0 1,-21-21 0,21 22-1,-21-1 1,0-21 0,0 0-1,21 1 1,0-22 9,-21 21 1,22-21-1,-1 0 10,0 0-9,0 0-1,0 0 30,0-21 18,-21-1-47,0 1 9,22 21-20,-22-21 7,0 0-2,0 0 14,0 0 2,0-1-21,0 1 20,0-21-10,0 21 0,0 0-6,0-1 3,0 1-5,0 0 8,21 21-5,-21-21 11,0 0 62,0 0-68,0-1 10,0 44 81,0-1-100,0 0 11,0 0 3,0 0-4,0 0 0,0 1-1,0 20-9,0 0 10,0-21-10,0 43-1,0-43 0,0 0 1,0 0 1,0 22-2,0-22 13,21-21 24,-21 21 595,0 0-633,21-21 3,-21 21 9,21-21-11,-21 22 1,0-1 8,0 0-8,0 0 3,0 0 7,0 0-13,21 1 13,-21-1 8</inkml:trace>
    </iact:actionData>
  </iact:action>
  <iact:action type="add" startTime="156530">
    <iact:property name="dataType"/>
    <iact:actionData xml:id="d16">
      <inkml:trace xmlns:inkml="http://www.w3.org/2003/InkML" xml:id="stk16" contextRef="#ctx0" brushRef="#br0">27771 4318 0,'0'-21'125,"21"0"-47,-21 0-59,21-1 0,0 1-9,-21 0 0,21-21 2,0-1-5,22 22 3,-22-21-1,0 21 1,0-22 0,0 1-1,22 21 1,-22 0 0,0 0 9,0-1-9,-21 1 10,21 21-11</inkml:trace>
    </iact:actionData>
  </iact:action>
  <iact:action type="add" startTime="160772">
    <iact:property name="dataType"/>
    <iact:actionData xml:id="d17">
      <inkml:trace xmlns:inkml="http://www.w3.org/2003/InkML" xml:id="stk17" contextRef="#ctx0" brushRef="#br0">27072 4106 0,'21'0'29,"0"0"-10,43 0-9,-43 0 0,43-21-1,20 0 0,22 0 5,0 21-9,21-21 5,-21 0 0,0-1-1,-22 22 1,-41 0 0,-22 0 0,-42 0 40,-1 22-42,1 20 1,-42 21 4,-1-41 1,22 20-12,-22-21 8,-20 0 0,-1-21 7,-84 21-13,21 1 3,-22-22 5,1 21 6,63-21-17,43 0 7,-1 0 3,43 0-1,63-21 27,1-22-26,-1 22-2,0-21 0,43 21 2,-43-22-1,1 22-1,20-21 1,43-1 0,0 22-1,42-21 2,0 21-2,0 21 1,-21-21 0,-42 21-1,-43 0 1,-21 0 2,-21 42 14,0-21-16,0 0 0,0 22 1,-63 20-3,21-21 4,-22 22-4,1-64 1,-22 42 1,21-42 0,-41 0-1,20 21 3,0-21-4,22 0 3,20 0-4,65 0 35,20-42-35,21 42 3,-20-21 4,20-21-8,1 20 4,20 22-1,1 0 1,0-21-1,-43 21 1,0 0 0,-20 0-1,-1 0 2,-21 21 8,0 22-9,-21-1-1,-22-42 0,-20 21 1,-1-21 0,1 0 0,-22 0 3,0 0-6,1 0 3,20 0-1,22 21 1,63-21 40,43-21-42,20 0 5,-41 0-7,20-21 9,-21 42-11,43-22 6,-21 22 0,-43 0-1,0 0 11,-21 43-1,0-22-8,0 0-2,-42-21 1,-1 21-1,-20 22 1,20-43 0,-20 0 0,21 0-1,-1 0 0,1 0 2,21 0-2,21-22 40,63 1-39,-20 21-1,-1 0 2,0-21-2,1 0 3,62 0-5,22 0 6,-63 21 6,-22 0-18,-21 0 5,1 0 7,-22 42 2,-22-42-4,-20 42 3,-43-21-9,1-21 10,20 0-11,-42 22 12,-21-1-12,22 0 5,41 0 2,22-21 5,21 0-13,-1 0 6,44-42 23,20 42-25,0 0 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04T04:59:34.75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46167">
    <iact:property name="dataType"/>
    <iact:actionData xml:id="d0">
      <inkml:trace xmlns:inkml="http://www.w3.org/2003/InkML" xml:id="stk0" contextRef="#ctx0" brushRef="#br0">15494 10583 0,'21'0'183,"0"0"-163,0 0-9,1 0-4,41 0 3,-21 0 6,1 0-12,20 0 5,1 0 1,-22 0 7,22 0-12,20 0 2,-20 0 2,-1 0 9,1 0-13,20 0 10,-20 0-14,-1 0 9,1 0-1,-22 0 1,22 0 0,-1 0-1,1 0 3,-1 0 7,-20 0-18,20 0 18,-21 0-18,1 0 5,-22 0 8,0 0 11,-42 0 120,0 0-125,0 0 9,-1 0-28,1 0 9,0 0 9,-21 0 0,-1 0 0,1 0-6,0 0-6,-1 0 5,-20 0-5,21 0 7,-22 0-8,1 0 8,-1 0-8,1 0 8,20 0-8,-20 0 7,-1 0 7,1 0-19,-22 22 3,22-22 12,-1 0-13,1 0 14,20 21-14,-20-21 14,42 0-14,-1 0 13,1 0-13,0 0 15,42 0 109,0 0-79,1 0-29,-1 0 1,0 0-10,21 0 6,1 0-13,-1 0 7,21 0-1,1 0 8,-1 0-13,1 0 5,21 0 18,-1 0-26,-20 0 1,-1 0 14,1 0-14,-1 0 8,-20 0-1,-22 0 0,0 0 5,0 0-8,0 0 13,0 0 1,1 0-8,-44 0 131,1 0-132,0 0 13,0 0-19,0 0 4,-22 0 1,22 0 3,-21 0-6,0 0 2,-1 0 1,-20 0 2,-1 0-5,1 0 3,42 0 0,-22 0 2,22 0-5,0 0 3,42 0 48,21 0-39,-20 0-9,-1 0 0,0 0 3,21 0 3,1 0-7,20 0 1,1 0 0,20 0 0,1 0-1,-22 0 1,1 0 0,-1 0 0,-20 0-1,-22 0 0,0 0 4</inkml:trace>
    </iact:actionData>
  </iact:action>
  <iact:action type="add" startTime="49798">
    <iact:property name="dataType"/>
    <iact:actionData xml:id="d1">
      <inkml:trace xmlns:inkml="http://www.w3.org/2003/InkML" xml:id="stk1" contextRef="#ctx0" brushRef="#br0">20616 8615 0,'0'21'124,"21"-21"-107,-21 42-13,0 1 4,43-1 2,-43 0 0,21 1 0,0-1-1,0 22 1,-21-43 0,21 21-1,1-21 1,-22 0 3,21-21-7,0 22 5,0-22 11,0 0 4,-21-22 51,0 1-64,21 0-7,-21 0 4,0 0 0,0 0 1,22-1-3,-22 1 12,0 0-11,0 0 1,0 0 45,0 0-21,0-1-16,0 1-8,21 0 0,-21-21-1,0 21 15,21-1-15</inkml:trace>
    </iact:actionData>
  </iact:action>
  <iact:action type="add" startTime="51514">
    <iact:property name="dataType"/>
    <iact:actionData xml:id="d2">
      <inkml:trace xmlns:inkml="http://www.w3.org/2003/InkML" xml:id="stk2" contextRef="#ctx0" brushRef="#br0">21230 8170 0,'0'22'39,"0"-1"-19,0 21-10,0-21 24,0 43-33,0-43 2,0 21 13,0 22-13,0-43 14,0 21 2,0 1-18,0-1 2,0 0 13,0 1 4,0-1-19,0 0 2,0 1 4,0-1 5,0 0-4,0-21 4,0 1-5,0-1 3,0 0 0,0-42 68,0 0-59,0-43-10,0 22 2,0-1-2,0 1 1,0 0 0,0 21-1,0-1 1,0 1 0,0 0-1,0 0 1,0 0-1,0 0 4,0-1-6,0 1 2,0-42 4,42-22-6,-42 0 2,43 1 1,-1 20 0,0-42 3,-42 64-7,43 0 4,-22-1 0,0 22 9,-21 42 51,0 1-62,0-1 5,0 0 23,0 0-4,0 0-15,0 0-8,0 1 1,0-1 0,0 0-1,0 21 1,0 1-1,0-22 1,0 0 0,0 21 0,0-21-1,0 1 11,0-1-7,0 0 13,-21-21-17,0 21 1,0-21 3,-1 42-6,1-20 16,0-22-14,21 21-2,-21 0 2,0-21 13,21 21 37,0 0 44,21-21 33,0 0-117,-21 21-9,0 1-1,21-1 1,-21 0 0,43 21 1,-1-21 7,-42 1-9,42-1 1,-21 0 0,1 0-1,-1-21 1,-21 21 0,21-21 2,0 0-5,-21 21 2,0-42 30</inkml:trace>
    </iact:actionData>
  </iact:action>
  <iact:action type="add" startTime="53951">
    <iact:property name="dataType"/>
    <iact:actionData xml:id="d3">
      <inkml:trace xmlns:inkml="http://www.w3.org/2003/InkML" xml:id="stk3" contextRef="#ctx0" brushRef="#br0">21844 8340 0,'0'42'128,"0"-21"-109,0 0-11,0 1 7,21-1-8,0-21 3,-21 21 9,21 0-18,1 0 4,-1 0 8,0 1 4,0-1 14,-21 0 16,21-21-38,0-21 68,-21 0-57,0-1 0,0 1 0,22 21-12,-22-21 12,0 0 38,21 21-44,-21-21 13,0 0 0,21-1-18,0 1 8,-21 0-13,21 0 16,-21 42 162,0 0-172,0 0 2,0 1 5,-21-22-8,21 21 1,-21 0 10,21 0-11,-21 0 1,21 0 3,-21 22-7,-1 63 4,22-43 0,-21 22 0,0-1-1,21-41 1,-21-1 0,21 22 1,-21-64-1,21 21-2,-21 21 1,21-21 1,-22 0 3,22 1-6,0 20 3,0-21 9,0-42 23</inkml:trace>
    </iact:actionData>
  </iact:action>
  <iact:action type="add" startTime="56494">
    <iact:property name="dataType"/>
    <iact:actionData xml:id="d4">
      <inkml:trace xmlns:inkml="http://www.w3.org/2003/InkML" xml:id="stk4" contextRef="#ctx0" brushRef="#br0">20299 9779 0,'0'21'53,"0"0"-37,0 1 3,21-22-9,-21 21 0,21 42-2,-21-42 3,21 1-2,0 20 1,-21-21-1,22 0 2,-1 22 7,-21-22 5,21-21-15,0 42 2,-21-21-3,0 0 6,21 22-6,0-22 3,-21 21 2,0-21-5,22 22 2,-1-22 11,-21-42 77,0 0-84,0-1-3,0 1-4,0 0 7,0 0-4,21 0 1,-21 0-1,0-1-1,0 1 1,0 0 1,0 0 9,21 21 4,-21-21 5,0 0 11,0-1-28,21 1 5,0 21-7,-21-42 13,0 21-12,22 21-2,-22-43 1,0 22 11,0 0 1,0 0 162</inkml:trace>
    </iact:actionData>
  </iact:action>
  <iact:action type="add" startTime="58232">
    <iact:property name="dataType"/>
    <iact:actionData xml:id="d5">
      <inkml:trace xmlns:inkml="http://www.w3.org/2003/InkML" xml:id="stk5" contextRef="#ctx0" brushRef="#br0">20955 9927 0,'0'21'38,"0"1"-16,0 20-4,0-21 1,0 0-4,0 0-10,0 1 7,0-1-5,0 0 6,0 0 2,0 0 6,0 0-3,21-21-8,-21 22 4,21-22 0,-21 21-3,21-21 69,-21-21 18,22 21-93,-22-22 47,21 1-26,-21 0 16,0 0-16,0 0 3,0 0-19,21 21-1,-21-22 1,0 1-1,0 0 20,21 0-15,-21 0 11</inkml:trace>
    </iact:actionData>
  </iact:action>
  <iact:action type="add" startTime="60075">
    <iact:property name="dataType"/>
    <iact:actionData xml:id="d6">
      <inkml:trace xmlns:inkml="http://www.w3.org/2003/InkML" xml:id="stk6" contextRef="#ctx0" brushRef="#br0">22140 10075 0,'0'22'97,"0"20"-78,21-21-7,-21 0-5,22 22 3,-1-22 9,-21 0-18,0 0 9,21 0 1,-21 0-3,21-21 3,0 43-3,-21-22 12,21-21-8,1 0 8,-1 0 6,-21-21 32,21 0-49,-21-1 11,0-20-10,0 21-1,21 0 1,-21 0 0,0-1-1,0 1 3,0 0-5,0 0 23,0 0 61,21 0-57,-21-1 6,0-126-11,0 191 9,0-22-29,0 21 1,0-21 0,0 0 13,0 22-7,0-22 3,0 0-9,0 0 10,0 0-11,-21 1 1,21 20 9,0-21-9,0 0 1,-21 22-3,0-43 3,21 42 0,-21 0-3,-1 1 1,1 20 1,21 1-1,-21-1 2,0-21-1,21 1 0,-21 20-1,21-42 1,0 1 12,0-65 53,0 86-56,0-1-7,0-21 7,0 0-18</inkml:trace>
    </iact:actionData>
  </iact:action>
  <iact:action type="add" startTime="62125">
    <iact:property name="dataType"/>
    <iact:actionData xml:id="d7">
      <inkml:trace xmlns:inkml="http://www.w3.org/2003/InkML" xml:id="stk7" contextRef="#ctx0" brushRef="#br0">22627 9970 0,'0'21'47,"0"0"-35,0 0 15,0 0-14,21 0 6,-21 1-7,21-1-7,-21 21 4,22 0 2,-1-20-3,-21 20 1,0-21 2,21 0-2,0 0 4,0-21 72,-21-21-66,0 0-10,0 0 21,0 0-11,21 0-9,-21-1 9,22 1 1,-22 0-19,0 0 20,0 0-14,0 0 23,0-106-22,0 105 6,21 22-8,-21-21 13,21 21 10,-21-21-19,0 42 252,0 0-233,0 1 1,0-1-21,0 0 1,0 0-1,0 0 10,-21 0-8,21 22-2,0-1 1,-21 22-1,21-22 1,0 21 0,0-41 0,-22-22-1,22 42 4,0 0-7,-21-21 5,21 1-2,-21 20 5,21-21-6,0 0 8,0 0-5,0 1-2,0-1 26,0 0-22,0 0 10,-21-21-22,21 21 14,0 0 14,0 1 26,0-1-42,0 0 65</inkml:trace>
    </iact:actionData>
  </iact:action>
  <iact:action type="add" startTime="64666">
    <iact:property name="dataType"/>
    <iact:actionData xml:id="d8">
      <inkml:trace xmlns:inkml="http://www.w3.org/2003/InkML" xml:id="stk8" contextRef="#ctx0" brushRef="#br0">21442 9525 0,'0'21'59,"0"22"-40,0-22 1,0 21 1,0-21-14,0 22 13,0-22-10,0 0-1,0 0 3,0 21 8,0 1-19,0-1 4,0 0 9,0 1 6,0-1-19,0-21 4,0 0 9,0 1-9,0-1 9,0 0 5,0 0-18,0-42 60,0 42 128,0-42-163,0-21-16,0 20 5,0-20-1,0 21-4,0 0 9,0 0-4,0-1-1,0 1 6,0-42-1,0 42-8,0-1-3,0 1 1,0 0 1,0 0 9,0 0-9,0 0 50,21 21 65,0 0-116,0 0 13,0 0-5,1 0 5,-1 0-5,0 0-5,0 0 5,0 0 5,0 0 5,1 0 5,-22 21-26,0 0 5,0 0 8,0 0 9,-22 0 1,22 1-18,-21-22 3,0 0 10,0 0-4,0 0-10,0 0 9,-1 0 21,1 0 75,21 21 21,21-21-74,-21 21-52,0 0 6,0 0-6,22 0-1,-22 1 10,21-1-9,-21 0 0,0 21 9,21-21 3,-21 1-6,0-1 14,21-21-20,-21-43 19,0 65 0,0-1-19,21-21-1,-21 21 10,21-21 20,-21-21 40</inkml:trace>
    </iact:actionData>
  </iact:action>
  <iact:action type="add" startTime="68132">
    <iact:property name="dataType"/>
    <iact:actionData xml:id="d9">
      <inkml:trace xmlns:inkml="http://www.w3.org/2003/InkML" xml:id="stk9" contextRef="#ctx0" brushRef="#br0">20129 11134 0,'0'21'39,"0"0"-29,0 0 4,0 0-9,0 1 5,0-1-1,22 21 1,-1 0 2,-21-20-5,42 20 2,-42-21 1,21 0 0,0 0-1,-21 1 11,22-22-10,-22 21 12,21-21-15,0 0 35,0 0 51,-21-21-73,0-1-10,21 1 9,-21 0 16,0 0-31,0 0 13,0 0 5,0-1 25,21 22 11,-21-21-46,0 0 8,0 0-2,0 0 4,0 0-16,0-1 7,0 1 3,0 42 81,0-42-50</inkml:trace>
    </iact:actionData>
  </iact:action>
  <iact:action type="add" startTime="69899">
    <iact:property name="dataType"/>
    <iact:actionData xml:id="d10">
      <inkml:trace xmlns:inkml="http://www.w3.org/2003/InkML" xml:id="stk10" contextRef="#ctx0" brushRef="#br0">20659 11155 0,'0'21'33,"0"0"-28,0 0 4,0 1 1,0-1-1,0 0 1,0 0 0,0 0-1,21 22 1,0-22 0,-21 0-1,21 21 1,0-21 13,-21 1-7,0-86-3,0 43-6,21 21 7,-21-21 59,22 21-33,-1 21-21,-21-42 8,0 0-4,21-1-15,-21 1 4,0 0-6,0 0 13,0 0 4,0 0-7,0-1 4,0 1-1,0 0 2,21 21-9,-21-42 4,0 21-7,0-1 1,0 1 9,0 42 88,0 1-79</inkml:trace>
    </iact:actionData>
  </iact:action>
  <iact:action type="add" startTime="71354">
    <iact:property name="dataType"/>
    <iact:actionData xml:id="d11">
      <inkml:trace xmlns:inkml="http://www.w3.org/2003/InkML" xml:id="stk11" contextRef="#ctx0" brushRef="#br0">21082 11134 0,'0'21'86,"0"0"-66,0 0-10,0 0 5,0 1 5,21 20-19,0-21 2,-21 0 6,21 0 2,-21 1 5,22-1-4,-1-21 19,0 0-11,0 0 116,-21-43-90,0 22-27,0 0-9,0 0 0,0 0 9,0 0-9,0-1 8,0 1-7,0 0 8,0-21 3,0 21-5,21 21-7,-21-64 0,0 43 8</inkml:trace>
    </iact:actionData>
  </iact:action>
  <iact:action type="add" startTime="72896">
    <iact:property name="dataType"/>
    <iact:actionData xml:id="d12">
      <inkml:trace xmlns:inkml="http://www.w3.org/2003/InkML" xml:id="stk12" contextRef="#ctx0" brushRef="#br0">21611 10753 0,'0'21'30,"0"0"-10,0 21-11,0-20 1,0-1 2,0 0-5,0 0 3,0 0 3,0 0 2,0 22-5,0-1 0,0 0-1,0 22 1,0-43 1,0 21-3,0 1 5,0-22 4,0 0-7,0 0-1,0-42 136,0 0-135,0-21 0,0-1 2,0-20-5,0-1 4,0 43-3,0-42 2,0 41 0,0 1-1,0-169 5,0 169-4,0-22 5,21 43-1,-21-21-8,0-21 3,21 42 1,-21-21 3,22 21-6,-1-43 2,-21 1 1,0 21-1,21 21 1,-21 21 87,0 0-74,0 0-7,0 0-3,0 22 3,21-22-6,-21 0 4,0 0-9,0 0 5,0 1 2,0-1-5,-21-21 51,21 21-38,-21 21-10,21-21 7,-21 1-13,-1-1 4,1 21 1,21-21 0,-21 0 4,0 1-6,21-1 3,-21 0 9,21 0 157,21 0-151,-21 0-20,21 1 11,0-1-12,-21 0 4,21 0 12,1-21-1,-1 21 0,-21 0-9,21 1-1,0-22 11</inkml:trace>
    </iact:actionData>
  </iact:action>
  <iact:action type="add" startTime="75108">
    <iact:property name="dataType"/>
    <iact:actionData xml:id="d13">
      <inkml:trace xmlns:inkml="http://www.w3.org/2003/InkML" xml:id="stk13" contextRef="#ctx0" brushRef="#br0">22034 11113 0,'0'21'78,"0"0"-68,22 0-1,-22 0 1,42 0-1,-21 22 1,-21-1 0,21-21 3,0 22-6,1-22 12,-22 0-6,21 0-3,0-21 74,-21-21-62,0 0 5,0 0 1,0-1-18,21 1 0,-21 0-1,0 0 3,0 0-5,0 0 3,0-1 0,0 1 23,0-21-13,0 21-15,0 0 9,21-1-8,-21 1 13,0 42 224,0 1-233,0 20 0,0-21 0,0 0 2,0 0 4,0 1-7,0-1 2,0 21 8,0-21-10,0 0 5,0 22-8,0-1 7,0 0-7,-21-42 4,21 22 19,0-1-20,0 0 1,0 0 17,0 0-23,-21-21 94,21 21-87,-21 22-5,21-1 12,0-21-7,0 22-1,0-22-1,0 0 1</inkml:trace>
    </iact:actionData>
  </iact:action>
  <iact:action type="add" startTime="77360">
    <iact:property name="dataType"/>
    <iact:actionData xml:id="d14">
      <inkml:trace xmlns:inkml="http://www.w3.org/2003/InkML" xml:id="stk14" contextRef="#ctx0" brushRef="#br0">22648 11049 0,'0'21'39,"0"0"-29,0 1 8,0-1-14,0 21 3,21 0 3,1-20 0,-22 20 2,42-42-5,-42 21 3,21-21-1,0 0 3,-21 21-4,21-21 3,1-84-3,-22 62 5,21 22 41,-21-21-44,0 0 10,21 21 16,-21-21-4,0 0-13,21 21 0,-21-21-7,0-1 7,21 22 21,-21 22 44,0-1-65,0 0 1,0 0-1,0 0 1,-21-21-8,0 21 24,21 22-8,-21-1-24,0 43 3,-1-1 4,1 1-3,0 21 2,0-43 9,0-41-15,0-22 3,-1 42 2,1-42 0,21 21 4,0-42 91,0 42-86,0 0-8,0 22 3,0-22 6,0-127 19</inkml:trace>
    </iact:actionData>
  </iact:action>
  <iact:action type="add" startTime="79244">
    <iact:property name="dataType"/>
    <iact:actionData xml:id="d15">
      <inkml:trace xmlns:inkml="http://www.w3.org/2003/InkML" xml:id="stk15" contextRef="#ctx0" brushRef="#br0">23156 11049 0,'21'0'96,"-21"21"-76,22-21-11,-1 0 14,-21 21-13,21-21-4,0 0 4,0 0 100,-21 22 80,0-1-178,0 0 9,0 0-15,21-21 4,-21 21-1,0 0 5,22-21-6,-1 0 146,-21-21-146,0 0 11,0 0-9,0 0 10,0 0 116,0-43-125,21 64 337,0-42-319,-21 21-10,42 21 0,1 0 3,-22 0-15,0 0 3,0 0-1,22 0 4,-22 0-6,0 0 3,21 0-1,-21 0 1,1 0-1,-1 0 2,21 0-2,-21 0 1,0 0 0,1 0-1,20 0 1,-21 0 0,0 0 2,22 0-3,-22 0 0,0 0 2,0 21-1,0-21-3,0 21 4,1-21-2,-1 21 1,21 0-1,-21-21 11,22 21-9,-43-42 56,0 42-9,0 1-38,-22-22 18,1 0 30,0 0-58,-21 0 4,-22 0-8,22 0 8,-22 0-9,43 0 4,-21 0 1,21 0 7,0 0-12,-1 0 7,1 0-7,0 0 31,0 0-35,0 0 4,0 0 8,-1 0-8,1 0 3,0 0 11,0 0 20,0 0-20,0 0 166,21 42-173,-22-21-5,-20 43 3,21 20-1,-21 1 1,-1 21 0,22-64 0,-21 0-1,21-20 3,-1 20 4,1-21-15,0 0 9,0 22 0,-21-22-1,42 21 2,-43-21-3,22 0 4,21 1-5,0-1 6</inkml:trace>
    </iact:actionData>
  </iact:action>
  <iact:action type="add" startTime="102301">
    <iact:property name="dataType"/>
    <iact:actionData xml:id="d16">
      <inkml:trace xmlns:inkml="http://www.w3.org/2003/InkML" xml:id="stk16" contextRef="#ctx0" brushRef="#br0">20278 11684 0,'21'0'194,"0"0"-184,0 0 3,0 0-7,0 0 9,1 0-10,20 0 4,0 0 17,-21 0-25,1 0 3,20 0 11,-21 0-10,0 0 9,0 0-10,1 0 4,-1 0 20,0 0-27,21 0 9,-21 0 11,1 0-12,-1 0 0,0 0 2,0 0-3,0 0 4,0 0-4,22 0 24,-22 0-26,0 0 27,0 0-32,0 0 5,1 0 8,-1 21-9,0-21 29,0 0-29,0 0 23,-21 21 102</inkml:trace>
    </iact:actionData>
  </iact:action>
  <iact:action type="add" startTime="104468">
    <iact:property name="dataType"/>
    <iact:actionData xml:id="d17">
      <inkml:trace xmlns:inkml="http://www.w3.org/2003/InkML" xml:id="stk17" contextRef="#ctx0" brushRef="#br0">22225 11769 0,'42'0'154,"-21"0"-135,22 0-9,-22 0-1,21 0 1,1 0 0,-1 0-1,21 0 1,-20 0 0,-1 0 0,0 0-1,1 0 4,20 0-7,1 0 4,-22 0 0,22 0-1,-1 0 0,1 0 1,-1 0 4,1 0-8,-1 0 4,-21 0-1,1 0 1,20 0 0,-20 0-1,-22 0 3,0 0-5,0 0 3,0 0 0,-21 21-1,21-21 1,1 0 19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10-04T05:01:37.32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388">
    <iact:property name="dataType"/>
    <iact:actionData xml:id="d0">
      <inkml:trace xmlns:inkml="http://www.w3.org/2003/InkML" xml:id="stk0" contextRef="#ctx0" brushRef="#br0">8848 1926 0,'21'0'136,"0"0"-125,0 0 8,0 0-1,22 0-8,-22 0 0,21 0 0,22 0 0,-1 0-1,22 0 1,-1 0 0,1 0 0,21 0 2,-21 0-3,-22 0-2,22 0 3,-1 0-1,-20 0 2,-1 0-2,1 0 1,-1 0-1,1 0 3,-22 0-5,1 0 4,-22 0-2,21 0 1,-63 0 125,0 0-125,-22 0 14,22-21-19,0 21 5,0 0 0,-21 0 11,-1 0-13,-20 0 2,-1 0 3,-63 0-7,21 0 4,22 0 1,-1 0-3,-21 0 1,43 0 1,20 0 0,22 0 0,-21 0 0,21 0-1,-43 0 1,43 0-1,0 0 1,0 0 0,42 0 175,0 0-174,0 0 27,0 0-28,1 0-1,20 0 1,21 0 0,22 0-1,0 0 1,21 0 2,-22 0-2,-20 0-2,20 0 1,-41 0 1,-1 0 0,-21 0 2,-63 21 63,21-21-66,-22 0 1,1 0-1,0 0 1,-22 0 0,1 0 0,-22 0-1,22 0 1,20 0 0,-20 0-1,42 0 4,42 0 81,21 0-75,-21-21 2,0 0-9,43 21-6,-1-21 5,43 0 10,0-1-20,-21 22 4,42-21 9,-64 21-7,1 0 6,-22 0-8,-21 0 10,0 0 5,-21 21-16,0 1 12,-21 20 3,-21-21-18,-22 0 2,-20 0 7,-64 1 17,-1-22-26,1 21 1,42 0 6,-21-21 4,64 0-5,42 0 6,0 0-6,42 0 43,21 0-42,-21-21 2</inkml:trace>
    </iact:actionData>
  </iact:action>
  <iact:action type="add" startTime="25263">
    <iact:property name="dataType"/>
    <iact:actionData xml:id="d1">
      <inkml:trace xmlns:inkml="http://www.w3.org/2003/InkML" xml:id="stk1" contextRef="#ctx0" brushRef="#br0">23093 2540 0,'21'0'57,"0"0"-27,0 0-12,0-21-8,1 21 10,-1 0-11,0 0 11,0 0-5,0 0-1,0 0 5,1 0 0,-1 0-9,-21 21-1,21-21 4,0 0-6,0 0 3,0 21 9,1-21 0,-22 21-7,21-21 5,0 22-7,-21-1 19,0 0-19,21 0 13,-21 0-17,0 0 6,0 1-5,0-1 3,0 0 0,0 21 0,0-21 12,0 1-16,0-1 8,0 0-8,0 0 13,0 0-9,-21 0 0,0 1 11,0 20-3,-1-21-9,-20 0 1,21 22 0,-21 20-1,-22 43 1,-21 21 0,43-64-1,-21 22 3,41-64-3,-20 0-1,21-21 12,21-21 19,0 0-30,0 0 10,0 0 1,0 0-10,-21-1 2,21-20-4,0 21 10,0 0-8,0 0 0,0-1 0,0 1 12,0-21-6,0 21 4,0 0-1,0-1-9,0 1-1,0-21 1,0 21 0,0 0 0,0-1-1,0-20 3,0 21-4,0-21 1,0 20 1,0-20 3,0 21-7,0 0 4,0 0 0,0-1 0,21-20-1,0 21 1,-21-21 9,42 20-5,-20 1-8,-1-42 3,0 20 4,-21 22-2,21-21-5,0 42 3,-21 21 31,0 21-15,0-20-24</inkml:trace>
    </iact:actionData>
  </iact:action>
  <iact:action type="add" startTime="28001">
    <iact:property name="dataType"/>
    <iact:actionData xml:id="d2">
      <inkml:trace xmlns:inkml="http://www.w3.org/2003/InkML" xml:id="stk2" contextRef="#ctx0" brushRef="#br0">23876 2519 0,'0'21'27,"0"0"-15,0 0 1,0 22 1,0-22 0,0 0-9,0 0 5,0 22 0,0-22 0,0 0-1,0 0 1,0 0 0,0 0-1,0 1 2,0-1-2,0 0 0,0 21 1,0 22 3,0-22-5,0 0 0,0 1 2,0-1 0,0-21 2,0 22-5,0-22 12,0 0-9,0 0 2,0 0 5,0 0 3,0 1 21,0-1-15,0 0 4</inkml:trace>
    </iact:actionData>
  </iact:action>
  <iact:action type="add" startTime="29746">
    <iact:property name="dataType"/>
    <iact:actionData xml:id="d3">
      <inkml:trace xmlns:inkml="http://www.w3.org/2003/InkML" xml:id="stk3" contextRef="#ctx0" brushRef="#br0">24257 2582 0,'0'22'88,"0"-1"-78,0 0 27,0 0-27,0 0 0,0 22-1,0-1 1,0 0 0,0-21-1,0 22 1,0-22 0,0 0-1,0 21 13,0-20-5,0-1-7,0 0 2,0 21-5,0-21 3,21 22 3,-21-1-6,0-21 5,0 43-6,0-43 4,0 21 0,21-21 1,-21 1 17</inkml:trace>
    </iact:actionData>
  </iact:action>
  <iact:action type="add" startTime="31640">
    <iact:property name="dataType"/>
    <iact:actionData xml:id="d4">
      <inkml:trace xmlns:inkml="http://www.w3.org/2003/InkML" xml:id="stk4" contextRef="#ctx0" brushRef="#br0">24659 2625 0,'0'21'76,"0"0"-66,0 0 14,0 0-19,0 1 5,0-1 9,0 0-9,0 0 0,0 0-1,0 22 1,0-1 0,0-21 0,0 0-1,0 0 1,0 1-1,0-1 1,0 0 10,0 0-8,0 0-2,0 0-3,0 1 6,0-1-7,0 0 3,21 21 11,-21-21 11,0 1-23,21-1 1,-21 0 1,0 0 2,0 0-4,22 0 13,-1-21 16,-21 22 32,0-1-68,0 0 16,0 0-5,0 0-5</inkml:trace>
    </iact:actionData>
  </iact:action>
  <iact:action type="add" startTime="33095">
    <iact:property name="dataType"/>
    <iact:actionData xml:id="d5">
      <inkml:trace xmlns:inkml="http://www.w3.org/2003/InkML" xml:id="stk5" contextRef="#ctx0" brushRef="#br0">25463 2688 0,'22'21'49,"-1"22"-29,0-1-13,0-21 6,-21 22-6,21-1 4,-21 0-2,21 1 2,1-22-4,-22 0 7,0 0-8,0 0 8,0 0 30,0 1-15,0-1-9,0 21 6,-43 0-23,43-20 14,-21 20-14,0-21 5,0 21 4,0-20-4,21 20 3,-43-42-2,43 42 0,-21-21 11,-21-21 2,21 0 6,-1 0-20,1 0 1,0 0 11,0 0 13,0 0-8,0 0-16,21-42 2,-22 21-2,1-21 1,21-1 2,0-20-3,0-1-1,0 1 1,0 20 1,0 22 0,0 0 1,0 0-3,0 0 12,0 0 12,21-1 55,-21 1-51,22 21-25,-22-21 2,21 0-7,0 21 14,-21-21-6</inkml:trace>
    </iact:actionData>
  </iact:action>
  <iact:action type="add" startTime="35657">
    <iact:property name="dataType"/>
    <iact:actionData xml:id="d6">
      <inkml:trace xmlns:inkml="http://www.w3.org/2003/InkML" xml:id="stk6" contextRef="#ctx0" brushRef="#br0">26056 2667 0,'0'21'28,"0"22"-17,0 20-2,0 1 0,0 20 1,0-20 0,0 20 0,0-20 1,0-22-3,0 1 1,0-1 1,0 0 0,0 22 3,0-22-7,0 0 5,0-20 0,0-1-4,0 0 17,0-42 74,0 42-63</inkml:trace>
    </iact:actionData>
  </iact:action>
  <iact:action type="add" startTime="37093">
    <iact:property name="dataType"/>
    <iact:actionData xml:id="d7">
      <inkml:trace xmlns:inkml="http://www.w3.org/2003/InkML" xml:id="stk7" contextRef="#ctx0" brushRef="#br0">26395 2709 0,'0'22'39,"0"-1"-19,0 0-2,0 0-8,0 0 22,0 0-15,0 1 2,0-1-9,0 0 9,0 21-10,0 1 2,0-1-2,0 21 0,0-20 2,0-1-1,0-21-1,0 43 0,0-43 11,0 0 0,0 0 59,0 0-72,0 1 13,0-1-10,0 0 0,0 21-1,0-21 1,0 1 0,0-1 0,0-212 97</inkml:trace>
    </iact:actionData>
  </iact:action>
  <iact:action type="add" startTime="38569">
    <iact:property name="dataType"/>
    <iact:actionData xml:id="d8">
      <inkml:trace xmlns:inkml="http://www.w3.org/2003/InkML" xml:id="stk8" contextRef="#ctx0" brushRef="#br0">26733 2731 0,'0'21'47,"0"0"-17,0 0-10,0 0 8,0 0-5,0 22-17,0-22 3,0 0 2,0 21-3,0-20 3,0-1-3,0 0 2,0 21 0,0-21-1,0 1 4,0 20-6,0-21 12,0 0-8,0 22 9,0-22-11,0 0 1,0 21 0,0-21-1,0 1 1,0-1 0,0 0-1,0 0 23,0 0 130,0 0-133,0 1 75</inkml:trace>
    </iact:actionData>
  </iact:action>
  <iact:action type="add" startTime="41676">
    <iact:property name="dataType"/>
    <iact:actionData xml:id="d9">
      <inkml:trace xmlns:inkml="http://www.w3.org/2003/InkML" xml:id="stk9" contextRef="#ctx0" brushRef="#br0">22966 3768 0,'21'0'57,"21"0"-38,-21 0-10,43 0 1,-1 0 0,22 0 0,-21 0-1,20-21 1,22-1-1,-21 1 1,-1 0 0,22 0-1,0 0 1,-42 0 1,-1 21-2,43-22 0,-43 1 1,-20 0 0,-1 21-1,22 0 1,-22 0-1,0 0 1,22 0 3,-22 0-6,0 0 3,-20 0 3,-1 0-7,0 0 4</inkml:trace>
    </iact:actionData>
  </iact:action>
  <iact:action type="add" startTime="43169">
    <iact:property name="dataType"/>
    <iact:actionData xml:id="d10">
      <inkml:trace xmlns:inkml="http://www.w3.org/2003/InkML" xml:id="stk10" contextRef="#ctx0" brushRef="#br0">25188 3598 0,'21'0'28,"1"0"-18,-1 0-2,21 0 2,-21 0 0,0 0 0,22 0-1,-1 0 1,0 0 0,-20 0 0,20 0-1,0 0 1,1 0 2,20 0-5,-42 0 5,22 0-5,-1 0 3,0 0 4,22 0-8,-22 0 6,22 0-5,-1 0 3,-42 0-1,22 0 1,-22 0 2,21 0-5,0 0 3,22 0 0,-22 0-1,1 0 1,20 0 2,-21 0-5,1 0 6,-1 0-4,0 0-2,-20 0 6,20 0-4,-21 0 1</inkml:trace>
    </iact:actionData>
  </iact:action>
  <iact:action type="add" startTime="44791">
    <iact:property name="dataType"/>
    <iact:actionData xml:id="d11">
      <inkml:trace xmlns:inkml="http://www.w3.org/2003/InkML" xml:id="stk11" contextRef="#ctx0" brushRef="#br0">27686 2752 0,'-21'0'48,"0"0"-30,21 21 13,-22-21-11,22 21-13,-21 0 13,0 0-1,0-21-9,0 0-1,21 43 2,-21-43 1,-1 21-5,1 0 12,0 0 0,21 0-9,-21-21-1,21 22 2,-42-22-2,-1 21 10,22 0 0,0 0 1,0 0-1,21 0 12,0 1-8,0-1-18,21 0 25,0-21-9,0 0 4,0 0-10,1 0 9,-1 0-14,21 21 13,-21 0-14,22 0-2,-43 1 3,21-22 0,0 21-1,21-21 10,-42 21-9,21-21 0,1 0 22,-1 0-14,0 0 78</inkml:trace>
    </iact:actionData>
  </iact:action>
  <iact:action type="add" startTime="46828">
    <iact:property name="dataType"/>
    <iact:actionData xml:id="d12">
      <inkml:trace xmlns:inkml="http://www.w3.org/2003/InkML" xml:id="stk12" contextRef="#ctx0" brushRef="#br0">27305 3048 0,'21'0'77,"0"0"-39,0 0-18,1 0-11,-1 0 12,0 0-5,0 0-12,0 0 4,22 0 1,-22 0 9,0 0-14,21 0 3,-21 0 3,1 0 0,-1 0 0,0 0 0,0-21 0,0 21-1,0 0 2,1-21-3,-1 21 11,0 0 14</inkml:trace>
    </iact:actionData>
  </iact:action>
  <iact:action type="add" startTime="48321">
    <iact:property name="dataType"/>
    <iact:actionData xml:id="d13">
      <inkml:trace xmlns:inkml="http://www.w3.org/2003/InkML" xml:id="stk13" contextRef="#ctx0" brushRef="#br0">28194 2604 0,'0'42'29,"0"-21"-7,0 0-2,0 0-11,0 1 1,0 20-3,0 0 5,0 1-2,0-1 0,0-21 0,0 21-2,0 1 0,0-1 14,0-21-11,0 22-5,0-1 4,0-21 0,0 21-1,0 22 3,0-22-4,0-21 4,0 1-3,0-1 11,0-42 147,0-1-162,0-20 8,0 21-7,0-21 4,0-1 3,0 1-7,0 0 7,0 20-3,0 1-1,0 0 1,0 0 19,0 0 4,0 0-14,0-1-15,0 1 13,0-21 2,0 21 1,0 0-19,0-22 2,0 1 13,0 21-12,0 0 13,0-1-16,0 1 7,0-21 11,0 21 1,21 21 177,0 0-122,0 0-55,1 0-19,20 0 17,-21 0-9,21 0 3,-20 0 5,-1 0 2,0 0 4</inkml:trace>
    </iact:actionData>
  </iact:action>
  <iact:action type="add" startTime="51242">
    <iact:property name="dataType"/>
    <iact:actionData xml:id="d14">
      <inkml:trace xmlns:inkml="http://www.w3.org/2003/InkML" xml:id="stk14" contextRef="#ctx0" brushRef="#br0">28215 3048 0,'21'0'145,"0"0"-125,1 0 3,-1 0-8,0 0 10,0 0-11,0 0 11,0 0 16,1 0 19</inkml:trace>
    </iact:actionData>
  </iact:action>
  <iact:action type="add" startTime="81405">
    <iact:property name="dataType"/>
    <iact:actionData xml:id="d15">
      <inkml:trace xmlns:inkml="http://www.w3.org/2003/InkML" xml:id="stk15" contextRef="#ctx0" brushRef="#br0">10689 3810 0</inkml:trace>
    </iact:actionData>
  </iact:action>
  <iact:action type="add" startTime="84298">
    <iact:property name="dataType"/>
    <iact:actionData xml:id="d16">
      <inkml:trace xmlns:inkml="http://www.w3.org/2003/InkML" xml:id="stk16" contextRef="#ctx0" brushRef="#br0">17230 4085 0,'21'0'144,"0"0"-125,0 0 5,0 0-23,0 0 4,22 0 9,-22 0-8,42-21 8,1 21-9,-1-21 10,22 21-11,0-21 6,42 0 0,-43-1 6,43 22-13,-42-21 6,21 21 0,0 0 2,-22-21-2,1 0 1,-21 21-1,-1 0 12,-21 0-20,22-21 7,-1 21 2,-41 0-1,20 0 3,-21 0-4,21 0 3,-20 0-4,-1 0 6,0 0-6,21 0 6,-21 0 3,-21-21 44</inkml:trace>
    </iact:actionData>
  </iact:action>
  <iact:action type="add" startTime="96332">
    <iact:property name="dataType"/>
    <iact:actionData xml:id="d17">
      <inkml:trace xmlns:inkml="http://www.w3.org/2003/InkML" xml:id="stk17" contextRef="#ctx0" brushRef="#br0">12319 5334 0,'42'0'204,"-21"0"-181,1 0-18,-1 0 5,21 0 2,-21 0 5,0 0 6,-42 0 177,-21 0-180,21 0 0,0 0-11,-1 0 7,1 0-12,0 0 14,0 0-8,0 0 23,42 0 82,0 0-107,0 0 20,0 0 4,22 0-15,-1 0-7,0 0-1,1 0 0,20 0 1,-42 0 0,22 0-1,-22 0 1,0 0 0,-42 0 78,0 0-70,0 0 2,-22 0-9,22 0-3,0 0 5,-21 0-6,20 0 5,1 0-5,0 0 6</inkml:trace>
    </iact:actionData>
  </iact:action>
  <iact:action type="add" startTime="98729">
    <iact:property name="dataType"/>
    <iact:actionData xml:id="d18">
      <inkml:trace xmlns:inkml="http://www.w3.org/2003/InkML" xml:id="stk18" contextRef="#ctx0" brushRef="#br0">9313 5419 0,'21'0'126,"1"0"-107,-1 0-4,21 0-10,0 0 4,1 0 1,41-21 0,-20 21 0,21 0-1,-1 0 2,1 0-3,21 0 3,-43-22-2,22 22 0,-22 0 5,1-21-4,21 21-4,-22 0 4,22 0 3,-1 0-7,-20 0 3,-1 0 0,-20 0 1,-1 0 4,0 0-8,-20 0 8,-1 0-9,21 0 5,-21 0 9,0 0-9,1 0 9,-1 0-9,0 0 0,21 0 9,-21 0 0,1-21-9,-1 21 0,0 0 0,0 0 9,0 0-9,0 0 0,1 0 12,20 0-3,-21 0 10,-21-21 75,0 0-94</inkml:trace>
    </iact:actionData>
  </iact:action>
  <iact:action type="add" startTime="102943">
    <iact:property name="dataType"/>
    <iact:actionData xml:id="d19">
      <inkml:trace xmlns:inkml="http://www.w3.org/2003/InkML" xml:id="stk19" contextRef="#ctx0" brushRef="#br0">9885 5207 0,'21'0'280,"0"0"-261,0 0 20,0 0 0,1 0-1,-1 0-8,0 0-11,0 0 2,0 0 6,-42 0 207,-21 0-214,21 0-1,-1 0-10,1 0 0,0 0 11,0 0 9,42 0 118,0 0-110,0 0-16,1 0 7,-1 0-18,21 0 6,-21 0-13,22 0 7,-22 0 0,0 0 7,0 0-13,-63 0 148,21 0-132,-1 0-10,1 0 4,0 0-9,0 0 15,0 0 15,0 0-34,42 0 147</inkml:trace>
    </iact:actionData>
  </iact:action>
  <iact:action type="add" startTime="106173">
    <iact:property name="dataType"/>
    <iact:actionData xml:id="d20">
      <inkml:trace xmlns:inkml="http://www.w3.org/2003/InkML" xml:id="stk20" contextRef="#ctx0" brushRef="#br0">10837 5207 0,'21'0'175,"1"0"-166,-1 0 0,21 0 1,-21 0-1,22 0 2,-1 0-2,-21 0 10,0 0-6,0 0-2,-42 0 169,-21 0-171,21 0 8,0 0-13,-1 0 4,-41 0 3,42 0-3,0 0 2,-1 0 0,1 0 10,42 0 115,1 0-125,-1 0 9,0 0 10,0 0-19,0 0-1,22 0 1,-22 0 0,0 0 0,0 0 0,21 0-1,-20 0 0,-1 0 11,0 0-10,-42 0 79,0 0-81,-1 0 15,-20 0-16,21 0 12,21-21 59</inkml:trace>
    </iact:actionData>
  </iact:action>
  <iact:action type="add" startTime="109861">
    <iact:property name="dataType"/>
    <iact:actionData xml:id="d21">
      <inkml:trace xmlns:inkml="http://www.w3.org/2003/InkML" xml:id="stk21" contextRef="#ctx0" brushRef="#br0">14944 5313 0</inkml:trace>
    </iact:actionData>
  </iact:action>
  <iact:action type="add" startTime="111064">
    <iact:property name="dataType"/>
    <iact:actionData xml:id="d22">
      <inkml:trace xmlns:inkml="http://www.w3.org/2003/InkML" xml:id="stk22" contextRef="#ctx0" brushRef="#br0">14922 5334 0,'22'0'135,"-1"0"-124,0 0 1,0 0-6,0 0 4,22 0-1,-22 0 1,21 0 9,-21 0-9,0 0 0,1 0 0,-1 0 3,0 0-7,-42 0 101,-22 0-97,-20 0 5,-1-21-11,1 21 12,-1 0-13,1 0 7,42-21 0,0 21 6,-1 0-12,22-21 64,22 21-17,-1 0-34,0 0 1</inkml:trace>
    </iact:actionData>
  </iact:action>
  <iact:action type="add" startTime="113287">
    <iact:property name="dataType"/>
    <iact:actionData xml:id="d23">
      <inkml:trace xmlns:inkml="http://www.w3.org/2003/InkML" xml:id="stk23" contextRef="#ctx0" brushRef="#br0">16129 5419 0</inkml:trace>
    </iact:actionData>
  </iact:action>
  <iact:action type="add" startTime="114432">
    <iact:property name="dataType"/>
    <iact:actionData xml:id="d24">
      <inkml:trace xmlns:inkml="http://www.w3.org/2003/InkML" xml:id="stk24" contextRef="#ctx0" brushRef="#br0">16150 5419 0,'21'0'135,"22"0"-114,-22 0-3,42 0-9,-42 0 0,22 0 1,-1-21-1,-21 21 5,22 0-8,-22 0 4,0 0-1,0 0 11,-42 0 96,0 0-104,0 0-5,-22 0 5,22 0-2,-21 0-3,-1 0 6,1 0-7,0 0 5,-22 0 1,43 0-5,0 0 5,0 0-5,0 0 3,42 0 103</inkml:trace>
    </iact:actionData>
  </iact:action>
  <iact:action type="add" startTime="116584">
    <iact:property name="dataType"/>
    <iact:actionData xml:id="d25">
      <inkml:trace xmlns:inkml="http://www.w3.org/2003/InkML" xml:id="stk25" contextRef="#ctx0" brushRef="#br0">17949 5376 0,'21'0'120,"1"0"-113,-1 0 3,0 0-1,21 0 13,-21 0-15,1 0 6,20 0-6,0 0 2,-21 0 11,1 0-7,-1 0 4,-42 0 108,-1 0-103,-20 0-15,0 0 5,-22 0-5,1 0 3,-22 0 0,22 0-1,20 0 4,22 0-6,0 0 5,42 0 66,0 0-71,22 0 3,-22 0 3,0 0 2,0 0-2,0 0 6,0 0-8,1 0-5,-1 0 4,0 0 2,0 0-5,0 0 3,0 0 12</inkml:trace>
    </iact:actionData>
  </iact:action>
  <iact:action type="add" startTime="161629">
    <iact:property name="dataType"/>
    <iact:actionData xml:id="d26">
      <inkml:trace xmlns:inkml="http://www.w3.org/2003/InkML" xml:id="stk26" contextRef="#ctx0" brushRef="#br0">21209 5821 0,'21'0'87,"0"0"-68,0 0 6,1 0-21,-1 0 14,0 0-9,0 0 1,0 0 1,0 0-2,22 0 11,-22 0-11,0 42 4,0-42-6,0 43 2,-21-22 1,22 0 0,-1 21-1,-21 1 10,0-22-8,0 0-2,0 0 1,0 43 0,0-43 3,0 0-4,0 0-3,0 0 4,0 0 4,0 1 1,0-1 4,0 0-9,-21 21 0,-1 22 0,1-22-1,0 22 1,-21-1-1,-1 22 1,43-64 3,-42 0-6,21-21 42,0-21-20,0 21-20,-1-42 4,1-1-6,0 22 3,-21-21-1,42-22 1,-43 1-1,22 20 2,21 1-3,-21 0 7,0-1-10,21 1 14,0 21-9,0 0 10,0 0-11,0-1 1,0 1 15,0-21-11,0 21 5,0 0-9,0-1 0,0 1 0,0-21-1,21 0 10,-21 20-9,21 1 0,22 21 9,-43-21 3,21 21-15,0 0 3,0 0 0,0 0 10,0 0-11,1 0 29,-1 0 11</inkml:trace>
    </iact:actionData>
  </iact:action>
  <iact:action type="add" startTime="165395">
    <iact:property name="dataType"/>
    <iact:actionData xml:id="d27">
      <inkml:trace xmlns:inkml="http://www.w3.org/2003/InkML" xml:id="stk27" contextRef="#ctx0" brushRef="#br0">21844 5609 0,'0'43'136,"0"-1"-118,0 0-8,0 1-1,0-1 6,0 21-11,0 1 6,0-1 1,0-41-2,0 20 1,0-21-1,0 0 1,0 0-1,0 1 1,0-1 0,0 0 0,0-42 115,0 0-105,0-1-10,0 1-1,0 0 1,0-21 13,0 21-17,0-22 16,0 22-5,0 0-8,0 0 1,0 0 0,0-1 0,0 1-1,0 0 1,0 0 10,0 0-11,21 21 21,0 0-1,0 0 19,-21-21-47,22 21 8,-1 0 3,0 0-5,0 0 13,0 0-1,0 0 0,1 0-6,-1 0 4,0 0 14,-21 21 83,-21 0-94,0 0-10,-1 21 8,-20-20 1,21-1 1,21 0-9,-21-21 8,0 21 0,-1-21-8,1 21 7,0-21 2,21 21-6,0-42 98</inkml:trace>
    </iact:actionData>
  </iact:action>
  <iact:action type="add" startTime="167658">
    <iact:property name="dataType"/>
    <iact:actionData xml:id="d28">
      <inkml:trace xmlns:inkml="http://www.w3.org/2003/InkML" xml:id="stk28" contextRef="#ctx0" brushRef="#br0">22225 5800 0,'21'0'84,"0"0"-73,0 0 8,22 0-9,-22 0-1,21 0 2,-21 0-3,22 0 3,-22 0 7,-21 21 30,0 0-38,-233-63 15</inkml:trace>
    </iact:actionData>
  </iact:action>
  <iact:action type="add" startTime="169063">
    <iact:property name="dataType"/>
    <iact:actionData xml:id="d29">
      <inkml:trace xmlns:inkml="http://www.w3.org/2003/InkML" xml:id="stk29" contextRef="#ctx0" brushRef="#br0">22712 5567 0,'0'21'106,"0"0"-85,0 22-13,0-22 2,0 0 0,0 21-1,0-21 6,0 1-1,0-1-3,0 0 38,0 0-11,0 0 19,0 0-38,0 1 20,0-1-20,0 21-9</inkml:trace>
    </iact:actionData>
  </iact:action>
  <iact:action type="add" startTime="170571">
    <iact:property name="dataType"/>
    <iact:actionData xml:id="d30">
      <inkml:trace xmlns:inkml="http://www.w3.org/2003/InkML" xml:id="stk30" contextRef="#ctx0" brushRef="#br0">23072 5969 0,'21'0'55,"0"0"-35,0 0 0,0 0-12,0 0 1,1 0 2,-1 0-1,0 0 9,0 0 29,0 0-19,0 21-18,-21 0 36,0 1-21,22-1-23,-22 0 7,0 21 2,0-21-4,0 1 3,0 20-2,0-21 2,0 0-4,0 0 2,0 1 2,0-1-1,0 0 10,0 0-19,0 0 7,0 0 13,0 1 7,-22 20 10,1 0-29,0-21 5,0 22-8,21-22 7,-21 0-7,0 0 14,-1-21 47,1 0-37,21-21-21,0 0 1,-21 0 9,0 21-9,21-21-1,-21 21 4,21-22 4,-21 22-8,-1-21 13,1 0 15,21 0-17,0 0-1,-21 0-8,21-1 8,0 1-4,0 0 8,0 0-13,0 0 29,0 0-19,21-22-2,0 43-8,-21-21-1,0-21 4,22 21 4,-22-1-7,21 1 13,0 21-8,-21-21-4,21 21-3,-21-21 2,21 0 0,0 21-1,-21 63 69</inkml:trace>
    </iact:actionData>
  </iact:action>
  <iact:action type="add" startTime="173382">
    <iact:property name="dataType"/>
    <iact:actionData xml:id="d31">
      <inkml:trace xmlns:inkml="http://www.w3.org/2003/InkML" xml:id="stk31" contextRef="#ctx0" brushRef="#br0">20870 6689 0,'0'21'117,"0"0"-40,0 0-28,0 0 11,21 1-14,-21-1-17,0 0-4,0 0-24,0 0 13,22 0-4,-22 1 18,21-22-19,-21 21 1,21-21 47,0 0-7,0 0-41,0 0 1,1 0 3,20 0 3,0 0-7,1 0 1,20 0 0,-21 0 0,22 0-1,21 0 1,-22 0 0,22 0-1,-1 0 1,1 0 0,-21 0-1,20 0 1,-20 0 0,-1 0 3,1 21-7,-1-21 4,-20 21-1,41-21 1,-41 21 0,20-21 0,1 0 2,-22 0-3,21 0-1,-20 0 4,-1 0-5,22-21 5,-1 0-5,-21 21 3,22 0 0,-1 0 3,-20 0-7,-22 0 5,21 0 0,-21 0-4,1 0 3,-1 0-1,0 0 11,21 0 3,-21 0-7,1 0-7,-1 0 21,0 0-11,0 0 41,0-21-32,-21 0 108,0-1-97,0-62 28,0 63 53,0 63 188,0-84-269</inkml:trace>
    </iact:actionData>
  </iact:action>
  <iact:action type="add" startTime="176189">
    <iact:property name="dataType"/>
    <iact:actionData xml:id="d32">
      <inkml:trace xmlns:inkml="http://www.w3.org/2003/InkML" xml:id="stk32" contextRef="#ctx0" brushRef="#br0">21950 7281 0,'21'0'61,"0"0"-33,-21 22 7,21-22-26,-21 21 21,21 0-11,-21 0 10,0 0-9,0 0-11,0 1 2,0 20 1,0-21-5,22 0 2,-22 0 10,0 1 1,0-1 23,0 0-26,0 0 3,-22-21-13,22 21 12,-21-21-5,21-42 6,-21 42 5,0 0-6,21 42-10,-21-42 12,0 0-1,-1 0 17,1 0-8,0 0-9,0 0 0,0 0-11,0-21 24,21 0 4,0 0-11,0-22-5,0 22-2,0 0 0,0 0-9,0-21 8,0 20 16,21 22-19,-21-21 5,21 21-1,-21-21 24,21 21-23,-21-21-15,21 21 18,-21 21 41</inkml:trace>
    </iact:actionData>
  </iact:action>
  <iact:action type="add" startTime="178265">
    <iact:property name="dataType"/>
    <iact:actionData xml:id="d33">
      <inkml:trace xmlns:inkml="http://www.w3.org/2003/InkML" xml:id="stk33" contextRef="#ctx0" brushRef="#br0">22246 7176 0,'0'21'48,"0"0"-28,0 0-1,0 0 0,0 0 0,0 1 10,0-1 0,0 0 20,0 0-30,0 0 14,0 0-5,-21-21 18,21-21 90,0 0-107,0 0-6,0 0 2,0 0 7,0-1 14,21 22-17,-21-21-19,0 0 28,21 21-28,0-21 9,-21 0 1,22 21-11,-22-21 1,21 21 19,0 0 98,0 0-89,0 0 31,-21 21-49,0 0 68,0 0-29,0 0-14,0 0-25,-21-21 29,21 22-38,-21-22 7,0 21 31</inkml:trace>
    </iact:actionData>
  </iact:action>
  <iact:action type="add" startTime="181555">
    <iact:property name="dataType"/>
    <iact:actionData xml:id="d34">
      <inkml:trace xmlns:inkml="http://www.w3.org/2003/InkML" xml:id="stk34" contextRef="#ctx0" brushRef="#br0">12086 3704 0,'0'0'1,"21"0"65,0 0-47,1 0-9,-1 0 0,42 0 1,-20 0-3,20 0 5,1 0-6,-1 0 3,-21 0-1,22 0 1,-22 0 0,1 0 0,-22 0-1,0 0 3</inkml:trace>
    </iact:actionData>
  </iact:action>
  <iact:action type="add" startTime="184079">
    <iact:property name="dataType"/>
    <iact:actionData xml:id="d35">
      <inkml:trace xmlns:inkml="http://www.w3.org/2003/InkML" xml:id="stk35" contextRef="#ctx0" brushRef="#br0">24003 5906 0,'0'21'56,"0"0"-36,0 21-11,0 1 1,0-1-1,0 21 1,0-41 0,0-1 0,0 0-1,0 0 3,0 0 5,0 0-7,0 1 0,0-1 0,0 0-1,0 42 0,0-41 1,0-1 1,0 0-2,0 21 1,0 1 9,0-22 11,21-21 27</inkml:trace>
    </iact:actionData>
  </iact:action>
  <iact:action type="add" startTime="185505">
    <iact:property name="dataType"/>
    <iact:actionData xml:id="d36">
      <inkml:trace xmlns:inkml="http://www.w3.org/2003/InkML" xml:id="stk36" contextRef="#ctx0" brushRef="#br0">24723 5969 0,'21'0'28,"0"0"-8,0 0-8,0 0 58,0 0-46,1 0-14,-1 0 0,0 0-2,-21 21 3,21 0 8,0 1-9,-21-1-1,0 0 1,21 21-1,1 22 7,-22-1-13,21 22 7,0-22 2,-21-41-4,21 41 1,-21-42 11,0 22 49,0-22-58,0 0-4,0 0 6,0 21-6,0 1 24,-21-43-30,0 0 6,21 21 12,-21-21-6,-1 0 3,22 21-6,-21-21 4,0 21-8,0 0 8,21 1 0,-21-22-4,0 0 5,-1 0 18,1 0-4,0 0 0,0-22-16,21 1-6,-21 0 2,0-21 14,21 21-17,-22-1 4,22-20 0,0 21-1,0 0 1,0 0 4,-21-1-8,21 1 3,0 0 1,0 0 10,0 0-10,0 0 9,0-1-9,0 1 0,0 0-1,0-21 2,0-1-2,0 22 1,0-21-1,0 0 0,0 20 11,0-20-11,0 21 11,21 21-9,-21-21-2,22 21 0,-1 0 11</inkml:trace>
    </iact:actionData>
  </iact:action>
  <iact:action type="add" startTime="188076">
    <iact:property name="dataType"/>
    <iact:actionData xml:id="d37">
      <inkml:trace xmlns:inkml="http://www.w3.org/2003/InkML" xml:id="stk37" contextRef="#ctx0" brushRef="#br0">25612 6011 0,'21'0'47,"0"0"-38,0 0 11,0 0 0,0 0 0,1 0-1,-22 22-10,21-22 1,-21 21 0,0 0 3,0 0 2,0 0 5,21 0-10,-21 1-1,0-1 1,21 0 0,-21 0 0,0 21-1,0-20 0,0-1 2,0 0 8,0 0 20,0 0-10,0 0-20,0 1 10,0-1 1,0 0-11,0 0 2,0 0-2,0 0 0,0 1 5,-21-1-8,0 0 5,21 21 0,-21-21 0,21 1-6,-22-1 15,1-21-11,0 0 50,0 0-11,0 0-9,0 0-19,-1 0 0,1-21 9,21-1-18,-21-20 1,21 21-6,0-21 3,0-22 2,-21 43-2,21-21 0,0 20 1,0 1-1,0 0 1,0 0 5,0 0 11,21-64-4,-21 43-16,0 21 32,21 21-19,-21-22-9,21 22 9,-21-21-10,22 21 1,-22-21 0</inkml:trace>
    </iact:actionData>
  </iact:action>
  <iact:action type="add" startTime="190163">
    <iact:property name="dataType"/>
    <iact:actionData xml:id="d38">
      <inkml:trace xmlns:inkml="http://www.w3.org/2003/InkML" xml:id="stk38" contextRef="#ctx0" brushRef="#br0">26035 5990 0,'0'21'57,"0"1"2,0-1-30,0 0 0,0 0-20,0 0 1,0 0-1,0 1 1,0-1 0,0 21-1,0-21 1,0 0 0,0 1-1,0-1 5,0-42 234,0-1-228,0 1-11,0 0 1,0 0 0,0 0-1,0-22 1,0 22 11,0 0-2,0 0 29,0-85-38,0 85 96,0 0-48,21 21 21,0-21-70,0 21 61,1 0-35,-1 0 5,0 0-21,-21 21 11,21-21-11,-21 21 50,0 0 27,-21-21-57,21 21-20,0 0-9,-21-21 0,21 22-1,0-1 30,-21-21-30,-1 0 60,22 21-59,0-42 89</inkml:trace>
    </iact:actionData>
  </iact:action>
  <iact:action type="add" startTime="192638">
    <iact:property name="dataType"/>
    <iact:actionData xml:id="d39">
      <inkml:trace xmlns:inkml="http://www.w3.org/2003/InkML" xml:id="stk39" contextRef="#ctx0" brushRef="#br0">26331 5948 0,'21'0'104,"1"0"-85,-1 0 12,0 0 16,-21 21-8,-64-42 0</inkml:trace>
    </iact:actionData>
  </iact:action>
  <iact:action type="add" startTime="193850">
    <iact:property name="dataType"/>
    <iact:actionData xml:id="d40">
      <inkml:trace xmlns:inkml="http://www.w3.org/2003/InkML" xml:id="stk40" contextRef="#ctx0" brushRef="#br0">26564 5800 0,'0'21'76,"0"0"-43,0 0-18,0 0-5,0 1 20,0-1-1,0 0-20,0 0 0,0 0 11,0 0 0,0 1 13,0-1-18</inkml:trace>
    </iact:actionData>
  </iact:action>
  <iact:action type="add" startTime="196111">
    <iact:property name="dataType"/>
    <iact:actionData xml:id="d41">
      <inkml:trace xmlns:inkml="http://www.w3.org/2003/InkML" xml:id="stk41" contextRef="#ctx0" brushRef="#br0">26860 6033 0,'0'84'145,"0"-63"-98,0 1-16,0-1-13,0 0-8,0 0 4,0 21 5,0-20-18,0-1 19,0 0-19,0 21 4,0-21 3,0 22 12,0-22-1,0 0-10,0-106 0,0 128 12,0-22-13,0 0 3,0 0 8,0 0 11,0 1-11,0-1-9,0 0 10,0 0 18,0 0 146,0 0-174,0 1 20,0-1-13,0 0 39,0 0-4,0 0-32,0 0 9,0 1 25</inkml:trace>
    </iact:actionData>
  </iact:action>
  <iact:action type="add" startTime="199178">
    <iact:property name="dataType"/>
    <iact:actionData xml:id="d42">
      <inkml:trace xmlns:inkml="http://www.w3.org/2003/InkML" xml:id="stk42" contextRef="#ctx0" brushRef="#br0">25421 5779 0,'0'-22'57,"0"1"-35,0 0-15,0 0 22,0 0-10,0 0 1,0-1-10,0 1 6,0 0-3,0 0 7,0 0-12,0 0 3,0-1 21,21 22 61,0 0-35,1 0-35,20-21-8,-21 0 10,0 0-24,43 0 4,-22 0 3,0 21 4,22-22 2,-43 1-9,43 21 2,-43 0 4,0 0 0,21-21 0,-21 21-4,1 0 8,-1 0-11,0 0 6,0 0-1,0 0 2,0 0 0,1 0-1,20 0-2,-21 0 4,0 0 6,0 0-10,1 0 7,-1 0 1,0 0-7,0 0 0,0 0 0,22 0 11,-22 0 0,0 0-1,0 0 3,0 0-15,22 0 2,-22 0 1,21 0 9,-21 0 3,0 21-5,1-21-7,-1 0 0,0 0 9,0 0 0,0 21 0,0-21-9,1 0 19,-22 22 68,0-1-27,0 0-51,0 0 10,21 0 0,-21 0 1,0 1-10,21-22-2,-21 21-9,21-21 11,-21 21-8,0 0 24,0 0-16,21-21-9,-21 21 113</inkml:trace>
    </iact:actionData>
  </iact:action>
  <iact:action type="add" startTime="201818">
    <iact:property name="dataType"/>
    <iact:actionData xml:id="d43">
      <inkml:trace xmlns:inkml="http://www.w3.org/2003/InkML" xml:id="stk43" contextRef="#ctx0" brushRef="#br0">25908 4720 0,'169'-63'96,"-148"63"-86,1 0-2,20 0 4,0-21-4,22 21 2,-43 0 9,21 0-10,-21 0 24,1 0-17,-1 0-6,-21 21 183,0 0-152,-21-21-34,21 21 12,-22 0 1,22 0-10,-21 1 10,0 41-11,0-42 3,-21 22-5,42-1 2,-43 0 1,22 1 0,0-22 0,0 0 9,0-21-9,-1 0 48,1 0-19,21 21-28,21-21 134,1 0-125,-1 0 0,0 0-2,21 0 2,-21 0-7,22 0 3,-22 0-5,0 0 8,0 0-4,0 0-9,1 0 10,-1 0 4</inkml:trace>
    </iact:actionData>
  </iact:action>
  <iact:action type="add" startTime="203796">
    <iact:property name="dataType"/>
    <iact:actionData xml:id="d44">
      <inkml:trace xmlns:inkml="http://www.w3.org/2003/InkML" xml:id="stk44" contextRef="#ctx0" brushRef="#br0">26162 4826 0,'21'0'67,"0"0"-29,0 0-18,1 0-11,-1 0 1,21 0 1,-21 0-2,0 0 4,1 0-7,-1 0 14,0 0-11,0 0 27,0 0-10,-21 21 38</inkml:trace>
    </iact:actionData>
  </iact:action>
  <iact:action type="add" startTime="205359">
    <iact:property name="dataType"/>
    <iact:actionData xml:id="d45">
      <inkml:trace xmlns:inkml="http://www.w3.org/2003/InkML" xml:id="stk45" contextRef="#ctx0" brushRef="#br0">24680 6964 0</inkml:trace>
    </iact:actionData>
  </iact:action>
  <iact:action type="add" startTime="205971">
    <iact:property name="dataType"/>
    <iact:actionData xml:id="d46">
      <inkml:trace xmlns:inkml="http://www.w3.org/2003/InkML" xml:id="stk46" contextRef="#ctx0" brushRef="#br0">24871 6964 0,'0'0'0,"21"0"125,0 0-115,0 0 10,0 0-3,1 0 2,-1 0-8</inkml:trace>
    </iact:actionData>
  </iact:action>
  <iact:action type="add" startTime="206890">
    <iact:property name="dataType"/>
    <iact:actionData xml:id="d47">
      <inkml:trace xmlns:inkml="http://www.w3.org/2003/InkML" xml:id="stk47" contextRef="#ctx0" brushRef="#br0">25273 6964 0</inkml:trace>
    </iact:actionData>
  </iact:action>
  <iact:action type="add" startTime="207667">
    <iact:property name="dataType"/>
    <iact:actionData xml:id="d48">
      <inkml:trace xmlns:inkml="http://www.w3.org/2003/InkML" xml:id="stk48" contextRef="#ctx0" brushRef="#br0">25590 6964 0,'22'0'155,"-1"0"-146,0 0 14</inkml:trace>
    </iact:actionData>
  </iact:action>
  <iact:action type="add" startTime="208269">
    <iact:property name="dataType"/>
    <iact:actionData xml:id="d49">
      <inkml:trace xmlns:inkml="http://www.w3.org/2003/InkML" xml:id="stk49" contextRef="#ctx0" brushRef="#br0">25929 6964 0</inkml:trace>
    </iact:actionData>
  </iact:action>
  <iact:action type="add" startTime="209890">
    <iact:property name="dataType"/>
    <iact:actionData xml:id="d50">
      <inkml:trace xmlns:inkml="http://www.w3.org/2003/InkML" xml:id="stk50" contextRef="#ctx0" brushRef="#br0">24574 5271 0,'127'338'96,"-127"-317"-87,0 22 6,22-43-10,-22 21 6,0 0-3,0 0 11,0 0-9,21-21-1,0 22 13,0-22-5,-21 21-5,21-21 4,0 0 102,-21-21-31,0-1-68,0 1-9,0 0 9,0 0 10,0 0-9,0 0 2,0-1-1,0 1-4,0-21 2,0 21-1,22 0-7,-1-1 1,-21 1 4,21 21 4,-21-21-10,0 42 313,0 0-298,0 1-5,-21-22-1,21 21-10,0 0 10,-21-21-9,21 21 0,0 0-1,0 0 10,0 1 22,-22-22-20,22 21-13,0 0 1,0 0 2,-21 0 7,21 0 5,0 1-7,-21-22-7,21 21 22,-21-21-22,21 21 9,-21 0 12,21 0-11,0 0 40,-21 1-30,21-1 67,0 0 204,0 0-241,0 0 29,0 0-49,0 1 126</inkml:trace>
    </iact:actionData>
  </iact:action>
  <iact:action type="add" startTime="214587">
    <iact:property name="dataType"/>
    <iact:actionData xml:id="d51">
      <inkml:trace xmlns:inkml="http://www.w3.org/2003/InkML" xml:id="stk51" contextRef="#ctx0" brushRef="#br0">25040 7578 0,'21'0'28,"0"0"1,1 0-9,-1 0-10,0 0 18,0 0-19,0 0 5,0 0 1,1 0 5,-1 0-1,0 0-9,0 21 18,0-21 2,0 21 0,-21 0-10,0 0 8,0 1-19,0-1 11,0 0-11,0 0 1,0 0 0,0 0-1,0 1 2,0-1 7,0 21-8,-21-42 0,21 21 1,-21 0 1,0 1-7,0-1 5,0 0 0,-1 0 9,1 0-10,0 0 2,0 1 8,0-22 0,21 21 1,-21-21 48,-1-21-18,1 21-42,21-22 12,0 1-10,-21 0 19,21-21-10,0 21 1,-21-22-11,21 22 1,0 0-1,0-21 1,0 20 9,0-20-9,0 21 19,0 0-8,21 21-4,-21-21-7,21-1 1,0 1 8,1 0 0,-1 21-10,0 0 11</inkml:trace>
    </iact:actionData>
  </iact:action>
  <iact:action type="add" startTime="216506">
    <iact:property name="dataType"/>
    <iact:actionData xml:id="d52">
      <inkml:trace xmlns:inkml="http://www.w3.org/2003/InkML" xml:id="stk52" contextRef="#ctx0" brushRef="#br0">25527 7493 0,'0'21'49,"0"0"-19,0 1-10,0-1 3,0 0 1,0 0 4,0 0-3,0 0-21,0 22 30,0-22-28,0 0 22,-21-21 175,21-21-193,0 0 4,0 0 2,0-1 4,0 1-1,0 0 0,-21 0 0,21 0 12,0 0 36,0-1 3,21 22-50,0-21 25,0 21-15,0-21-11,0 21-9,1 0 9,-1 0 10,0 0 2,0 0-14,-21 21 178,0 0-166,0 1-10,0-1 4,-21-21 3,21 21-17,-21 0 31,21 0-12,-21-21 11</inkml:trace>
    </iact:actionData>
  </iact:action>
  <iact:action type="add" startTime="220932">
    <iact:property name="dataType"/>
    <iact:actionData xml:id="d53">
      <inkml:trace xmlns:inkml="http://www.w3.org/2003/InkML" xml:id="stk53" contextRef="#ctx0" brushRef="#br0">4762 6879 0,'22'0'48,"-1"0"-28,0 0-11,0 0 1,0 0-1,22 0 1,-22 0-1,0 0 2,21 0-1,22 0-1,-1 0 3,1 0-5,20 0 6,-20 0-7,-1 0 5,-20 0-3,20 0 6,1 0-8,-1 0 8,1 0-8,-1 0 7,22 0 6,-22 0-18,1 0 5,-22 0 3,22 0 1,-1 0 5,1 0-11,20 0 11,-20 0-9,-1 0 9,1 0-10,-1 0 3,1 0 1,-1 0 2,1 0-3,-1 0 2,1 0-1,21 0 2,-22 0-2,1 0 0,20 0 3,1 0-4,-22 0 3,22 0-3,0 0 5,-1 0-5,1 0 5,0 0-8,-22 0 8,1 0-6,20 0 5,1 0 9,0 0-20,42 0 3,-43 0 10,1 0-9,42 0 12,-42 0-11,21 0 1,21 0 4,0 0 3,42 0-10,0 0 11,1 0-11,41 0 5,-41 0 3,-65 0 3,22 0-11,-84 0 12,41 0-12,-62 0 4,20 0 12,-42 21-11,21 1 20,0-22-19,0 0 0,22 0 0,-22 0-1,21 0 2,1 0-3,20 21 6,-21-21-8,1 0 7,20 0-7,-20 21 3,-1-21 2,21 21 3,1-21-9,-22 0 5,22 21-1,-1-21 1,22 21 0,-22 1-1,22-22 1,-21 21-1,20-21 1,-20 21 1,-1-21-3,-20 0 2,-1 0 1,-21 0-2,21 0 409,-20 0-408,20 0-2,21-21 4,1 21-1,-1-21-5,43-22 4,-21 22 0,21 0-1,-43 0 1,22 0 0,21-1 1,0 1-3,-1 0 2,-20 0 0,0 0 0,-1 21 0,-20 0-1,-1 0 1,-20-21-1,-1 21 1,-21 0 0,0 0-1,43 0 4,-22 0-6,22-22 5,-22 1-2,0 21-3,22 0 2,-1-21 1,1 0 3,-1 21-6,1-21 3,-1 21-1,1 0 1,21 0 0,-22-21 0,22 21-2,-22-22 2,1 22 0,-1-21 0,1 21-1,-1 0 1,1-21 0,20 21 0,-20 0-1,21 0 1,-22 0 0,1 0 0,-1 0-1,1 0 1,-1 0 0,-21 0-1,22 0 1,-1 0-1,-20 0 5,-22 0-8,-21-21 4,0 42 18,0 21-17,0 1-2,0-22 10,42-21 273,-21 0-282,1 0 0,20 0-1,-21 0 2,0 0-1,0 0-1,22 0 1,-22 0 3,0 0-8,0 0 9,22 0-9,-1 0 5,0 0 14,-21 0-18,1 0 3,20 0 1,-21 0 12,0 0-15,0 0 2,1 0 1,-1 0 0,0 0-1,0 0 1,21 0 0,-20 0-1,-1 0 1,0 0 0,0 0-1,0 0 1,22 0 0,-22 0 0,21 0-1,-21 0 1,22 0-1,20 0 1,1 0 0,-22 0 3,21 0-7,1 0 7,-22 21-7,22-21 4,-1 21 2,-20 0-1,20-21-4,-21 0 2,22 0 1,-22 0 0,22 0-1,-1 22 1,-20-22-1,20 0 1,-21 0 0,-20 21-1,20-21 1,21 0 0,-41 0-1,-1 0 2,21 0-2,-21 21 0,0-21 2,22 21-1,-22-21 8,0 0-8,0 21 9,0-21-9,1 0 9,-1 21 4,0-21-5,0 0-5,0 0 2,0 0 9,1 0-9,-1 0-5,0 0 11,0 0-3</inkml:trace>
    </iact:actionData>
  </iact:action>
  <iact:action type="add" startTime="226889">
    <iact:property name="dataType"/>
    <iact:actionData xml:id="d54">
      <inkml:trace xmlns:inkml="http://www.w3.org/2003/InkML" xml:id="stk54" contextRef="#ctx0" brushRef="#br0">12023 3979 0,'42'0'89,"-21"0"-82,21 0 13,1 0-9,-22 0-2,0 0 0,0 0 1,22 0 0,-22 0 0,0 0-1,21 0 0,1 0 2,-22-21-1,21 21-1,0-21 6,22 21-11,-1 0 6,1-21 2,-1 21-2,1 0-3,-22 0 3,22 0-1,-22-21 1,0 21-1,22 0 1,-43 0 0,43 0-1,-22 0 2,-21 0-2,0 0 2,22 0 0,-22 0-1,21 0-4,-21 0 4,22-21 0,-1 21 4,0 0-9,22-22 4,-22 22 1,22 0 0,-22 0 0,21 0 0,-20 0-1,20 0 0,1 0 1,-22 0 0,0 0 0,1 0 0,-1 0-1,22 0 1,-22 0-1,0 0 1,22 0 0,-22 0-1,-21 22 1,22-22 0,-1 21 2,-21-21-4,21 0 1,-20 0 1,-1 21 0,0-21-1,0 0 2,0 0 0,0 0-4,1 21 2,20-21 11,-42 21-10,21-21 0,0 0 9,0 0 19,1 21-18,-1-21-1,0 0 3,0 0-4,0 0-9,0 0 20</inkml:trace>
    </iact:actionData>
  </iact:action>
  <iact:action type="add" startTime="246001">
    <iact:property name="dataType"/>
    <iact:actionData xml:id="d55">
      <inkml:trace xmlns:inkml="http://www.w3.org/2003/InkML" xml:id="stk55" contextRef="#ctx0" brushRef="#br0">28469 4487 0,'0'43'113,"0"-22"-94,0 21-8,0-21 4,0 1-10,0 20 3,0-21 3,0 0-3,21 0 3,-21 22 8,0-22 17,0 0-15,0 0 19,0 0-32,21-21 2,-21 22 34,0-1-20,22-21 34,-22-21 68,21 21-87,-21-22-1,0 1-25,21 21-6,-21-21 7,0 0 13,0 0 9,0 0-2,21-1 9,0 1 56,0-21-79,-21 21 4,22 21-20,-1-21 6,-21-1-1,21 1 178,-21 0-150</inkml:trace>
    </iact:actionData>
  </iact:action>
  <iact:action type="add" startTime="248144">
    <iact:property name="dataType"/>
    <iact:actionData xml:id="d56">
      <inkml:trace xmlns:inkml="http://www.w3.org/2003/InkML" xml:id="stk56" contextRef="#ctx0" brushRef="#br0">28998 4149 0,'43'0'18,"-22"0"1,0 0 21,0 0-21,0-21 4,0 21-8,1 0-6,-1 0 22,0 0 26,0 0-19,-21 21-4,0 0-9,0 0 13,0 0 1,0 0 19,-21-21-43,21 22-7,-21-1 10,0 0 12,-1-21-4,22 21-17,0 0 11,-21-21 0,21 21 10,-21-21-2,21 22 20,-21-22-10,21 21 5,0 0 1,21-42 103,0 21-127,0 0-1,1 0-10,-1 0 1,0 0 19,0 0-28</inkml:trace>
    </iact:actionData>
  </iact:action>
  <iact:action type="add" startTime="250803">
    <iact:property name="dataType"/>
    <iact:actionData xml:id="d57">
      <inkml:trace xmlns:inkml="http://www.w3.org/2003/InkML" xml:id="stk57" contextRef="#ctx0" brushRef="#br0">30416 4466 0,'0'43'58,"0"-22"-35,0 0 20,0 0-23,0 0-10,0 0 9,0 1-9,0-1-1,0 0 4,0 0-1,0 0-4,22 0-2,-22 1 3,0-1 1,21 21-1,-21-21 1,0 0 0,0 1 0,0-1 18,21-21 2,-21 21 8,21-21 49,-21-21-55,0 0-13,0-1-9,21 1-3,-21 0 3,21 21 0,-21-42-1,0 21 1,0-1 10,0 1-11,22 21 30,-22-21-29,42-21 12,-21 21-16,0-1 7,-21-41-6,43 21 3,-22 20 2,-21 1-4,0 0 1,0 42 107,0 0-87,0 1-10,0-1-8,0 0 7,0 0 2,-21-21 10,21 21-20,-22 0-1,22 1 10,-21-22-7,21 21-5,-21 42 7,-21 1-8,21 20 8,-1 22-8,-20-42 8,21-1-9,0-20 9,0-22 6,-1-21-19,22 21 3,0 0 16,-21-21-5,21 21-11,0 22 15,-21-43-2,21 21-14,0 0 16,0 0 0,0 0 0,0 0-8,0 22 8,0-22 0,-21-21-10</inkml:trace>
    </iact:actionData>
  </iact:action>
  <iact:action type="add" startTime="253596">
    <iact:property name="dataType"/>
    <iact:actionData xml:id="d58">
      <inkml:trace xmlns:inkml="http://www.w3.org/2003/InkML" xml:id="stk58" contextRef="#ctx0" brushRef="#br0">30946 4128 0,'21'0'212,"0"-22"-202,0 22 9,0 0 78,-21 22-30,0-1-57,0 0 22,0 0-12,0 0-3,0 0-9,0 1 60,0-1-29,-21-21-10,21 21-20,0 0 1,-21-21 9,0 21 1,0 0 78,42-21 87,0 0-148,0 0 3,0 0-20,0 0 0,1 0-12,-1 0 16,0 0-9,0 0 17,0 0-6</inkml:trace>
    </iact:actionData>
  </iact:action>
  <iact:action type="add" startTime="256419">
    <iact:property name="dataType"/>
    <iact:actionData xml:id="d59">
      <inkml:trace xmlns:inkml="http://www.w3.org/2003/InkML" xml:id="stk59" contextRef="#ctx0" brushRef="#br0">27792 4445 0,'0'21'106,"0"0"-75,0 1 26,0-1-38,0 0-8,0 0-3,21 0 7,-21 0-10,0 1 4,0-1 1,0 21 8,21-21 15,-21 0-32,0 1 5,21-22 7,-21 21 22,21-21-26,1 0 47,-22 21-54,21-21 47,0 0 0,0 0 48,-21-21-67,21 21-21,-21-21 30,0-1-30,21 1 21,-21 0-2,0 0 1,0 0-8,0 0 16,0-1 2,0 1-19,0 0-11,0 0 10,0 0 447,0 0-437,0-1-18,0 1 0,0 0-2,0 0 11,0 0 8,0 42 118,0 0-137,0 0 20,0 0-1,0 1 21,0-1-38,0 0 17,0 0-18,0 0 9,0 0-6,0 1-7,0-1 13,0 0-6,0 0 22,0 0 93,22-21-109</inkml:trace>
    </iact:actionData>
  </iact:action>
  <iact:action type="add" startTime="260047">
    <iact:property name="dataType"/>
    <iact:actionData xml:id="d60">
      <inkml:trace xmlns:inkml="http://www.w3.org/2003/InkML" xml:id="stk60" contextRef="#ctx0" brushRef="#br0">29485 4509 0,'0'21'57,"0"0"-37,0 0-1,0 0-10,0 22 11,0-22-10,21 0 0,0 21 0,-21-21 13,22 1-9,-1-22 18,0 21-25,-21 0 3,0 0 10,21-21-11,-21 21 1,21 0 19,-21 1-19</inkml:trace>
    </iact:actionData>
  </iact:action>
  <iact:action type="add" startTime="261339">
    <iact:property name="dataType"/>
    <iact:actionData xml:id="d61">
      <inkml:trace xmlns:inkml="http://www.w3.org/2003/InkML" xml:id="stk61" contextRef="#ctx0" brushRef="#br0">29316 4890 0,'21'0'66,"0"-22"-36,0 22 4,-21-21-29,21 21 4,1 0 1,-1-21-1,0 0 12,0 0-13,0 0 5,0-1-6,-21 1 5,43 21-5,-43-21 7,21 0-9,0 0 10,0 0-10,-21-1 10,21 1-11,1 0 6,-1 21 16,0-21-25,0 21 2,0 0 24</inkml:trace>
    </iact:actionData>
  </iact:action>
  <iact:action type="add" startTime="263628">
    <iact:property name="dataType"/>
    <iact:actionData xml:id="d62">
      <inkml:trace xmlns:inkml="http://www.w3.org/2003/InkML" xml:id="stk62" contextRef="#ctx0" brushRef="#br0">31411 4530 0,'21'0'104,"1"0"-101,-1 0 8,0 0-3,21 0 11,-21 0 5,1 0-9,-1 0 5,0 0-11,0 0 25,-21 21 237,0 0-265,0 0 23,-21-21-9,21 21-10,-21-21 7,21 22-6,0-1 9,-21-21-2,21 21 2,-22 0 9,22 0 0,-21 0-19,0-21 10,21 22 12,-21-22-17,0 0 34,21 21-29,-21-21 8,21 21-18,-22-21 4,22 21-8,-21-21 23,21 21-10,0 0 48,-21-21-47,21 22-11,0-1 1,0-42 184,21 21-155,0 0-29,1 0 0,-1 0 9,0 0-9,0 0 0,0 0-1,0 0 14,1 0-16,-1 0 2,0 0 20,0 0-9</inkml:trace>
    </iact:actionData>
  </iact:action>
  <iact:action type="add" startTime="266141">
    <iact:property name="dataType"/>
    <iact:actionData xml:id="d63">
      <inkml:trace xmlns:inkml="http://www.w3.org/2003/InkML" xml:id="stk63" contextRef="#ctx0" brushRef="#br0">31432 4720 0,'43'0'77,"-22"0"-28,0 0-30,0 0-10,0 0 1,1 0 10,-1 0-2,0 0-8,0 0 10,0 0-1,0 0-10,1 0 2,-1 0 11,-21-127 82,0 148-72,0 85-16</inkml:trace>
    </iact:actionData>
  </iact:action>
  <iact:action type="add" startTime="273651">
    <iact:property name="dataType"/>
    <iact:actionData xml:id="d64">
      <inkml:trace xmlns:inkml="http://www.w3.org/2003/InkML" xml:id="stk64" contextRef="#ctx0" brushRef="#br0">29210 5249 0,'0'22'134,"0"-1"-114,0 0 28,0 0-29,0 0-9,0 0 0,0 22 0,0-22-1,0 21 1,0-21 0,0 22-1,0-22 10,0 0-9,0 0 1,0 0-2,0 1 10,-21-22-10,21 21 1,0 0 0,-21 0 49,-1-21 47,22 21-86,-21-21 46,0 0-25,0 0 6,0 0-8,0 0-10,-1 0-9,1 0 11,21-21-15,-21 21 14,21-21 18,-21 21-36,21-21-5,-21 21 13,21-21 28,0-1 1,-21 1-29,21 0-1,0 42 166,0 0-125,21 1-14,0-22-4,-21 21-26,21 0 13,0-21-10,0 21 1,1-21 8,-1 0-27,-21 21 2,21-21 4,0 21 3,-21 1 0,21-22 0,-21 21-1,21-21 2,1 21 12,-1-21-19,0 0 16,-21 21-10,21-21-1,0 0 11,0 21-6,1-21 1,-22-21 63,0 0-69,0 0 8,0 0-13,0-1 4,0 1 24,21 0-25,0 21 12,0-21-9,21 21-1,-20 0 1,-1-21 0,21 0 0,-21 21-1,0 0 1,1-22 0,-1 22 9</inkml:trace>
    </iact:actionData>
  </iact:action>
  <iact:action type="add" startTime="278667">
    <iact:property name="dataType"/>
    <iact:actionData xml:id="d65">
      <inkml:trace xmlns:inkml="http://www.w3.org/2003/InkML" xml:id="stk65" contextRef="#ctx0" brushRef="#br0">27241 4276 0,'0'21'117,"0"0"7,0 0-105,0 0 1,0 1-10,0-1 6,0 21-11,0 0 3,0 22 3,0-22-3,22-21 5,-22 1-6,0 20 2,0-21 12,0 0-12,0 22 2,0-22 1,0 21-5,0 0 2,0 22 5,0-1-8,0-20 3,0-1 1,0-21 0,0 0-1,0 22 1,0-1 8,0-21-8,0 22 5,0-1-7,0 0-2,0 22 7,0-22-6,0 0 5,0 1-6,0-1 5,0 0 8,0-20-10,0-1 4,0 0-6,0 21 5,0-21-5,0 22 4,0-1-2,0 0 0,0 22 1,0-22 0,0-21 0,0 1-1,0 20 1,21-21 10,-21 0-1,0 0-9,0 1 0,0-1 0,0 0-1,0 0 1,0 21-1,0 1 1,0 20-1,0-42 1,0 22 3,0-22-7,0 0 4,0 0 0,0 0 0,0 1 0,0-1-1,0 0 0,0 0 2,0 0-2,0 0 1,0 1 9,0-1-5,0 0 11,0 0-5,0 0-7,0 0-4,0 1-2,0-1 12,0 0 69,0 0-68,21 0 23,-21 0-8,0 1-16,0-1-11,0 0 12,0 0-1,0 0 116</inkml:trace>
    </iact:actionData>
  </iact:action>
  <iact:action type="add" startTime="284286">
    <iact:property name="dataType"/>
    <iact:actionData xml:id="d66">
      <inkml:trace xmlns:inkml="http://www.w3.org/2003/InkML" xml:id="stk66" contextRef="#ctx0" brushRef="#br0">27474 4191 0,'0'21'124,"0"0"-93,0 1-2,0-1-1,0 21-8,0-21 3,0 22-17,0-1 4,0 0-1,0 1 1,0 20-1,0-21 2,0 1-2,0-1 1,0-21 0,0 0 0,0 1 2,0-1 0,0 0-8,0 42 5,0 1 2,0-1 3,0 1-9,0 21 4,0-43 1,0 21-1,0-20 1,0-1-1,0 0 1,0 1 0,0 20-1,0 1 1,0 20 0,0-20-1,0-22 3,0 1-4,0-1 2,0 21 2,0-41-5,0 20 5,0-21-2,0 21-1,0 1 1,0-1-3,0 22 3,0-43 2,0 21-5,0 0 3,0-20 0,0-1 0,0 0 0,0 0 9,0 21 0,0-20 1,0-1-1,0 0-9,0 0-1,0 0 1,0 22 10,0-22-11,0 0 1,0 0 0,0 0 2,0 0-5,0 1 15,0-1-5,0 0 12,0 0-19,0 0 9,0 0 0,0 22-9,0-1 10,0-21 0,0 0-12,0 1 2,0-1 0,0 0-1,0 0 1,0 0 0,0 0 10,-21-21-11</inkml:trace>
    </iact:actionData>
  </iact:action>
  <iact:action type="add" startTime="300744">
    <iact:property name="dataType"/>
    <iact:actionData xml:id="d67">
      <inkml:trace xmlns:inkml="http://www.w3.org/2003/InkML" xml:id="stk67" contextRef="#ctx0" brushRef="#br0">27940 5990 0,'21'0'311,"0"0"-282,0 0-10,1 0 9,-1 0 3,0 0 6,0 0-18,0 0 11,0 0 0,-21 21-6,22-21-10,-1 22 4,0-22 41,-21 21-39,0 0 18,0 0-8,0 0-1,21 0-21,-21 1 12,0-1-1,0 0 1,0 0-11,0 0 8,0 0-2,0 1-6,0-1 10,0 0 0,0 0-5,0 0-7,0 0 1,0 1 1,0-1 1,0 0 0,0 0-1,0 0 1,0 0 19,0 1 1,0-1-22,-21 0 23,0-21-13,21 21-9,-21-21 6,-1 0 9,1 21-4,0 0 9,0-21-18,0 0 37,0 0-20,-1 0-8,1 0 0,0 0 9,21-21 2,0 0-14,-21 21-7,21-21 4,0-21 0,0 20 6,0 1-9,0 0 3,0 0 9,0 0-3,0 0-1,0-1-9,0 1 23,0 0-17,0 0 13,0 0-18,0 0 13,0-1-9,0-20 6,0 21 5,0 0 3,0 0-9,0-1-10,0 1 18,21 21 1,-21-21 89,21 21-104,0 0 68</inkml:trace>
    </iact:actionData>
  </iact:action>
  <iact:action type="add" startTime="306557">
    <iact:property name="dataType"/>
    <iact:actionData xml:id="d68">
      <inkml:trace xmlns:inkml="http://www.w3.org/2003/InkML" xml:id="stk68" contextRef="#ctx0" brushRef="#br0">28427 5821 0,'0'21'312,"0"0"-306,0 0 16,0 1-5,0-1-5,0 0-5,0 0 5,0 0 6,0 0-9,0 1 11,-21-1 12,21 0-16,0 0 4,-22-21-1,22 21-9,0 0 18,0 1 5,0-44 169,0 1-183,0 0 0,0 0-4,0 0 10,0 0 3,0-1 10,0 1-18,0 0 57,0 0-38,22 21-11,-22-21-17,0 0 8,21 21 11,-21-22-21,21 22 50,-21-21-40,21 21-9,0 0 10,-21-21-2,21 21 79,1 0 0,-22 21-48,21-21-20,-21 21-20,21-21 11,-21 22 9,0-1 0,0 0 22,0 0 4,0 0-5,0 0-21,-21-21-9,0 0 28,-1 0-9,1 0 67</inkml:trace>
    </iact:actionData>
  </iact:action>
  <iact:action type="add" startTime="309836">
    <iact:property name="dataType"/>
    <iact:actionData xml:id="d69">
      <inkml:trace xmlns:inkml="http://www.w3.org/2003/InkML" xml:id="stk69" contextRef="#ctx0" brushRef="#br0">28723 5990 0,'21'0'269,"0"0"-248,1 0 0,-1 0-3,0 0 9,0 0 2,-21 21-5,21-21-18,0 0 8,1 22 11,-1-22 17</inkml:trace>
    </iact:actionData>
  </iact:action>
  <iact:action type="add" startTime="311301">
    <iact:property name="dataType"/>
    <iact:actionData xml:id="d70">
      <inkml:trace xmlns:inkml="http://www.w3.org/2003/InkML" xml:id="stk70" contextRef="#ctx0" brushRef="#br0">28871 5842 0,'0'21'107,"0"0"-59,0 1 23,0-1-46,0 0-5,0 0-1,0 0 0,-21-21-8,21 21-2,0 1 12,0-1-3,0 0 13,0 0 17</inkml:trace>
    </iact:actionData>
  </iact:action>
  <iact:action type="add" startTime="313135">
    <iact:property name="dataType"/>
    <iact:actionData xml:id="d71">
      <inkml:trace xmlns:inkml="http://www.w3.org/2003/InkML" xml:id="stk71" contextRef="#ctx0" brushRef="#br0">29062 5927 0,'0'21'203,"0"0"-165,0 0-28,0 0 9,0 1 9,0-1 22,-21 0-26,21 0 0,0 0 15,0 0 0,0 1-20,0-1 21,0 0-2,0 0 59,0 0-87</inkml:trace>
    </iact:actionData>
  </iact:action>
  <iact:action type="add" startTime="315319">
    <iact:property name="dataType"/>
    <iact:actionData xml:id="d72">
      <inkml:trace xmlns:inkml="http://www.w3.org/2003/InkML" xml:id="stk72" contextRef="#ctx0" brushRef="#br0">29379 6117 0,'0'21'211,"0"1"-200,0 20-2,0-21 1,0 21 3,0 1-7,0-22 4,0 0-1,0 0 2,0 0-2,0 1 1,0-1 19,0 0-10,0 0-10,0 0 2,0 0 8,0 22-10,0-22 10,0 21-9,0-21 0,0 1 0,0-1-1,0 0 2,0 0-2,0 0 31,0 0 27</inkml:trace>
    </iact:actionData>
  </iact:action>
  <iact:action type="add" startTime="317336">
    <iact:property name="dataType"/>
    <iact:actionData xml:id="d73">
      <inkml:trace xmlns:inkml="http://www.w3.org/2003/InkML" xml:id="stk73" contextRef="#ctx0" brushRef="#br0">29887 6202 0,'21'-21'174,"1"0"-154,-1 21-11,0-22 0,-21 1 2,21 21-2,0-21 1,0 21 0,1 0 19,-1 0-1,0 0-17,-21 21 50,21 0-35,-21 1-15,0-1-3,0 0 1,21 21 2,0-21-1,-21 22 8,22-22 2,-1 0 9,-21 0-17,0 0 7,0 1-12,0-1 4,0 21-2,0 0 2,0-20-2,0-1 0,0 0 1,0 21-1,0-21 11,0 1-10,0-1 0,-21-21 41,-1 0-35,1 0 4,0 21 2,0-21-15,0 0 3,0 0 9,-1 0-9,22 21 0,-21-21 2,0 0-6,0 0 24,0 0-11,21-21 40,-21-21-40,21 20-9,0 1-1,0-21 1,0 21-1,0 0 1,0-1 0,0-20-1,0 21 5,0 0-8,0 0 3,0-22 13,0 22-3,0 0-2,0 0 13,0 0 0,0 42 78</inkml:trace>
    </iact:actionData>
  </iact:action>
  <iact:action type="add" startTime="319578">
    <iact:property name="dataType"/>
    <iact:actionData xml:id="d74">
      <inkml:trace xmlns:inkml="http://www.w3.org/2003/InkML" xml:id="stk74" contextRef="#ctx0" brushRef="#br0">30459 6011 0,'0'22'192,"0"-1"-180,0 0 5,0 21 3,0-21-8,0 22 7,0-22-11,0 21 12,0-21 12,0 1-31,0-1 4,0-42 178,0-1-163,0 1 1,0 0-2,0 0-10,0 0 11,0 0 14,0-22-20,0 22 5,0 0 1,0 0-11,0 0 21,0-1 47,21 1-48,0 0-20,0 21 20,-21-21-17,21 21 44,1 0-18,-1 0-8,-21 21 48,0 0-67,0 0 18,0 1-10,0-1 9,0 0-14,0 0 2,0 0 26,-21-21-41,21 21 13,-22-21-3,22 22 2,-21-22-7,0 0 8,0 0-9,21 21 9,-21-21 1</inkml:trace>
    </iact:actionData>
  </iact:action>
  <iact:action type="add" startTime="322110">
    <iact:property name="dataType"/>
    <iact:actionData xml:id="d75">
      <inkml:trace xmlns:inkml="http://www.w3.org/2003/InkML" xml:id="stk75" contextRef="#ctx0" brushRef="#br0">30734 6033 0,'21'0'156,"0"0"-137,0 0-2,1 0 13,-1 0-11,0 0-9,0 0 9,0 0 14</inkml:trace>
    </iact:actionData>
  </iact:action>
  <iact:action type="add" startTime="323293">
    <iact:property name="dataType"/>
    <iact:actionData xml:id="d76">
      <inkml:trace xmlns:inkml="http://www.w3.org/2003/InkML" xml:id="stk76" contextRef="#ctx0" brushRef="#br0">30840 5906 0,'0'21'135,"0"0"-115,0 0 0,0 0-12,0 0 8,0 1-11,0-1 4,0 0 2,0 0 4,0 0 7,0 0 27,0 1-19</inkml:trace>
    </iact:actionData>
  </iact:action>
  <iact:action type="add" startTime="324806">
    <iact:property name="dataType"/>
    <iact:actionData xml:id="d77">
      <inkml:trace xmlns:inkml="http://www.w3.org/2003/InkML" xml:id="stk77" contextRef="#ctx0" brushRef="#br0">31030 5884 0,'0'22'243,"0"-1"-224,0 0-10,0 0 11,0 0 0,0 0 8,0 1-17,0-1 17,0 0 60,0 21 28</inkml:trace>
    </iact:actionData>
  </iact:action>
  <iact:action type="add" startTime="327300">
    <iact:property name="dataType"/>
    <iact:actionData xml:id="d78">
      <inkml:trace xmlns:inkml="http://www.w3.org/2003/InkML" xml:id="stk78" contextRef="#ctx0" brushRef="#br0">31348 6054 0,'0'42'214,"0"-21"-189,0 22-21,0-22 6,0 0-1,0 21 1,0-21-1,0 1 1,0-1 0,0 0-1,0 0 1,0 0 10,0 0-6,0 22 1,0-22-6,0 21 1,0-21 0,0 22 0,0-1-1,0-21 0,0 0 2,0 1-2,0-1 11,0 0-11,0 0 21,0 0 1,0 0-13,0 1-17,0-1 20,0 0-20,0 0 6,0 0 1,0 0 13,0 1-20</inkml:trace>
    </iact:actionData>
  </iact:action>
  <iact:action type="add" startTime="342349">
    <iact:property name="dataType"/>
    <iact:actionData xml:id="d79">
      <inkml:trace xmlns:inkml="http://www.w3.org/2003/InkML" xml:id="stk79" contextRef="#ctx0" brushRef="#br1">28003 6879 0,'22'0'108,"-1"0"-97,0 0 3,0 0-8,0 0 1,22 0 4,-22 0 7,0 0-8,0 0 0,0 0 0,22 0 9,-22 0 0,0 0 1,0 0 14,0 0-19,0 0 24,1 0-10,-1 0-11,0 21-8,21-21 0,-21 0 0,1 0-1,20 0 1,0 0 0,1 0-1,20 0 1,-21 22 0,22-22-1,-22 0 2,22 0-3,-1 0 2,-20 21 1,20-21-2,-21 0 4,22 21-6,-1-21 1,-20 0 3,20 21 2,-20-21-7,-1 0 3,0 0 1,1 21 4,20-21-8,-42 0 4,43 0-1,-22 21 1,0-21 3,1 0-7,-1 0 4,0 22-1,1-22 1,-1 0-1,0 0 2,1 0-2,-1 0 1,0 21-1,1-21 1,-1 0 0,0 21-1,1-21 1,-1 0 0,-21 0 0,0 0-1,43 0 1,-43 0-1,0 21 2,22-21-2,-1 21 5,0-21-9,1 21 5,-22-21 0,21 0 0,0 0-1,-20 0 11,-1 0 2,0 0-11,0 22 5,21-22 13,-20 0 0,-1 0-19,0 0 19,0 0-20,0 0 79,-21 21-79,21-21 31,1 0-2,-1 21-24,0-21 2,0 0-7,21 0 14,-20 0-8,20 0-5,-21 0 0,0 0-1,22 0 4,-22 0 3</inkml:trace>
    </iact:actionData>
  </iact:action>
  <iact:action type="add" startTime="345436">
    <iact:property name="dataType"/>
    <iact:actionData xml:id="d80">
      <inkml:trace xmlns:inkml="http://www.w3.org/2003/InkML" xml:id="stk80" contextRef="#ctx0" brushRef="#br1">28067 6710 0,'85'0'147,"-64"0"-121,0 0-7,0 0-4,0 0-10,0 0 5,1 0-1,-1 0 1,21 0 0,-21 0 0,0 21-1,22-21 0,-1 0 1,-21 21 4,0-21-8,22 0 3,-22 0 12,21 21-13,-21-21 2,1 0 0,20 0-1,-21 0 11,0 22-11,0-22 1,1 0 0,20 0 10,-21 0-11,21 0 10,-42 21-9,22-21-1,-1 0 1,0 0 0,0 0 9,0 21-8,0-21-2,1 0 10,20 0-9,-21 0 9,-21 21-9,21-21 0,0 0 9,1 0 30,-1 0-20,0 0-9,0 0-1,0 0-7,-21 21-4,21-21 4,1 0-5,-1 0 7,21 21-9,-21-21 9,0 0 1,1 0-3,-22-21 93</inkml:trace>
    </iact:actionData>
  </iact:action>
  <iact:action type="add" startTime="347590">
    <iact:property name="dataType"/>
    <iact:actionData xml:id="d81">
      <inkml:trace xmlns:inkml="http://www.w3.org/2003/InkML" xml:id="stk81" contextRef="#ctx0" brushRef="#br1">30057 6837 0,'21'0'67,"0"0"-55,0 0 4,0 0-6,0 0 10,1 0-11,-1 0 1,21 0 0,-21 0-1,0 0 0,1 0 1,-1 0 0,21 21 0,-21-21 4,22 0-9,-22 0 6,21 0-2,0 0 0,-20 21 5,-1-21-9,21 0 6,-21 0-2,22 0 1,-22 21 0,21-21-1,0 0 1,-20 0-1,20 0 1,-42 22-1,21-22 1,21 21 4,-20-21-4,-1 0-5,0 21 4,0 0 1,21-21 3,-20 42-7,-1-42 7,21 22-6,-42-1 2,21-21 1,-21 21 10,21-21-11,1 0 214,-1 0-165,0 0-38,0 0-10,0 0 0,0 0 9,1 0 1,20 0 12,-21 0-12,21 0-19,-20 0 4,-1 0 9</inkml:trace>
    </iact:actionData>
  </iact:action>
  <iact:action type="add" startTime="356254">
    <iact:property name="dataType"/>
    <iact:actionData xml:id="d82">
      <inkml:trace xmlns:inkml="http://www.w3.org/2003/InkML" xml:id="stk82" contextRef="#ctx0" brushRef="#br1">15219 9059 0,'21'0'184,"0"0"-165,0 0-8,0 0-3,22 0 3,-22 0-2,21 0 5,1 0-8,-22 0 2,0 0 3,21 22-3,1-22 2,-1 0 1,21 0-2,22 0 0,-21 0 2,20 0-2,1 0 1,-22 0 0,1 0 0,-1 0-1,1 21 0,-1-21 1,1 0 1,21 0 2,-22 0-7,1 0 3,-1 0 5,-21 0-9,22 0 5,-1 21 0,-20-21-1,-1 0 5,22 0-8,-43 21 8,0-21-7,42 21 1,-41-21 1,20 21 0,-21-21 2,21 0 0,-20 0-2,20 22 2,0-1-5,22-21 5,-43 21 3,21 0-9,1 0 5,-1-21 0,0 0-1,1 21 1,-22 1-1,42-22 2,-42 0-2,22 21 1,-22-21 0,42 21 0,-41-21 0,20 0-1,-21 0 0,0 0 2,0 21-2,1-21 1,41 21-1,-21-21 1,-20 0 0,-1 0 3,21 0-6,-21 21 3,0-21-1,1 0 10,20 0-9,-21 0 13,0 0-17,22 0 13,-22 0 0,0 0 1,-21-21 38,21 21-48,-21-21 0,21 21-1,0-42 1,1 42 3,-22-21-7,21-22 4,0 22 0,-21 0-1,0 0 1,21 21 2,-21-21-5,-21 21 276,0 0-273,0 0-1,-1 0 1,1 0 0,-42 0 3,20 0-7,-20 0 3,-1 0 3,1 0-4,21 0 6,-22 0-8,22 0 3,21 0 0,-22 0 0,22 0 1,0 0 0,0 0-1,-22 0 1,22 0 0,0 0 0,-21 0-1,-1 0 4,22 0 3,-21 0-5,21 0-2,0 0 1,-1-22-1,-20 22 1,21 0 0,0 0-1,-22 0 1,22 0 0,0 0 2,0 0-5,0-21 2,0 21 1,-22 0 0,22 0 2,0-21-5,0 21 3,0 0 10</inkml:trace>
    </iact:actionData>
  </iact:action>
  <iact:action type="add" startTime="396188">
    <iact:property name="dataType"/>
    <iact:actionData xml:id="d83">
      <inkml:trace xmlns:inkml="http://www.w3.org/2003/InkML" xml:id="stk83" contextRef="#ctx0" brushRef="#br1">13991 11218 0,'0'22'182,"0"-1"-172,0 21 9,0 0-10,0-20 3,0 20-4,0 0 2,0 1 0,0 20-1,0-21 1,0-20-1,0 20 1,0-21 0,0 0 0,0 0 0,0 1-1,0-1 0,0 0 2,0 21-2,0 22 0,0-22 2,0-21-2,0 0 5,0 22-9,0-22 16</inkml:trace>
    </iact:actionData>
  </iact:action>
  <iact:action type="add" startTime="397956">
    <iact:property name="dataType"/>
    <iact:actionData xml:id="d84">
      <inkml:trace xmlns:inkml="http://www.w3.org/2003/InkML" xml:id="stk84" contextRef="#ctx0" brushRef="#br1">14224 11684 0,'0'64'67,"0"-43"-39,0 0 10,0 0-8,21-21 9,-21 21-30,21-21 10,-21 21-6,21-21-6,-21 43 3,22-22 9,-1-21-5,-21 21-9,21 0 26,0-42 93,-21 0-85,0 0 3,0 0-25,21 21 2,-21-22 22,0 1 5,21 21-7,-21-21 29,0 0-49,22 21 9,-22-21-18,0 0 20,0-1 9,0 1-10</inkml:trace>
    </iact:actionData>
  </iact:action>
  <iact:action type="add" startTime="399924">
    <iact:property name="dataType"/>
    <iact:actionData xml:id="d85">
      <inkml:trace xmlns:inkml="http://www.w3.org/2003/InkML" xml:id="stk85" contextRef="#ctx0" brushRef="#br1">14711 11663 0,'0'21'57,"0"0"-36,0 0-1,0 22-2,0-22-9,21 0 2,0 21 1,0-20-5,0 20 6,1-21 3,-1 0 2,0 0 2,0-21-10,0 22 9,-21-1 52</inkml:trace>
    </iact:actionData>
  </iact:action>
  <iact:action type="add" startTime="401118">
    <iact:property name="dataType"/>
    <iact:actionData xml:id="d86">
      <inkml:trace xmlns:inkml="http://www.w3.org/2003/InkML" xml:id="stk86" contextRef="#ctx0" brushRef="#br1">14668 11938 0,'22'-21'96,"-1"21"-68,-21-21 12,21 21-2,0-21-9,0 21-10,0 0-9,-21-22 0,22 22 0,-1-21 8,0 0 2,0 21-10,0 0 9,-21-21-10,21 21 11,-21-21-11,22 21 12,-22-21-12,21 21 0,-21-22 1,21 22 19,-21-21-18</inkml:trace>
    </iact:actionData>
  </iact:action>
  <iact:action type="add" startTime="402642">
    <iact:property name="dataType"/>
    <iact:actionData xml:id="d87">
      <inkml:trace xmlns:inkml="http://www.w3.org/2003/InkML" xml:id="stk87" contextRef="#ctx0" brushRef="#br1">15176 11684 0,'0'21'67,"0"0"-57,0 1-1,0-1 1,0 0 9,0 0-10,0 0 1,0 0 10,0 22-8,22-1-5,-22-21 7,21 0-6,0-21-1,-21 22 2,21-1 14,0-21 32,-21-21 13,0-1-40,21 22-18,-21-21 10,0-21 0,22 42-12,-22-21 12,0 0 0,0-1-11,21 1 2,0-21-3,-21 21 2,0 0 0,21-22-1,0 22 1,-21 0 0,21 21 0,-21-21 0,0 42 145,0 0-125,0 0-22,0 0 4,0 22 8,0-22-13,-21-21 3,21 42 0,-21-42 0,21 21-2,-21 43 2,0-22 0,21-21 0,-21 22 0,-22 41-1,22-20 1,0-1 0,-21 22 1,20 0-3,22-43 2,0-21-1,0 0 1,0-42 50,0 0-39</inkml:trace>
    </iact:actionData>
  </iact:action>
  <iact:action type="add" startTime="404836">
    <iact:property name="dataType"/>
    <iact:actionData xml:id="d88">
      <inkml:trace xmlns:inkml="http://www.w3.org/2003/InkML" xml:id="stk88" contextRef="#ctx0" brushRef="#br1">15769 11218 0,'0'22'30,"0"-1"-2,0 0-10,0 0 2,0 0-1,0 0 20,0 22-19,0-1-11,0 22 0,0-1 2,0 1-2,0-1 1,0-21 3,0 1-7,0-22 13,0 0-9,0 0 10,0 0-7,0 1-7,0-1 81,0 0-68</inkml:trace>
    </iact:actionData>
  </iact:action>
  <iact:action type="add" startTime="406544">
    <iact:property name="dataType"/>
    <iact:actionData xml:id="d89">
      <inkml:trace xmlns:inkml="http://www.w3.org/2003/InkML" xml:id="stk89" contextRef="#ctx0" brushRef="#br1">16319 11515 0,'0'0'1,"-21"0"55,0 0-38,0 0 13,0 0-7,21 21-20,0 0 7,-21-21-3,-1 21 7,22 0 0,-21-21-6,21 22 6,-21-22-11,0 21 6,0 0 0,21 0 0,-21-21 9,21 21 6,21-21 134,0 0-131,0 0 5,0 0-8,0 0 9,1 0-28,-1 0 13,0 0-4,0 0-11,0 0 12,0 0-12,1 0 15,-1 0-9,0 0 22</inkml:trace>
    </iact:actionData>
  </iact:action>
  <iact:action type="add" startTime="408067">
    <iact:property name="dataType"/>
    <iact:actionData xml:id="d90">
      <inkml:trace xmlns:inkml="http://www.w3.org/2003/InkML" xml:id="stk90" contextRef="#ctx0" brushRef="#br1">16087 11853 0,'21'0'48,"0"0"-27,0 0-4,0 0-8,0 0 1,22 0 0,-22 0 0,0 0-1,0 0 1,22 0-1,-22 0 1,0 0 0,0 0 0,21 0 0,1 0 9,-43-21 39,-21 21-49</inkml:trace>
    </iact:actionData>
  </iact:action>
  <iact:action type="add" startTime="409542">
    <iact:property name="dataType"/>
    <iact:actionData xml:id="d91">
      <inkml:trace xmlns:inkml="http://www.w3.org/2003/InkML" xml:id="stk91" contextRef="#ctx0" brushRef="#br1">16785 11536 0,'0'21'34,"0"0"-28,0 0 12,0 1 2,0-1-1,0 0 0,0 0 1,0 0-11,0 0 5,0 1-8,0-1 3,0 21 6,0-21-10,0 0 10,-21 22-11,21 20 6,0 1 0,0 42 0,0-43-1,0 1 1,0-1-1,0-21 2,0-20 7,0-44 127,0 1-125,0 0-9,0 0 9,0-21-5,0 20-10,0 1 3,0 0 2,0 0-1,0 0 0,0 0 11,0-1-11,0 1 6,0-21-7,0 0-2,0-1 4,0 22-1,0 0 3,0-21-4,21-1 11,-21 22 1,0 0-10,0 0 11,0 0-13,0-1 14,0 1 4,21 21-11,-21-21-11,0 0 35,21 21-29,1 0 68,-1-21-59,0 21 10,0 0 39,0 0-20,0 0-28,-21 21 47,0 0-37,0 0-4,0 0-14,0 1 38,0-1-22,0 0-8,0 0 28,-21-21-28,21 21 9,-21-21-19,21 21 19,-21 1-20,0-22 23,0 21-25,21-42 120</inkml:trace>
    </iact:actionData>
  </iact:action>
  <iact:action type="add" startTime="412560">
    <iact:property name="dataType"/>
    <iact:actionData xml:id="d92">
      <inkml:trace xmlns:inkml="http://www.w3.org/2003/InkML" xml:id="stk92" contextRef="#ctx0" brushRef="#br1">18457 11261 0,'0'21'39,"0"0"-30,0 0 10,0 0 11,0 22-21,0-1 2,0 0-2,0 1 0,21-1 1,-21-21 2,0 0 5,0 1-4,0-1 3,0 0 3,0 21-9,0-21-1,0 22 6,0-22-10,0 21 9,22-21-5,-22 1-2,0 20 2,0-21 0,21 21 10,-21-20 15</inkml:trace>
    </iact:actionData>
  </iact:action>
  <iact:action type="add" startTime="413959">
    <iact:property name="dataType"/>
    <iact:actionData xml:id="d93">
      <inkml:trace xmlns:inkml="http://www.w3.org/2003/InkML" xml:id="stk93" contextRef="#ctx0" brushRef="#br1">18690 11663 0,'0'0'0,"0"21"45,0 0-23,0 0-14,0 1 13,21-1 9,0 0-13,-21 0-3,22-21-8,-22 21 13,21-21 1,0 0 76,0 0 11,-21-21-59,0 0-27,0 0 25,21-22-36,0 1 0,-21 21-1,0-21 3,0 20-3,22 1 10</inkml:trace>
    </iact:actionData>
  </iact:action>
  <iact:action type="add" startTime="415528">
    <iact:property name="dataType"/>
    <iact:actionData xml:id="d94">
      <inkml:trace xmlns:inkml="http://www.w3.org/2003/InkML" xml:id="stk94" contextRef="#ctx0" brushRef="#br1">19050 11599 0,'0'43'49,"0"-22"-30,0 0-9,0 0 9,21 0-9,-21 1 19,21-22-10,-21 21-9,21-21-1,-21 21 25,22-21-14,-22-21 63,21 21-64,-21-21 29,21-1 1,-21 1-30,0 0-9,21 0 0,0-21-1,0-1 1,1 22 0,-22 0-1,0 0 1,0 42 164,0 0-155,0 0-8,0 0-2,0 1 1,0-1 13,0 0-17,-22 0 23,1 0-10,21 0-9,-21 1-1,21 20 1,-21 0 0,0 43 0,0-22-1,21-20 2,0-1-3,0-21 6,0 0 5,0-42 46,0-21-46</inkml:trace>
    </iact:actionData>
  </iact:action>
  <iact:action type="add" startTime="418121">
    <iact:property name="dataType"/>
    <iact:actionData xml:id="d95">
      <inkml:trace xmlns:inkml="http://www.w3.org/2003/InkML" xml:id="stk95" contextRef="#ctx0" brushRef="#br1">19473 11155 0,'0'0'1,"0"21"46,21 0-28,-21 0 0,0 1-9,0-1-2,0 0 3,0 0-2,0 0 2,0 22-2,0-22 3,0 0 7,0 0-18,0 21 21,0-20-18,0 20 10,22-21-9,-22 21 6,0 1-3,0-22 2,0 0 0,0 0 10,0 0 18,0 1 1,0-1-30,0 0 43</inkml:trace>
    </iact:actionData>
  </iact:action>
  <iact:action type="add" startTime="419944">
    <iact:property name="dataType"/>
    <iact:actionData xml:id="d96">
      <inkml:trace xmlns:inkml="http://www.w3.org/2003/InkML" xml:id="stk96" contextRef="#ctx0" brushRef="#br1">19770 11303 0,'21'42'127,"0"-20"-108,0-22-1,0 0-5,0 21-7,-21 0 7,22-21-6,-1 21 2,0-21 0,-21 21 3,21-21 5,-21 21 152,0 1-114,-21-22-16,0 0-30,21 21 1,-21-21 10,21 21-1,-22-21-9,1 21 9,0-21-9,21 21-1</inkml:trace>
    </iact:actionData>
  </iact:action>
  <iact:action type="add" startTime="421613">
    <iact:property name="dataType"/>
    <iact:actionData xml:id="d97">
      <inkml:trace xmlns:inkml="http://www.w3.org/2003/InkML" xml:id="stk97" contextRef="#ctx0" brushRef="#br1">20405 11134 0,'0'0'1,"21"0"46,0 0-28,0 0 0,0 0 0,0 0 1,1 0 18,-22 21 2,21-21-39,-21 42 7,0-21 11,21 1 1,-21-1-8,21 0-4,-21 0 4,0 21 7,0-20-12,21-1 6,-21 0-6,0 21 12,0-21 0,0 22 1,0-22-4,0 0-13,0 0 6,0 22 2,0-1 5,0 0-3,0-21 15,-21-21 41,-21 43-50,-1-43-8,22 21-3,0 0 2,0-21 15,0 0 0,0 0 3,-1 0 1,22-21-19,0 0 15,0 0-12,0-1-4,0 1 1,0-21 0,0 21-1,0 0 2,-21-22-2,21 22 10,0 0-9,0 0 9,0 0-9,0-1 0,0 1-1,0 0 1,0 0 0,0 0 0,0 0-1,0-1 6,0 1-11,0 0 6,0-21 1,0 21 9,21 21-1,-21 21 78</inkml:trace>
    </iact:actionData>
  </iact:action>
  <iact:action type="add" startTime="434909">
    <iact:property name="dataType"/>
    <iact:actionData xml:id="d98">
      <inkml:trace xmlns:inkml="http://www.w3.org/2003/InkML" xml:id="stk98" contextRef="#ctx0" brushRef="#br1">14520 10647 0</inkml:trace>
    </iact:actionData>
  </iact:action>
  <iact:action type="add" startTime="435996">
    <iact:property name="dataType"/>
    <iact:actionData xml:id="d99">
      <inkml:trace xmlns:inkml="http://www.w3.org/2003/InkML" xml:id="stk99" contextRef="#ctx0" brushRef="#br1">14330 10668 0,'21'0'197,"0"0"-190,0 0 11,0 0-8,22 0 9,-22 0-9,0 0-1,0 0 1,0 0 2,1 0-1,-1 0-5,0 0 13,0 0-9</inkml:trace>
    </iact:actionData>
  </iact:action>
  <iact:action type="add" startTime="437995">
    <iact:property name="dataType"/>
    <iact:actionData xml:id="d100">
      <inkml:trace xmlns:inkml="http://www.w3.org/2003/InkML" xml:id="stk100" contextRef="#ctx0" brushRef="#br1">16870 10689 0,'21'0'156,"0"0"-128,0 0-18,0 0 5,1 0-10,20 0 30,-21 0-34,21 0 10,-20 0 9,-1 0-10,0 0 7,0 0 3,0 0 0,0 0-19,1 0 18,-22-21 77</inkml:trace>
    </iact:actionData>
  </iact:action>
  <iact:action type="add" startTime="456520">
    <iact:property name="dataType"/>
    <iact:actionData xml:id="d101">
      <inkml:trace xmlns:inkml="http://www.w3.org/2003/InkML" xml:id="stk101" contextRef="#ctx0" brushRef="#br1">15198 9398 0,'0'21'164,"0"0"-144,0 1 9,0-1-10,0 0-5,21 0-9,0 0 14,-21 0 2,0 1-12,21-22 32,0 0 150,0 0-153,1 0-37,-1 0 22,0 0-7,21 0-7,1 0 2,-1 0-3,21 0 6,-20 0-8,-1 0 5,22 0 0,-1 0-5,22 0 4,-43 0 0,43 0 4,-22 0-3,1 0-6,-1 0 4,1 0 1,-1 0-1,1 0 3,-1 0-5,1 0 3,-22 0 0,22 21 0,-43-21-1,0 0 1,0 0 2,0 0-3,0 0 0,1 0 0,-1 0 10,0 0-9,0 0 10,0 0 12,0 0-14,1 0-10,-1 0 91,-21-21 141,0-22-211,0 22-19,0 0 4,0-21-8,0 20 28</inkml:trace>
    </iact:actionData>
  </iact:action>
  <iact:action type="add" startTime="476155">
    <iact:property name="dataType"/>
    <iact:actionData xml:id="d102">
      <inkml:trace xmlns:inkml="http://www.w3.org/2003/InkML" xml:id="stk102" contextRef="#ctx0" brushRef="#br1">2371 15050 0,'21'0'157,"0"0"-140,0 0-5,0 0-5,22 0 13,-22 0-7,21 0 2,-21 0 5,0 0-10,1 0 5,-1 0 0,0 0-5,0 0 9,0 0-3,-21 21-11,21-21 3,1 0 11,20 0-1,-21 0 1,0 0 1,0 0-10,1 0 0,-1 0 19,0 0-28,0 0 26,-21-21 129,0-1-117,-21 1 0,21 0-30,-21 21 1,21-21-1,-21 0 1,21 0 5,-22-1-10,1 22 5,21-21-1,-21 21 6,0 0 10,21 21 120,21-21-125,-21 43-11,21-22 11,0 0-11,-21 0 1,22 0 4,-1 1 1,-21-1-5,21-21 0,-21 21 3,21-21 3,-21 21-7,0 0 69,0 0-68,-21 1 9,0-1-3,-22 0-4,22-21 9,21 21-12,-21-21 0,0 0 31,0 0-21,21 21-10</inkml:trace>
    </iact:actionData>
  </iact:action>
  <iact:action type="add" startTime="492878">
    <iact:property name="dataType"/>
    <iact:actionData xml:id="d103">
      <inkml:trace xmlns:inkml="http://www.w3.org/2003/InkML" xml:id="stk103" contextRef="#ctx0" brushRef="#br1">23897 15917 0,'21'0'85,"0"0"-65,22 0 4,-22 0-20,0 0 12,0 0-12,22 0 5,-22 0 17,0 0-25,21 0 2,1 0 13,-22 0-12,0 0 4,21 0 4,22 0 4,-22 0-12,0 0 12,1 0-15,-1 0 8,0 0 1,1 0 0,20 0 0,1 0-1,-1 0 3,-20 0-5,-1-21 6,21 21-6,-20 0 5,-22 0-5,21 0 6,-21 0 7,1 0-19,-1-21 5,0 21 13,-21-21 29</inkml:trace>
    </iact:actionData>
  </iact:action>
  <iact:action type="add" startTime="494607">
    <iact:property name="dataType"/>
    <iact:actionData xml:id="d104">
      <inkml:trace xmlns:inkml="http://www.w3.org/2003/InkML" xml:id="stk104" contextRef="#ctx0" brushRef="#br1">25358 14351 0,'0'64'75,"0"-43"-56,0 0 10,0 0 19,0 0 7,0 0-32,0 1 16,21-22-30,-21 21 2,21-21-3,-21 21 2,0 0 0,0 0 0,21-21-1,-21 21 6,0 1-10,0-1 24,21-21-18,-21 21-3,0 0 12,0 0-11,21 0 11,-21 1-1,22-22-9,-22 21 1,0 0 7,0 0-4,21-21 20,-21-21 34,0 0-53,0 0-10,0-1 4,0 1 1,21-21 0,-21 21 10,0 0-11,0-1 40,21 22 28,-21-21-37,21 0-22,-21 0-9,0 0 11,0 0-1,21-1-9,-21 1 9,0 0 10,22 21 70,-22-21-80,21 0 1</inkml:trace>
    </iact:actionData>
  </iact:action>
  <iact:action type="add" startTime="496720">
    <iact:property name="dataType"/>
    <iact:actionData xml:id="d105">
      <inkml:trace xmlns:inkml="http://www.w3.org/2003/InkML" xml:id="stk105" contextRef="#ctx0" brushRef="#br1">25887 14309 0,'0'84'125,"0"-62"-96,0-1 0,0 0 10,0 0-18,0 0 6,0 0 3</inkml:trace>
    </iact:actionData>
  </iact:action>
  <iact:action type="add" startTime="498058">
    <iact:property name="dataType"/>
    <iact:actionData xml:id="d106">
      <inkml:trace xmlns:inkml="http://www.w3.org/2003/InkML" xml:id="stk106" contextRef="#ctx0" brushRef="#br1">25866 14076 0</inkml:trace>
    </iact:actionData>
  </iact:action>
  <iact:action type="add" startTime="502105">
    <iact:property name="dataType"/>
    <iact:actionData xml:id="d107">
      <inkml:trace xmlns:inkml="http://www.w3.org/2003/InkML" xml:id="stk107" contextRef="#ctx0" brushRef="#br1">31919 14351 0,'0'21'128,"0"0"-120,21 1 10,-21-1-5,0 0-6,0 21 6,0-21 3,0 22-6,22-43 4,-22 21-8,21 0 8,-21 0 6,0 0-16,21 1 16,-21-1 8,0 0-1,21-21-6,-21 21 43,21-21-21,-21-21-4,21 0-29,-21 0 9,0-1-9,0 1 0,0 0 3,0 0 3,22 21 41,-22-21-27,0 0-20,0-1-1,21 1 1,0 0 0,-21 0 2,0 0 14,0 0 81,0 42 108,0 0-197,0 0-2,0 0-13,0 0 7,-21 1 9,21 20 1,0-21-1,0 21 1,-21-20-1,21-1-9,0 0 2,0 0 4,-22 0 14,22 0-1,0 1 0,0-1-6,0 0-6,0 0 3,0 0-12,0 0 31,0 1-1,0-1-8,0 0-11,0 127 183,0-317-171</inkml:trace>
    </iact:actionData>
  </iact:action>
  <iact:action type="add" startTime="504821">
    <iact:property name="dataType"/>
    <iact:actionData xml:id="d108">
      <inkml:trace xmlns:inkml="http://www.w3.org/2003/InkML" xml:id="stk108" contextRef="#ctx0" brushRef="#br1">32343 14139 0,'0'22'49,"0"-1"-29,0 0 23,0-63-38,0 20 33,0 1-28,0 64 19,0-22 10,0 0-19,0 21-10,0 1-1,0-22 0,0 0 1,0 0 0,0 0 9,0 0 59,0 1-49,0-1 38</inkml:trace>
    </iact:actionData>
  </iact:action>
  <iact:action type="add" startTime="506442">
    <iact:property name="dataType"/>
    <iact:actionData xml:id="d109">
      <inkml:trace xmlns:inkml="http://www.w3.org/2003/InkML" xml:id="stk109" contextRef="#ctx0" brushRef="#br1">32343 13758 0</inkml:trace>
    </iact:actionData>
  </iact:action>
  <iact:action type="add" startTime="518854">
    <iact:property name="dataType"/>
    <iact:actionData xml:id="d110">
      <inkml:trace xmlns:inkml="http://www.w3.org/2003/InkML" xml:id="stk110" contextRef="#ctx0" brushRef="#br1">24215 16425 0,'0'22'70,"0"-1"-65,0 0 30,0 0-32,0 0 17,0 0-11,0 22 1,0-22 9,21 0-9,-21 0 4,21 0 1,-21 1 4,0-1 1,0 0-10,0 0 4,0 21 1,21-42-6,-21 22 1</inkml:trace>
    </iact:actionData>
  </iact:action>
  <iact:action type="add" startTime="520045">
    <iact:property name="dataType"/>
    <iact:actionData xml:id="d111">
      <inkml:trace xmlns:inkml="http://www.w3.org/2003/InkML" xml:id="stk111" contextRef="#ctx0" brushRef="#br1">24363 16447 0,'0'42'89,"0"-21"-72,0 0-6,0 0 7,0 1-17,0-1 8,0 21 4,0-21 6,0 43-18,21-43 16,0 0-16,-21 21 6,21-20 12,0-1 0,-21 0 20,22-21-29,-22 21 1</inkml:trace>
    </iact:actionData>
  </iact:action>
  <iact:action type="add" startTime="521229">
    <iact:property name="dataType"/>
    <iact:actionData xml:id="d112">
      <inkml:trace xmlns:inkml="http://www.w3.org/2003/InkML" xml:id="stk112" contextRef="#ctx0" brushRef="#br1">24109 16658 0,'21'0'57,"0"0"-18,-21-21-30,21 21 21,0 0-11,1 0 0,-1 0 1,21 0-1,-21 0 11,0 0-11</inkml:trace>
    </iact:actionData>
  </iact:action>
  <iact:action type="add" startTime="522588">
    <iact:property name="dataType"/>
    <iact:actionData xml:id="d113">
      <inkml:trace xmlns:inkml="http://www.w3.org/2003/InkML" xml:id="stk113" contextRef="#ctx0" brushRef="#br1">24172 16828 0,'21'0'48,"1"0"-29,-22-22-10,42 22 2,-21 0 10,0 0-14,0 0 4,1 0-2,-1 0 1,0-21-1,0 21 11,0-21-10,0 21 9,1 0-9,-1 0-1,21 0 11,-21 0-2,0 0-8,1-21 0,-1 21 9,-21 21 108</inkml:trace>
    </iact:actionData>
  </iact:action>
  <iact:action type="add" startTime="523927">
    <iact:property name="dataType"/>
    <iact:actionData xml:id="d114">
      <inkml:trace xmlns:inkml="http://www.w3.org/2003/InkML" xml:id="stk114" contextRef="#ctx0" brushRef="#br1">24701 16510 0,'0'-21'29,"0"0"-12,0 0-5,0-1 8,0 1-11,0 0 0,22 21 1,-22-21 0,0 0 14,21 21-20,-21-21 7,21 21 8,-21 21 194,0 0-186,0 0-15,0 0 6,0 0 2,0 1-8,0-1-4,0 0 3,0 0-4,0 0 7,0 0 1,0 1-5,0-1 10,0 0-6,0 21-9,0-21 10,0 1-10,0-1 10,0 42-11,0-42 12,0 1-13,0-1 7,0 21 0,0-21 10,-21-21 193,0 0-191,-1 0 34,44 0 118,-1 0-163,0 0 22,0 0-19,0 0 5,0 0-9,1 0-1,-1 0 20,0 0-3</inkml:trace>
    </iact:actionData>
  </iact:action>
  <iact:action type="add" startTime="526188">
    <iact:property name="dataType"/>
    <iact:actionData xml:id="d115">
      <inkml:trace xmlns:inkml="http://www.w3.org/2003/InkML" xml:id="stk115" contextRef="#ctx0" brushRef="#br1">25082 16383 0,'0'21'57,"0"0"-14,0 1-18,0-1-10,0 0 9</inkml:trace>
    </iact:actionData>
  </iact:action>
  <iact:action type="add" startTime="527166">
    <iact:property name="dataType"/>
    <iact:actionData xml:id="d116">
      <inkml:trace xmlns:inkml="http://www.w3.org/2003/InkML" xml:id="stk116" contextRef="#ctx0" brushRef="#br1">25485 16489 0,'-22'0'38,"1"0"-18,0 21-10,21 0 9,-21-21-6,21 21 12,-21-21-12,21 22 14,0-1 1,0 0-18,0 0 23,21-21 41,0 0-55,0 0-6,0 0 42,-21 21-35,0 0 0,0 1-1,0-1 9,0 0 4,-21-21-26,0 0 8,0 21 2,21 0 9,-21-21-24,0 21 11,-1-21-1,1 0 18,21-21 69</inkml:trace>
    </iact:actionData>
  </iact:action>
  <iact:action type="add" startTime="528894">
    <iact:property name="dataType"/>
    <iact:actionData xml:id="d117">
      <inkml:trace xmlns:inkml="http://www.w3.org/2003/InkML" xml:id="stk117" contextRef="#ctx0" brushRef="#br1">25908 16574 0,'0'21'37,"0"0"-7,0 0-7,0 0-17,0 0 9,0 22-1,21-22-4,0 0 11,-21 0-6,21-21 7,-21-21 26,22 0-38,-22 0 11,0 0-20,0-1 5,0 1 4,0 0-1,21 21 2,-21-21-2,0 0 10,0 0 29,21 21-28,-21-22 0,21 22 38,-21 22-9,0-1-9,0 0-23,0 0 3,21-21-11,-21 21 1,0 0 0,0 1-1,21-22 1,-21 21 10,22-21 38,-22-21-29,0-1-19,0 1 9,21 0 1,-21 0 0,21 21-5,-21-21-11,0 0 12,21 21-12,-21-43 4,21 22 1,-21 0 2,21 0-2,-21 0 11,0 42 85</inkml:trace>
    </iact:actionData>
  </iact:action>
  <iact:action type="add" startTime="530669">
    <iact:property name="dataType"/>
    <iact:actionData xml:id="d118">
      <inkml:trace xmlns:inkml="http://www.w3.org/2003/InkML" xml:id="stk118" contextRef="#ctx0" brushRef="#br1">26310 16701 0,'0'21'40,"0"0"-31,0 0 0,0 0 1,0 22 1,0-22-2,0 21 10,0-21 0,0 0-9,0 1-1</inkml:trace>
    </iact:actionData>
  </iact:action>
  <iact:action type="add" startTime="532009">
    <iact:property name="dataType"/>
    <iact:actionData xml:id="d119">
      <inkml:trace xmlns:inkml="http://www.w3.org/2003/InkML" xml:id="stk119" contextRef="#ctx0" brushRef="#br1">26649 16510 0,'21'0'108,"0"0"-100,0 0 10,-21 21-9,21 0 2,1-21 7,-1 0-7,0 0-2,-21 22 1,21-22-1,0 0 11,-21 21-11,21-21 1,-21 21 38,0 0-19,0 0 40,0 0-39,0 1 2,-21-1-27,0-21 15,21 21-1,-21-21-9,0 0 19,0 0-17,-1 0 15,1 0 12,21-21 87,0 0-116</inkml:trace>
    </iact:actionData>
  </iact:action>
  <iact:action type="add" startTime="533628">
    <iact:property name="dataType"/>
    <iact:actionData xml:id="d120">
      <inkml:trace xmlns:inkml="http://www.w3.org/2003/InkML" xml:id="stk120" contextRef="#ctx0" brushRef="#br1">27326 16404 0,'0'21'30,"0"1"-11,0-1 0,0 0 1,0 0-1,0 0-9,0 0 9,21 1-8,-21-1-3,0 0 2,21 0 0,-21 0 4,0 0 11</inkml:trace>
    </iact:actionData>
  </iact:action>
  <iact:action type="add" startTime="534452">
    <iact:property name="dataType"/>
    <iact:actionData xml:id="d121">
      <inkml:trace xmlns:inkml="http://www.w3.org/2003/InkML" xml:id="stk121" contextRef="#ctx0" brushRef="#br1">27432 16404 0,'0'21'53,"0"1"-48,0-1 15,0 0 15,0 0-34,21 0 2,-21 0 34,21-21-36,0 22 3,-21-1 12,22 0-6</inkml:trace>
    </iact:actionData>
  </iact:action>
  <iact:action type="add" startTime="535325">
    <iact:property name="dataType"/>
    <iact:actionData xml:id="d122">
      <inkml:trace xmlns:inkml="http://www.w3.org/2003/InkML" xml:id="stk122" contextRef="#ctx0" brushRef="#br1">27178 16531 0,'21'0'41,"-21"-21"-24,21 21-7,0-21 10,1 21-1,-22-21-5,21 21-9,0-21 10,0 21-10,0 0 10,0-22 6,1 22-20,-1 0 2,-21-21 5,42 0 2,-21 21 0,0 0 2,1-21-5,-1 21 2,0 0 2,-21-21-2</inkml:trace>
    </iact:actionData>
  </iact:action>
  <iact:action type="add" startTime="536355">
    <iact:property name="dataType"/>
    <iact:actionData xml:id="d123">
      <inkml:trace xmlns:inkml="http://www.w3.org/2003/InkML" xml:id="stk123" contextRef="#ctx0" brushRef="#br1">27241 16679 0,'22'0'57,"-1"-21"-37,0 21 1,-21-21-13,21 21 2,0 0-1,0-21 0,22 21 11,-22 0-11,0 0 2,0 0-2,0 0 1,1 0 2,-1 0-5,0 0 2,0 0 2,0 0-2,0 0 11</inkml:trace>
    </iact:actionData>
  </iact:action>
  <iact:action type="add" startTime="537363">
    <iact:property name="dataType"/>
    <iact:actionData xml:id="d124">
      <inkml:trace xmlns:inkml="http://www.w3.org/2003/InkML" xml:id="stk124" contextRef="#ctx0" brushRef="#br1">27961 16256 0,'21'0'40,"22"0"-30,-22 0 9,0 0-5,0 21-9,-21 0 5,21 1 2,-21-1 5,0 0 2,0 0 0,0 0-9,0 0 9,0 1-9,0-1-1,0 21 2,0 0-2,0 1 2,0-1-3,-21-21 3,21 22-2,0-22 10,-21 21-9,0-21 13,0 0-7,21 1 3,-22-22-9,1 0 19,0 0 1,0 0-21,0 0 10,0 0 0,-1 0 0,1 0-8,0 0-2,0-22 10,0-20-6,21 0-6,-21-1 3,21-20-1,0-1 2,-22 1-3,22 21 2,0-1 0,0 1 0,0 0-1,0 20 11,0 1 10,0 0-21,22 21 7,-1 0-13,0-21 7,0 0 19,0 21-9,-21-21-11,21 21 11</inkml:trace>
    </iact:actionData>
  </iact:action>
  <iact:action type="add" startTime="539005">
    <iact:property name="dataType"/>
    <iact:actionData xml:id="d125">
      <inkml:trace xmlns:inkml="http://www.w3.org/2003/InkML" xml:id="stk125" contextRef="#ctx0" brushRef="#br1">28469 16362 0,'0'21'86,"-21"-21"-67,21 21-9,0 0-1,-21 1 1,21-1 0,0 0 13</inkml:trace>
    </iact:actionData>
  </iact:action>
  <iact:action type="add" startTime="539877">
    <iact:property name="dataType"/>
    <iact:actionData xml:id="d126">
      <inkml:trace xmlns:inkml="http://www.w3.org/2003/InkML" xml:id="stk126" contextRef="#ctx0" brushRef="#br1">28787 16489 0,'-22'0'47,"22"21"-35,-21 0 2,21 0 1,-21-21-6,21 22 7,-21-1 3,0 0-16,21 0 36,0 0-10,0 0 1,21-21 65,0 0-65,0 0-11,0 0 9,-21 22 21,0-1-39,0 0 19,0 0-9,0 0 4,-21 0-20,0-21 6,0 22 4,0-1 2,0 0 3,-1-21 9,1 0 22,21-21 27,0 0-57,0-1-10</inkml:trace>
    </iact:actionData>
  </iact:action>
  <iact:action type="add" startTime="541729">
    <iact:property name="dataType"/>
    <iact:actionData xml:id="d127">
      <inkml:trace xmlns:inkml="http://www.w3.org/2003/InkML" xml:id="stk127" contextRef="#ctx0" brushRef="#br1">29443 16468 0,'0'21'58,"0"0"-36,0 0-1,0 22-20,0-22 4,0 21 5,0 22 1,0-22 3,0 21-9,21 1 4,0-22 1,-21-21 5,0 1-9,21-22 137,-21-22-132,0-20-3,0 21 4,0-21-5,0 20 3,0-20 0,0 21-1,0 0 2,21-22-2,1 1 1,-1 0 0,-21 21-1,21-1 1,-21 1 0,21 0 8,-21 63 180,0-20-179,0 41-12,0-42 6,0 43-7,21-22 8,-21 0-9,21 1 9,-21-1-8,22-42 8,-1 0 92,21-21-100,0 0 3,-20 0 1,20-1 0,0-20-1,-21 42 1,1-21 0,20-21 4,0 20-9,-21-20 5,43-21-1,-43 20 1,43 22-1,-43-21 2,21 21-2,0 21 0,1-22 2,-22 22-2,0 0 1,21 0 0,1 0-1,-22 0 1,0 0 0,21 0 3,-20 0-6,-1 0 2,0 0 1,0 0-1,0 0 1,0 0 0</inkml:trace>
    </iact:actionData>
  </iact:action>
  <iact:action type="add" startTime="543913">
    <iact:property name="dataType"/>
    <iact:actionData xml:id="d128">
      <inkml:trace xmlns:inkml="http://www.w3.org/2003/InkML" xml:id="stk128" contextRef="#ctx0" brushRef="#br1">30099 16912 0,'21'0'98,"0"0"-77,0 0-6,22 0 8,-22 21 3,0-21 3,-21 22 0,0-1-10,0 0-9,0 0-1,0 0 1,0 0 13,0 1-17,-21-1 4,0-21 3,21 21-6,-21 0 12,21 0-10,-22 0 1,1 22 0,0-22-1,-21 21 6,21-21-1,-1-21 5,65 0 195,-22 0-195,0 0-6,0 0-6,22 0 4,-1 0-3,-21 0 6,0 0-8,0 0 3,1 0 1,-1 0 3,-21-21 62,-21 0-65,42 42 28</inkml:trace>
    </iact:actionData>
  </iact:action>
  <iact:action type="add" startTime="546562">
    <iact:property name="dataType"/>
    <iact:actionData xml:id="d129">
      <inkml:trace xmlns:inkml="http://www.w3.org/2003/InkML" xml:id="stk129" contextRef="#ctx0" brushRef="#br1">26564 16764 0,'21'0'78,"-21"-21"-6,21 21-67,1 0 23,-1 0 1,-21-21-20,21 21 2,0-21 7,0 21 2,0 0 26,-21-22-41,22 22 3,-1 0 20,0 0-19,-21-21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0B730-E01F-40AA-BB6E-B77D0BDE62F4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28F1C-1E53-4D9D-8975-6BA1D6A2B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8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28F1C-1E53-4D9D-8975-6BA1D6A2BB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1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D20B-F929-4297-A5DF-B7FED73ED554}" type="datetime1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8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A87-80CA-4938-8B72-500BECD8169A}" type="datetime1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7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4D43-7213-4C8A-8D25-4AE5A7C3375A}" type="datetime1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53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FCA1-A8FB-43E4-BB65-B1456E8D6B1C}" type="datetime1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8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7865-8A7E-4275-BBEB-757F1B55384F}" type="datetime1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8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836C-7710-4788-BC14-B5B76C0A6A39}" type="datetime1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4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1CC6-DE5E-4DA3-AC53-CAF71DA96B0E}" type="datetime1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8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7184-7DCC-44EE-903C-B98C2ED7481E}" type="datetime1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3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F459-4D4A-4ED0-AA57-3E58EB9E57B1}" type="datetime1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455E1-90E6-478E-A507-2CF91204213A}" type="datetime1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1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5F45-0AAC-4278-821A-D9DE92672832}" type="datetime1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6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777E5-38F1-4F28-A82F-29E80789953A}" type="datetime1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5D778-E4D8-428D-A3AE-36BE832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2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microsoft.com/office/2011/relationships/inkAction" Target="../ink/inkAction5.xml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2.pn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microsoft.com/office/2011/relationships/inkAction" Target="../ink/inkAction7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microsoft.com/office/2011/relationships/inkAction" Target="../ink/inkAction8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5.m4a"/><Relationship Id="rId7" Type="http://schemas.microsoft.com/office/2011/relationships/inkAction" Target="../ink/inkAction9.xml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3.m4a"/><Relationship Id="rId7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91.png"/><Relationship Id="rId12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microsoft.com/office/2011/relationships/inkAction" Target="../ink/inkAction1.xml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40.png"/><Relationship Id="rId3" Type="http://schemas.openxmlformats.org/officeDocument/2006/relationships/audio" Target="../media/media8.m4a"/><Relationship Id="rId7" Type="http://schemas.openxmlformats.org/officeDocument/2006/relationships/image" Target="../media/image280.png"/><Relationship Id="rId12" Type="http://schemas.openxmlformats.org/officeDocument/2006/relationships/image" Target="../media/image330.png"/><Relationship Id="rId17" Type="http://schemas.openxmlformats.org/officeDocument/2006/relationships/image" Target="../media/image1.png"/><Relationship Id="rId2" Type="http://schemas.microsoft.com/office/2007/relationships/media" Target="../media/media8.m4a"/><Relationship Id="rId16" Type="http://schemas.openxmlformats.org/officeDocument/2006/relationships/image" Target="../media/image6.png"/><Relationship Id="rId1" Type="http://schemas.openxmlformats.org/officeDocument/2006/relationships/tags" Target="../tags/tag5.xml"/><Relationship Id="rId6" Type="http://schemas.openxmlformats.org/officeDocument/2006/relationships/image" Target="../media/image270.png"/><Relationship Id="rId11" Type="http://schemas.openxmlformats.org/officeDocument/2006/relationships/image" Target="../media/image320.png"/><Relationship Id="rId5" Type="http://schemas.openxmlformats.org/officeDocument/2006/relationships/image" Target="../media/image260.png"/><Relationship Id="rId15" Type="http://schemas.microsoft.com/office/2011/relationships/inkAction" Target="../ink/inkAction2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0.png"/><Relationship Id="rId14" Type="http://schemas.openxmlformats.org/officeDocument/2006/relationships/image" Target="../media/image3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65" y="1577976"/>
            <a:ext cx="67437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CISC 4090</a:t>
            </a:r>
            <a:br>
              <a:rPr lang="en-US" dirty="0" smtClean="0"/>
            </a:br>
            <a:r>
              <a:rPr lang="en-US" dirty="0" smtClean="0"/>
              <a:t>Theory of Computation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315" y="3468914"/>
            <a:ext cx="6400800" cy="2931886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Context-Free Languages and</a:t>
            </a:r>
          </a:p>
          <a:p>
            <a:r>
              <a:rPr lang="en-US" sz="4000" dirty="0" smtClean="0"/>
              <a:t>Push Down Automata</a:t>
            </a:r>
          </a:p>
          <a:p>
            <a:endParaRPr lang="en-US" dirty="0"/>
          </a:p>
          <a:p>
            <a:r>
              <a:rPr lang="en-US" dirty="0" smtClean="0"/>
              <a:t>Professor Daniel Leeds</a:t>
            </a:r>
          </a:p>
          <a:p>
            <a:r>
              <a:rPr lang="en-US" dirty="0" smtClean="0"/>
              <a:t>dleeds@fordham.edu</a:t>
            </a:r>
          </a:p>
          <a:p>
            <a:r>
              <a:rPr lang="en-US" dirty="0" smtClean="0"/>
              <a:t>JMH 332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58498">
            <a:off x="8541434" y="913940"/>
            <a:ext cx="3323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Final slides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9915" y="2693543"/>
            <a:ext cx="4584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Relating CFGs and PDAs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Identifying non-CFG languages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7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51"/>
    </mc:Choice>
    <mc:Fallback>
      <p:transition spd="slow" advTm="8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Theorem: A language is context free if and only if some PDA recognizes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11" y="1825625"/>
            <a:ext cx="118377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Let’s prove: If a language L is CFL, some PDA recognizes it</a:t>
            </a:r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sz="3200" dirty="0" smtClean="0"/>
              <a:t>Idea: Show how CFG can define a PDA</a:t>
            </a:r>
          </a:p>
          <a:p>
            <a:r>
              <a:rPr lang="en-US" sz="3200" dirty="0" smtClean="0"/>
              <a:t>Stack has set of terminals/variables to compare with input</a:t>
            </a:r>
          </a:p>
          <a:p>
            <a:r>
              <a:rPr lang="en-US" sz="3200" dirty="0" smtClean="0"/>
              <a:t>Place proper terminal/variable pattern onto stack based on rules</a:t>
            </a:r>
          </a:p>
          <a:p>
            <a:r>
              <a:rPr lang="en-US" sz="3200" dirty="0" smtClean="0"/>
              <a:t>Non-determinism: Clone your machine, following different branches</a:t>
            </a:r>
            <a:br>
              <a:rPr lang="en-US" sz="3200" dirty="0" smtClean="0"/>
            </a:br>
            <a:r>
              <a:rPr lang="en-US" sz="3200" dirty="0" smtClean="0"/>
              <a:t>			       of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21040" y="1104840"/>
              <a:ext cx="3429360" cy="27435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1680" y="1095480"/>
                <a:ext cx="3448080" cy="2762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04"/>
    </mc:Choice>
    <mc:Fallback>
      <p:transition spd="slow" advTm="7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Regular languages vs. CFLs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600" dirty="0" smtClean="0"/>
              <a:t>CFGs define CFLs</a:t>
            </a:r>
          </a:p>
          <a:p>
            <a:pPr>
              <a:lnSpc>
                <a:spcPct val="130000"/>
              </a:lnSpc>
            </a:pPr>
            <a:r>
              <a:rPr lang="en-US" sz="3600" dirty="0" smtClean="0"/>
              <a:t>PDAs recognize CFLs and Regular languages</a:t>
            </a:r>
          </a:p>
          <a:p>
            <a:pPr>
              <a:lnSpc>
                <a:spcPct val="130000"/>
              </a:lnSpc>
            </a:pPr>
            <a:r>
              <a:rPr lang="en-US" sz="3600" dirty="0" smtClean="0"/>
              <a:t>FSAs recognize Regular languages, but </a:t>
            </a:r>
            <a:r>
              <a:rPr lang="en-US" sz="3600" b="1" dirty="0" smtClean="0"/>
              <a:t>not</a:t>
            </a:r>
            <a:r>
              <a:rPr lang="en-US" sz="3600" dirty="0" smtClean="0"/>
              <a:t> CFLs</a:t>
            </a:r>
          </a:p>
          <a:p>
            <a:pPr>
              <a:lnSpc>
                <a:spcPct val="130000"/>
              </a:lnSpc>
            </a:pPr>
            <a:r>
              <a:rPr lang="en-US" sz="3600" dirty="0" smtClean="0"/>
              <a:t>CFLs and Regular languages not equivalent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10560" y="815400"/>
              <a:ext cx="2743560" cy="13644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01200" y="806040"/>
                <a:ext cx="2762280" cy="1383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36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50"/>
    </mc:Choice>
    <mc:Fallback>
      <p:transition spd="slow" advTm="9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Non Context Free Languages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0500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Languages recognized by PDAs</a:t>
                </a:r>
              </a:p>
              <a:p>
                <a:r>
                  <a:rPr lang="en-US" sz="3200" dirty="0" smtClean="0"/>
                  <a:t>L={</a:t>
                </a:r>
                <a:r>
                  <a:rPr lang="en-US" sz="3200" dirty="0" err="1" smtClean="0"/>
                  <a:t>ww</a:t>
                </a:r>
                <a:r>
                  <a:rPr lang="en-US" sz="3200" baseline="30000" dirty="0" err="1" smtClean="0"/>
                  <a:t>R</a:t>
                </a:r>
                <a:r>
                  <a:rPr lang="en-US" sz="3200" dirty="0" smtClean="0"/>
                  <a:t>}</a:t>
                </a:r>
              </a:p>
              <a:p>
                <a:r>
                  <a:rPr lang="en-US" sz="3200" dirty="0" smtClean="0"/>
                  <a:t>L={</a:t>
                </a:r>
                <a:r>
                  <a:rPr lang="en-US" sz="3200" dirty="0" err="1" smtClean="0"/>
                  <a:t>a</a:t>
                </a:r>
                <a:r>
                  <a:rPr lang="en-US" sz="3200" baseline="30000" dirty="0" err="1" smtClean="0"/>
                  <a:t>n</a:t>
                </a:r>
                <a:r>
                  <a:rPr lang="en-US" sz="3200" dirty="0" err="1" smtClean="0"/>
                  <a:t>b</a:t>
                </a:r>
                <a:r>
                  <a:rPr lang="en-US" sz="3200" baseline="30000" dirty="0" err="1" smtClean="0"/>
                  <a:t>n</a:t>
                </a:r>
                <a:r>
                  <a:rPr lang="en-US" sz="3200" dirty="0" smtClean="0"/>
                  <a:t> | n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3200" dirty="0" smtClean="0"/>
                  <a:t>0}</a:t>
                </a:r>
              </a:p>
              <a:p>
                <a:pPr marL="0" indent="0">
                  <a:buNone/>
                </a:pPr>
                <a:endParaRPr lang="en-US" sz="2000" dirty="0" smtClean="0"/>
              </a:p>
              <a:p>
                <a:pPr marL="0" indent="0">
                  <a:buNone/>
                </a:pPr>
                <a:r>
                  <a:rPr lang="en-US" sz="3200" dirty="0" smtClean="0"/>
                  <a:t>Languages </a:t>
                </a:r>
                <a:r>
                  <a:rPr lang="en-US" sz="3200" b="1" dirty="0" smtClean="0"/>
                  <a:t>not</a:t>
                </a:r>
                <a:r>
                  <a:rPr lang="en-US" sz="3200" dirty="0" smtClean="0"/>
                  <a:t> recognized by PDAs</a:t>
                </a:r>
              </a:p>
              <a:p>
                <a:r>
                  <a:rPr lang="en-US" sz="3200" dirty="0" smtClean="0"/>
                  <a:t>L={</a:t>
                </a:r>
                <a:r>
                  <a:rPr lang="en-US" sz="3200" dirty="0" err="1" smtClean="0"/>
                  <a:t>ww</a:t>
                </a:r>
                <a:r>
                  <a:rPr lang="en-US" sz="3200" dirty="0" smtClean="0"/>
                  <a:t>}</a:t>
                </a:r>
              </a:p>
              <a:p>
                <a:r>
                  <a:rPr lang="en-US" sz="3200" dirty="0"/>
                  <a:t>L={</a:t>
                </a:r>
                <a:r>
                  <a:rPr lang="en-US" sz="3200" dirty="0" err="1"/>
                  <a:t>a</a:t>
                </a:r>
                <a:r>
                  <a:rPr lang="en-US" sz="3200" baseline="30000" dirty="0" err="1"/>
                  <a:t>n</a:t>
                </a:r>
                <a:r>
                  <a:rPr lang="en-US" sz="3200" dirty="0" err="1"/>
                  <a:t>b</a:t>
                </a:r>
                <a:r>
                  <a:rPr lang="en-US" sz="3200" baseline="30000" dirty="0" err="1"/>
                  <a:t>n</a:t>
                </a:r>
                <a:r>
                  <a:rPr lang="en-US" sz="3200" dirty="0" err="1"/>
                  <a:t>c</a:t>
                </a:r>
                <a:r>
                  <a:rPr lang="en-US" sz="3200" baseline="30000" dirty="0" err="1"/>
                  <a:t>n</a:t>
                </a:r>
                <a:r>
                  <a:rPr lang="en-US" sz="3200" dirty="0"/>
                  <a:t> | n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3200" dirty="0"/>
                  <a:t>0}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0500"/>
                <a:ext cx="10515600" cy="4351338"/>
              </a:xfrm>
              <a:blipFill rotWithShape="0">
                <a:blip r:embed="rId5"/>
                <a:stretch>
                  <a:fillRect l="-1507" t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53880" y="457200"/>
              <a:ext cx="6248880" cy="435888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44520" y="447840"/>
                <a:ext cx="6267600" cy="4377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0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27"/>
    </mc:Choice>
    <mc:Fallback>
      <p:transition spd="slow" advTm="219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497" y="0"/>
            <a:ext cx="11382703" cy="1325563"/>
          </a:xfrm>
        </p:spPr>
        <p:txBody>
          <a:bodyPr/>
          <a:lstStyle/>
          <a:p>
            <a:r>
              <a:rPr lang="en-US" dirty="0" smtClean="0"/>
              <a:t>Proving non context free – NEW pumping lemma!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0500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Every string in CFL A </a:t>
                </a:r>
                <a:r>
                  <a:rPr lang="en-US" sz="3200" dirty="0"/>
                  <a:t>with length greater </a:t>
                </a:r>
                <a:r>
                  <a:rPr lang="en-US" sz="3200" dirty="0" smtClean="0"/>
                  <a:t>than or equal to </a:t>
                </a:r>
                <a:r>
                  <a:rPr lang="en-US" sz="3200" dirty="0"/>
                  <a:t>the pumping length </a:t>
                </a:r>
                <a:r>
                  <a:rPr lang="en-US" sz="3200" i="1" dirty="0"/>
                  <a:t>p</a:t>
                </a:r>
                <a:r>
                  <a:rPr lang="en-US" sz="3200" dirty="0"/>
                  <a:t> can be “pumped</a:t>
                </a:r>
                <a:r>
                  <a:rPr lang="en-US" sz="3200" dirty="0" smtClean="0"/>
                  <a:t>”</a:t>
                </a:r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3200" dirty="0"/>
                  <a:t>Every string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200" dirty="0" smtClean="0"/>
                  <a:t>(|w|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3200" dirty="0"/>
                  <a:t>p)  can be written as </a:t>
                </a:r>
                <a:r>
                  <a:rPr lang="en-US" sz="3200" dirty="0" err="1" smtClean="0"/>
                  <a:t>uvxyz</a:t>
                </a:r>
                <a:r>
                  <a:rPr lang="en-US" sz="3200" dirty="0" smtClean="0"/>
                  <a:t> </a:t>
                </a:r>
                <a:r>
                  <a:rPr lang="en-US" sz="3200" dirty="0"/>
                  <a:t>where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For each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u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endParaRPr lang="en-US" sz="3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 smtClean="0"/>
                  <a:t>|</a:t>
                </a:r>
                <a:r>
                  <a:rPr lang="en-US" sz="3200" dirty="0" err="1" smtClean="0"/>
                  <a:t>vy</a:t>
                </a:r>
                <a:r>
                  <a:rPr lang="en-US" sz="3200" dirty="0"/>
                  <a:t>| &gt; 0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xy</m:t>
                        </m:r>
                      </m:e>
                    </m:d>
                    <m: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0500"/>
                <a:ext cx="10515600" cy="4351338"/>
              </a:xfrm>
              <a:blipFill rotWithShape="0">
                <a:blip r:embed="rId4"/>
                <a:stretch>
                  <a:fillRect l="-1565" t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2" descr="Image result for pu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401" y="5153705"/>
            <a:ext cx="1476266" cy="14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lam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33" y="5337258"/>
            <a:ext cx="1682933" cy="12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77160" y="1989000"/>
              <a:ext cx="9906480" cy="307116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67800" y="1979640"/>
                <a:ext cx="9925200" cy="30898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3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26"/>
    </mc:Choice>
    <mc:Fallback>
      <p:transition spd="slow" advTm="222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Regular language PUMPING: Proof idea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0500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 smtClean="0"/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3600" dirty="0" smtClean="0"/>
                  <a:t>, trivially true</a:t>
                </a:r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r>
                  <a:rPr lang="en-US" sz="3600" dirty="0" smtClean="0"/>
                  <a:t>If |s|</a:t>
                </a:r>
                <a:r>
                  <a:rPr lang="en-US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en-US" sz="3600" dirty="0" smtClean="0"/>
                  <a:t>p, </a:t>
                </a:r>
                <a:r>
                  <a:rPr lang="en-US" sz="3200" dirty="0"/>
                  <a:t>c</a:t>
                </a:r>
                <a:r>
                  <a:rPr lang="en-US" sz="3200" dirty="0" smtClean="0"/>
                  <a:t>onsider the states the FSA goes through</a:t>
                </a:r>
              </a:p>
              <a:p>
                <a:r>
                  <a:rPr lang="en-US" sz="3200" dirty="0" smtClean="0"/>
                  <a:t>Since there are only p states, |s|&gt;p, one state must be repeated</a:t>
                </a:r>
              </a:p>
              <a:p>
                <a:r>
                  <a:rPr lang="en-US" sz="3200" b="1" dirty="0" smtClean="0"/>
                  <a:t>Pigeonhole principle: </a:t>
                </a:r>
                <a:r>
                  <a:rPr lang="en-US" sz="3200" dirty="0" smtClean="0"/>
                  <a:t>There must be a cycle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0500"/>
                <a:ext cx="10515600" cy="4351338"/>
              </a:xfrm>
              <a:blipFill rotWithShape="0">
                <a:blip r:embed="rId4"/>
                <a:stretch>
                  <a:fillRect l="-1797" t="-3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3E51-B934-4418-84FA-343392448B38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37080" y="205920"/>
              <a:ext cx="9213120" cy="227088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7720" y="196560"/>
                <a:ext cx="9231840" cy="2289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38"/>
    </mc:Choice>
    <mc:Fallback>
      <p:transition spd="slow" advTm="164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CFL pumping: Proof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704" y="1325563"/>
            <a:ext cx="10515600" cy="2991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Pigeonhole idea: Given a long enough string, </a:t>
            </a:r>
            <a:br>
              <a:rPr lang="en-US" sz="3600" dirty="0" smtClean="0"/>
            </a:br>
            <a:r>
              <a:rPr lang="en-US" sz="3600" dirty="0" smtClean="0"/>
              <a:t>some variable will need to be repeated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3600" dirty="0" smtClean="0"/>
              <a:t>Example Grammar:	S -&gt; </a:t>
            </a:r>
            <a:r>
              <a:rPr lang="en-US" sz="3600" dirty="0" err="1" smtClean="0"/>
              <a:t>uRz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		R -&gt; x | </a:t>
            </a:r>
            <a:r>
              <a:rPr lang="en-US" sz="3600" dirty="0" err="1" smtClean="0"/>
              <a:t>vRy</a:t>
            </a:r>
            <a:endParaRPr lang="en-US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3E51-B934-4418-84FA-343392448B38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285890" y="1244999"/>
            <a:ext cx="4572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85890" y="2349337"/>
            <a:ext cx="4572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9285890" y="3437179"/>
            <a:ext cx="4572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</a:t>
            </a:r>
            <a:endParaRPr lang="en-US" sz="4000" dirty="0"/>
          </a:p>
        </p:txBody>
      </p:sp>
      <p:cxnSp>
        <p:nvCxnSpPr>
          <p:cNvPr id="9" name="Straight Connector 8"/>
          <p:cNvCxnSpPr>
            <a:stCxn id="5" idx="1"/>
          </p:cNvCxnSpPr>
          <p:nvPr/>
        </p:nvCxnSpPr>
        <p:spPr>
          <a:xfrm flipH="1">
            <a:off x="6558455" y="1598942"/>
            <a:ext cx="2727435" cy="33372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737836" y="1598941"/>
            <a:ext cx="2054771" cy="34592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551683" y="2653968"/>
            <a:ext cx="1734208" cy="22822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418787" y="3722101"/>
            <a:ext cx="867104" cy="11840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757541" y="3736530"/>
            <a:ext cx="521577" cy="11961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734550" y="2660153"/>
            <a:ext cx="1139058" cy="23531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51229" y="5239355"/>
            <a:ext cx="5469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 u        v       	x	 y      z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77840" y="2842200"/>
              <a:ext cx="3139920" cy="1440720"/>
            </p14:xfrm>
          </p:contentPart>
        </mc:Choice>
        <mc:Fallback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8480" y="2832840"/>
                <a:ext cx="3158640" cy="14594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87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20"/>
    </mc:Choice>
    <mc:Fallback>
      <p:transition spd="slow" advTm="12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5638"/>
                <a:ext cx="10515600" cy="804622"/>
              </a:xfrm>
            </p:spPr>
            <p:txBody>
              <a:bodyPr/>
              <a:lstStyle/>
              <a:p>
                <a:r>
                  <a:rPr lang="en-US" dirty="0" smtClean="0"/>
                  <a:t>Prove F={</a:t>
                </a:r>
                <a:r>
                  <a:rPr lang="en-US" dirty="0" err="1" smtClean="0"/>
                  <a:t>ww</a:t>
                </a:r>
                <a:r>
                  <a:rPr lang="en-US" dirty="0" smtClean="0"/>
                  <a:t> | </a:t>
                </a:r>
                <a:r>
                  <a:rPr lang="en-US" dirty="0"/>
                  <a:t>w=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} not CFL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5638"/>
                <a:ext cx="10515600" cy="804622"/>
              </a:xfrm>
              <a:blipFill rotWithShape="0">
                <a:blip r:embed="rId5"/>
                <a:stretch>
                  <a:fillRect l="-2377" t="-17424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6028" y="918167"/>
                <a:ext cx="11288110" cy="53602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Try a sample string s={0</a:t>
                </a:r>
                <a:r>
                  <a:rPr lang="en-US" sz="3200" baseline="30000" dirty="0" smtClean="0"/>
                  <a:t>p</a:t>
                </a:r>
                <a:r>
                  <a:rPr lang="en-US" sz="3200" dirty="0" smtClean="0"/>
                  <a:t>10</a:t>
                </a:r>
                <a:r>
                  <a:rPr lang="en-US" sz="3200" baseline="30000" dirty="0" smtClean="0"/>
                  <a:t>p</a:t>
                </a:r>
                <a:r>
                  <a:rPr lang="en-US" sz="3200" dirty="0" smtClean="0"/>
                  <a:t>1}	|s|&gt;p</a:t>
                </a:r>
              </a:p>
              <a:p>
                <a:r>
                  <a:rPr lang="en-US" sz="3200" dirty="0" smtClean="0"/>
                  <a:t>Can we define </a:t>
                </a:r>
                <a:r>
                  <a:rPr lang="en-US" sz="3200" dirty="0" err="1" smtClean="0"/>
                  <a:t>uvxyz</a:t>
                </a:r>
                <a:r>
                  <a:rPr lang="en-US" sz="3200" dirty="0" smtClean="0"/>
                  <a:t>=s so </a:t>
                </a:r>
                <a:r>
                  <a:rPr lang="en-US" sz="3200" dirty="0" err="1" smtClean="0"/>
                  <a:t>uv</a:t>
                </a:r>
                <a:r>
                  <a:rPr lang="en-US" sz="3200" baseline="30000" dirty="0" err="1" smtClean="0"/>
                  <a:t>i</a:t>
                </a:r>
                <a:r>
                  <a:rPr lang="en-US" sz="3200" dirty="0" err="1" smtClean="0"/>
                  <a:t>xy</a:t>
                </a:r>
                <a:r>
                  <a:rPr lang="en-US" sz="3200" baseline="30000" dirty="0" err="1" smtClean="0"/>
                  <a:t>i</a:t>
                </a:r>
                <a:r>
                  <a:rPr lang="en-US" sz="3200" dirty="0" err="1" smtClean="0"/>
                  <a:t>z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200" dirty="0" smtClean="0"/>
                  <a:t>F ?</a:t>
                </a:r>
              </a:p>
              <a:p>
                <a:r>
                  <a:rPr lang="en-US" sz="3200" dirty="0" smtClean="0"/>
                  <a:t>Yes: u=0</a:t>
                </a:r>
                <a:r>
                  <a:rPr lang="en-US" sz="3200" baseline="30000" dirty="0" smtClean="0"/>
                  <a:t>p-1</a:t>
                </a:r>
                <a:r>
                  <a:rPr lang="en-US" sz="3200" dirty="0" smtClean="0"/>
                  <a:t> ,  v=0,  x=1,  y=0,  z=0</a:t>
                </a:r>
                <a:r>
                  <a:rPr lang="en-US" sz="3200" baseline="30000" dirty="0" smtClean="0"/>
                  <a:t>p-1</a:t>
                </a:r>
                <a:r>
                  <a:rPr lang="en-US" sz="3200" dirty="0" smtClean="0"/>
                  <a:t>1</a:t>
                </a:r>
              </a:p>
              <a:p>
                <a:endParaRPr lang="en-US" sz="900" dirty="0" smtClean="0"/>
              </a:p>
              <a:p>
                <a:pPr marL="0" indent="0">
                  <a:buNone/>
                </a:pPr>
                <a:r>
                  <a:rPr lang="en-US" sz="3200" dirty="0" smtClean="0"/>
                  <a:t>Try another sample string s={0</a:t>
                </a:r>
                <a:r>
                  <a:rPr lang="en-US" sz="3200" baseline="30000" dirty="0" smtClean="0"/>
                  <a:t>p</a:t>
                </a:r>
                <a:r>
                  <a:rPr lang="en-US" sz="3200" dirty="0" smtClean="0"/>
                  <a:t>1</a:t>
                </a:r>
                <a:r>
                  <a:rPr lang="en-US" sz="3200" baseline="30000" dirty="0" smtClean="0"/>
                  <a:t>p</a:t>
                </a:r>
                <a:r>
                  <a:rPr lang="en-US" sz="3200" dirty="0" smtClean="0"/>
                  <a:t>0</a:t>
                </a:r>
                <a:r>
                  <a:rPr lang="en-US" sz="3200" baseline="30000" dirty="0" smtClean="0"/>
                  <a:t>p</a:t>
                </a:r>
                <a:r>
                  <a:rPr lang="en-US" sz="3200" dirty="0" smtClean="0"/>
                  <a:t>1</a:t>
                </a:r>
                <a:r>
                  <a:rPr lang="en-US" sz="3200" baseline="30000" dirty="0" smtClean="0"/>
                  <a:t>p</a:t>
                </a:r>
                <a:r>
                  <a:rPr lang="en-US" sz="3200" dirty="0" smtClean="0"/>
                  <a:t>}</a:t>
                </a:r>
              </a:p>
              <a:p>
                <a:r>
                  <a:rPr lang="en-US" sz="3200" dirty="0"/>
                  <a:t>Can we define </a:t>
                </a:r>
                <a:r>
                  <a:rPr lang="en-US" sz="3200" dirty="0" err="1"/>
                  <a:t>uvxyz</a:t>
                </a:r>
                <a:r>
                  <a:rPr lang="en-US" sz="3200" dirty="0"/>
                  <a:t>=s so </a:t>
                </a:r>
                <a:r>
                  <a:rPr lang="en-US" sz="3200" dirty="0" err="1"/>
                  <a:t>uv</a:t>
                </a:r>
                <a:r>
                  <a:rPr lang="en-US" sz="3200" baseline="30000" dirty="0" err="1"/>
                  <a:t>i</a:t>
                </a:r>
                <a:r>
                  <a:rPr lang="en-US" sz="3200" dirty="0" err="1"/>
                  <a:t>xy</a:t>
                </a:r>
                <a:r>
                  <a:rPr lang="en-US" sz="3200" baseline="30000" dirty="0" err="1"/>
                  <a:t>i</a:t>
                </a:r>
                <a:r>
                  <a:rPr lang="en-US" sz="3200" dirty="0" err="1"/>
                  <a:t>z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200" dirty="0"/>
                  <a:t>F </a:t>
                </a:r>
                <a:r>
                  <a:rPr lang="en-US" sz="3200" dirty="0" smtClean="0"/>
                  <a:t>?</a:t>
                </a:r>
              </a:p>
              <a:p>
                <a:r>
                  <a:rPr lang="en-US" sz="3200" dirty="0" smtClean="0"/>
                  <a:t>No:</a:t>
                </a:r>
              </a:p>
              <a:p>
                <a:pPr lvl="1"/>
                <a:r>
                  <a:rPr lang="en-US" sz="2800" dirty="0" smtClean="0"/>
                  <a:t>If </a:t>
                </a:r>
                <a:r>
                  <a:rPr lang="en-US" sz="2800" dirty="0" err="1" smtClean="0"/>
                  <a:t>vxy</a:t>
                </a:r>
                <a:r>
                  <a:rPr lang="en-US" sz="2800" dirty="0" smtClean="0"/>
                  <a:t> is in first w, pumping will make increase 1’s and/or 0’s in first w but not in second</a:t>
                </a:r>
              </a:p>
              <a:p>
                <a:pPr lvl="1"/>
                <a:r>
                  <a:rPr lang="en-US" sz="2800" dirty="0" smtClean="0"/>
                  <a:t>If </a:t>
                </a:r>
                <a:r>
                  <a:rPr lang="en-US" sz="2800" dirty="0" err="1" smtClean="0"/>
                  <a:t>vxy</a:t>
                </a:r>
                <a:r>
                  <a:rPr lang="en-US" sz="2800" dirty="0" smtClean="0"/>
                  <a:t> straddles the middle, </a:t>
                </a:r>
                <a:r>
                  <a:rPr lang="en-US" sz="2800" dirty="0" err="1" smtClean="0"/>
                  <a:t>vxy</a:t>
                </a:r>
                <a:r>
                  <a:rPr lang="en-US" sz="2800" dirty="0" smtClean="0"/>
                  <a:t> will either increase 1’s for first w and 0’s for second w, or will break the 0</a:t>
                </a:r>
                <a:r>
                  <a:rPr lang="en-US" sz="2800" baseline="30000" dirty="0" smtClean="0"/>
                  <a:t>n</a:t>
                </a:r>
                <a:r>
                  <a:rPr lang="en-US" sz="2800" dirty="0" smtClean="0"/>
                  <a:t>1</a:t>
                </a:r>
                <a:r>
                  <a:rPr lang="en-US" sz="2800" baseline="30000" dirty="0" smtClean="0"/>
                  <a:t>n</a:t>
                </a:r>
                <a:r>
                  <a:rPr lang="en-US" sz="2800" dirty="0" smtClean="0"/>
                  <a:t> pattern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6028" y="918167"/>
                <a:ext cx="11288110" cy="5360275"/>
              </a:xfrm>
              <a:blipFill rotWithShape="0">
                <a:blip r:embed="rId6"/>
                <a:stretch>
                  <a:fillRect l="-1404" t="-2389" r="-486" b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3560" y="647640"/>
              <a:ext cx="10790280" cy="55857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4200" y="638280"/>
                <a:ext cx="10809000" cy="5604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42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923"/>
    </mc:Choice>
    <mc:Fallback>
      <p:transition spd="slow" advTm="654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5637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Prove B={</a:t>
                </a:r>
                <a:r>
                  <a:rPr lang="en-US" dirty="0" err="1" smtClean="0"/>
                  <a:t>a</a:t>
                </a:r>
                <a:r>
                  <a:rPr lang="en-US" baseline="30000" dirty="0" err="1" smtClean="0"/>
                  <a:t>n</a:t>
                </a:r>
                <a:r>
                  <a:rPr lang="en-US" dirty="0" err="1" smtClean="0"/>
                  <a:t>b</a:t>
                </a:r>
                <a:r>
                  <a:rPr lang="en-US" baseline="30000" dirty="0" err="1" smtClean="0"/>
                  <a:t>n</a:t>
                </a:r>
                <a:r>
                  <a:rPr lang="en-US" dirty="0" err="1" smtClean="0"/>
                  <a:t>c</a:t>
                </a:r>
                <a:r>
                  <a:rPr lang="en-US" baseline="30000" dirty="0" err="1" smtClean="0"/>
                  <a:t>n</a:t>
                </a:r>
                <a:r>
                  <a:rPr lang="en-US" dirty="0" smtClean="0"/>
                  <a:t> | </a:t>
                </a:r>
                <a:r>
                  <a:rPr lang="en-US" dirty="0"/>
                  <a:t>n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0</a:t>
                </a:r>
                <a:r>
                  <a:rPr lang="en-US" dirty="0" smtClean="0"/>
                  <a:t>} not CFL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5637"/>
                <a:ext cx="10515600" cy="1325563"/>
              </a:xfrm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2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4"/>
            <a:ext cx="10515600" cy="1325563"/>
          </a:xfrm>
        </p:spPr>
        <p:txBody>
          <a:bodyPr/>
          <a:lstStyle/>
          <a:p>
            <a:r>
              <a:rPr lang="en-US" dirty="0" smtClean="0"/>
              <a:t>Push down automata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448" y="1336197"/>
            <a:ext cx="8110936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FSA augmented with memory</a:t>
            </a:r>
          </a:p>
          <a:p>
            <a:pPr marL="0" indent="0">
              <a:buNone/>
            </a:pPr>
            <a:r>
              <a:rPr lang="en-US" sz="3200" dirty="0" smtClean="0"/>
              <a:t>Equivalent to CFG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i="1" dirty="0" smtClean="0"/>
              <a:t>if </a:t>
            </a:r>
            <a:r>
              <a:rPr lang="en-US" sz="3200" i="1" dirty="0" smtClean="0"/>
              <a:t>use non-determinism</a:t>
            </a: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Finite control: transition function</a:t>
            </a:r>
          </a:p>
          <a:p>
            <a:pPr marL="0" indent="0">
              <a:buNone/>
            </a:pPr>
            <a:r>
              <a:rPr lang="en-US" sz="3200" dirty="0" smtClean="0"/>
              <a:t>Tape: 	holds </a:t>
            </a:r>
            <a:r>
              <a:rPr lang="en-US" sz="3200" b="1" dirty="0" smtClean="0">
                <a:solidFill>
                  <a:schemeClr val="accent6"/>
                </a:solidFill>
              </a:rPr>
              <a:t>input </a:t>
            </a:r>
            <a:r>
              <a:rPr lang="en-US" sz="3200" dirty="0" smtClean="0"/>
              <a:t>string</a:t>
            </a:r>
          </a:p>
          <a:p>
            <a:pPr marL="0" indent="0">
              <a:buNone/>
            </a:pPr>
            <a:r>
              <a:rPr lang="en-US" sz="3200" dirty="0" smtClean="0"/>
              <a:t>Stack:	Can </a:t>
            </a:r>
            <a:r>
              <a:rPr lang="en-US" sz="3200" b="1" dirty="0" smtClean="0">
                <a:solidFill>
                  <a:srgbClr val="0000FF"/>
                </a:solidFill>
              </a:rPr>
              <a:t>write </a:t>
            </a:r>
            <a:r>
              <a:rPr lang="en-US" sz="3200" b="1" dirty="0" smtClean="0">
                <a:solidFill>
                  <a:srgbClr val="0000FF"/>
                </a:solidFill>
              </a:rPr>
              <a:t>to stack</a:t>
            </a:r>
            <a:r>
              <a:rPr lang="en-US" sz="3200" dirty="0" smtClean="0"/>
              <a:t>/</a:t>
            </a:r>
            <a:r>
              <a:rPr lang="en-US" sz="3200" b="1" dirty="0" smtClean="0">
                <a:solidFill>
                  <a:srgbClr val="FF0000"/>
                </a:solidFill>
              </a:rPr>
              <a:t>read </a:t>
            </a:r>
            <a:r>
              <a:rPr lang="en-US" sz="3200" b="1" dirty="0" smtClean="0">
                <a:solidFill>
                  <a:srgbClr val="FF0000"/>
                </a:solidFill>
              </a:rPr>
              <a:t>from stack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	Input is Last In First Out (“LIFO”)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72" y="1602059"/>
            <a:ext cx="6285349" cy="323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7620828" y="406336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135024" y="385153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8458352" y="218463"/>
                <a:ext cx="17845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352" y="218463"/>
                <a:ext cx="1784527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11" idx="6"/>
            <a:endCxn id="12" idx="2"/>
          </p:cNvCxnSpPr>
          <p:nvPr/>
        </p:nvCxnSpPr>
        <p:spPr>
          <a:xfrm flipV="1">
            <a:off x="8610600" y="869940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1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49"/>
    </mc:Choice>
    <mc:Fallback>
      <p:transition spd="slow" advTm="9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0337"/>
          </a:xfrm>
        </p:spPr>
        <p:txBody>
          <a:bodyPr/>
          <a:lstStyle/>
          <a:p>
            <a:r>
              <a:rPr lang="en-US" dirty="0" smtClean="0"/>
              <a:t>PDA to accept 0</a:t>
            </a:r>
            <a:r>
              <a:rPr lang="en-US" baseline="30000" dirty="0" smtClean="0"/>
              <a:t>n</a:t>
            </a:r>
            <a:r>
              <a:rPr lang="en-US" dirty="0" smtClean="0"/>
              <a:t>1</a:t>
            </a:r>
            <a:r>
              <a:rPr lang="en-US" baseline="30000" dirty="0" smtClean="0"/>
              <a:t>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3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99418" y="2006444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 smtClean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386717" y="2006444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900913" y="1985261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552688" y="1567107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82491" y="2101418"/>
            <a:ext cx="803104" cy="786714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269105" y="902930"/>
                <a:ext cx="16594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105" y="902930"/>
                <a:ext cx="1659493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03719" y="1818571"/>
                <a:ext cx="161319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→$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19" y="1818571"/>
                <a:ext cx="1613199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>
            <a:endCxn id="5" idx="2"/>
          </p:cNvCxnSpPr>
          <p:nvPr/>
        </p:nvCxnSpPr>
        <p:spPr>
          <a:xfrm flipV="1">
            <a:off x="290408" y="2491231"/>
            <a:ext cx="709010" cy="11145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427197" y="1973635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526036" y="2068609"/>
            <a:ext cx="803104" cy="786714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5" idx="6"/>
            <a:endCxn id="7" idx="2"/>
          </p:cNvCxnSpPr>
          <p:nvPr/>
        </p:nvCxnSpPr>
        <p:spPr>
          <a:xfrm>
            <a:off x="1989190" y="2491231"/>
            <a:ext cx="1397527" cy="0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24241" y="1818571"/>
                <a:ext cx="16886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,0 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241" y="1818571"/>
                <a:ext cx="1688667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>
            <a:stCxn id="7" idx="6"/>
            <a:endCxn id="8" idx="2"/>
          </p:cNvCxnSpPr>
          <p:nvPr/>
        </p:nvCxnSpPr>
        <p:spPr>
          <a:xfrm flipV="1">
            <a:off x="4376489" y="2470048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890685" y="2386512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6066977" y="1542399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783394" y="878222"/>
                <a:ext cx="16181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394" y="878222"/>
                <a:ext cx="1618135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738530" y="1793863"/>
                <a:ext cx="17029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,$ 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530" y="1793863"/>
                <a:ext cx="1702967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82491" y="5338119"/>
            <a:ext cx="1297460" cy="42013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50121" y="5338119"/>
            <a:ext cx="1297460" cy="42013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50121" y="4917989"/>
            <a:ext cx="1297460" cy="42013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47162" y="5338119"/>
            <a:ext cx="1297460" cy="42013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47162" y="4917989"/>
            <a:ext cx="1297460" cy="42013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47069" y="4497859"/>
            <a:ext cx="1297460" cy="42013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14737" y="5338119"/>
            <a:ext cx="1297460" cy="42013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14737" y="4917989"/>
            <a:ext cx="1297460" cy="42013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269402" y="5340519"/>
            <a:ext cx="1297460" cy="42013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913" y="3363278"/>
            <a:ext cx="3939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Input: 0011</a:t>
            </a:r>
            <a:endParaRPr lang="en-US" sz="3200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560095" y="4707924"/>
            <a:ext cx="709010" cy="11145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970640" y="4670678"/>
            <a:ext cx="709010" cy="11145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142865" y="4665105"/>
            <a:ext cx="709010" cy="11145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9410621" y="4659532"/>
            <a:ext cx="709010" cy="11145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35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60"/>
    </mc:Choice>
    <mc:Fallback>
      <p:transition spd="slow" advTm="10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8" grpId="0" animBg="1"/>
      <p:bldP spid="29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76"/>
            <a:ext cx="10515600" cy="1325563"/>
          </a:xfrm>
        </p:spPr>
        <p:txBody>
          <a:bodyPr/>
          <a:lstStyle/>
          <a:p>
            <a:r>
              <a:rPr lang="en-US" dirty="0" smtClean="0"/>
              <a:t>PDA to accept {</a:t>
            </a:r>
            <a:r>
              <a:rPr lang="en-US" dirty="0" err="1" smtClean="0"/>
              <a:t>ww</a:t>
            </a:r>
            <a:r>
              <a:rPr lang="en-US" baseline="30000" dirty="0" err="1"/>
              <a:t>R</a:t>
            </a: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168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Power of non-determinism:</a:t>
            </a:r>
          </a:p>
          <a:p>
            <a:r>
              <a:rPr lang="en-US" sz="3200" dirty="0" smtClean="0"/>
              <a:t>At start, don’t know where string w ends</a:t>
            </a:r>
            <a:endParaRPr lang="en-US" sz="3200" dirty="0"/>
          </a:p>
        </p:txBody>
      </p:sp>
      <p:sp>
        <p:nvSpPr>
          <p:cNvPr id="5" name="Oval 4"/>
          <p:cNvSpPr/>
          <p:nvPr/>
        </p:nvSpPr>
        <p:spPr>
          <a:xfrm>
            <a:off x="999418" y="4496071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 smtClean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386717" y="4496071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900913" y="4474888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552688" y="4056734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98257" y="4591045"/>
            <a:ext cx="803104" cy="786714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37574" y="2875406"/>
                <a:ext cx="1659492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sz="3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sz="32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574" y="2875406"/>
                <a:ext cx="1659492" cy="10772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03719" y="4308198"/>
                <a:ext cx="161319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→$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19" y="4308198"/>
                <a:ext cx="1613199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endCxn id="5" idx="2"/>
          </p:cNvCxnSpPr>
          <p:nvPr/>
        </p:nvCxnSpPr>
        <p:spPr>
          <a:xfrm flipV="1">
            <a:off x="290408" y="4980858"/>
            <a:ext cx="709010" cy="11145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427197" y="4463262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526036" y="4558236"/>
            <a:ext cx="803104" cy="786714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>
            <a:stCxn id="5" idx="6"/>
            <a:endCxn id="7" idx="2"/>
          </p:cNvCxnSpPr>
          <p:nvPr/>
        </p:nvCxnSpPr>
        <p:spPr>
          <a:xfrm>
            <a:off x="1989190" y="4980858"/>
            <a:ext cx="1397527" cy="0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224241" y="4308198"/>
                <a:ext cx="16053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241" y="4308198"/>
                <a:ext cx="1605375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>
            <a:stCxn id="7" idx="6"/>
            <a:endCxn id="8" idx="2"/>
          </p:cNvCxnSpPr>
          <p:nvPr/>
        </p:nvCxnSpPr>
        <p:spPr>
          <a:xfrm flipV="1">
            <a:off x="4376489" y="4959675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890685" y="4876139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6066977" y="4032026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83394" y="2850531"/>
                <a:ext cx="1591077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394" y="2850531"/>
                <a:ext cx="1591077" cy="107721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738530" y="4283490"/>
                <a:ext cx="17029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,$ 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530" y="4283490"/>
                <a:ext cx="1702967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7271739" y="96282"/>
                <a:ext cx="446717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</a:rPr>
                  <a:t>Equivalent CFG:</a:t>
                </a:r>
              </a:p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S -&gt; 0S0 | 1S1 | 0 | 1 |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739" y="96282"/>
                <a:ext cx="4467179" cy="1077218"/>
              </a:xfrm>
              <a:prstGeom prst="rect">
                <a:avLst/>
              </a:prstGeom>
              <a:blipFill rotWithShape="0">
                <a:blip r:embed="rId10"/>
                <a:stretch>
                  <a:fillRect l="-3547" t="-734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8933935" y="568411"/>
            <a:ext cx="2607276" cy="648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24" name="Ink 2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56280" y="2659320"/>
              <a:ext cx="1265040" cy="853920"/>
            </p14:xfrm>
          </p:contentPart>
        </mc:Choice>
        <mc:Fallback>
          <p:pic>
            <p:nvPicPr>
              <p:cNvPr id="24" name="Ink 2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46920" y="2649960"/>
                <a:ext cx="1283760" cy="87264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15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56"/>
    </mc:Choice>
    <mc:Fallback>
      <p:transition spd="slow" advTm="245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08151 0.0032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51 0.00324 L 0.12318 0.00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18 0.0051 L 0.19909 0.005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/>
      <p:bldP spid="23" grpId="0" animBg="1"/>
      <p:bldP spid="23" grpId="1" animBg="1"/>
      <p:bldP spid="2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76"/>
            <a:ext cx="10515600" cy="1325563"/>
          </a:xfrm>
        </p:spPr>
        <p:txBody>
          <a:bodyPr/>
          <a:lstStyle/>
          <a:p>
            <a:r>
              <a:rPr lang="en-US" dirty="0" smtClean="0"/>
              <a:t>PDA to accept </a:t>
            </a:r>
            <a:r>
              <a:rPr lang="en-US" dirty="0" err="1" smtClean="0"/>
              <a:t>a</a:t>
            </a:r>
            <a:r>
              <a:rPr lang="en-US" baseline="30000" dirty="0" err="1" smtClean="0"/>
              <a:t>i</a:t>
            </a:r>
            <a:r>
              <a:rPr lang="en-US" dirty="0" err="1" smtClean="0"/>
              <a:t>b</a:t>
            </a:r>
            <a:r>
              <a:rPr lang="en-US" baseline="30000" dirty="0" err="1" smtClean="0"/>
              <a:t>j</a:t>
            </a:r>
            <a:r>
              <a:rPr lang="en-US" dirty="0" err="1" smtClean="0"/>
              <a:t>c</a:t>
            </a:r>
            <a:r>
              <a:rPr lang="en-US" baseline="30000" dirty="0" err="1" smtClean="0"/>
              <a:t>k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=j or j=k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7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44"/>
    </mc:Choice>
    <mc:Fallback>
      <p:transition spd="slow" advTm="55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76"/>
            <a:ext cx="10515600" cy="1325563"/>
          </a:xfrm>
        </p:spPr>
        <p:txBody>
          <a:bodyPr/>
          <a:lstStyle/>
          <a:p>
            <a:r>
              <a:rPr lang="en-US" dirty="0" smtClean="0"/>
              <a:t>PDA to accept </a:t>
            </a:r>
            <a:r>
              <a:rPr lang="en-US" dirty="0" err="1" smtClean="0"/>
              <a:t>a</a:t>
            </a:r>
            <a:r>
              <a:rPr lang="en-US" baseline="30000" dirty="0" err="1" smtClean="0"/>
              <a:t>i</a:t>
            </a:r>
            <a:r>
              <a:rPr lang="en-US" dirty="0" err="1" smtClean="0"/>
              <a:t>b</a:t>
            </a:r>
            <a:r>
              <a:rPr lang="en-US" baseline="30000" dirty="0" err="1" smtClean="0"/>
              <a:t>j</a:t>
            </a:r>
            <a:r>
              <a:rPr lang="en-US" dirty="0" err="1" smtClean="0"/>
              <a:t>c</a:t>
            </a:r>
            <a:r>
              <a:rPr lang="en-US" baseline="30000" dirty="0" err="1" smtClean="0"/>
              <a:t>k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=j or j=k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493" y="1055904"/>
            <a:ext cx="6348368" cy="153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Power of non-determinism:</a:t>
            </a:r>
          </a:p>
          <a:p>
            <a:r>
              <a:rPr lang="en-US" sz="3200" dirty="0" smtClean="0"/>
              <a:t>At start, don’t know if </a:t>
            </a:r>
            <a:r>
              <a:rPr lang="en-US" sz="3200" dirty="0" err="1" smtClean="0"/>
              <a:t>i</a:t>
            </a:r>
            <a:r>
              <a:rPr lang="en-US" sz="3200" dirty="0" smtClean="0"/>
              <a:t>=j or j=k</a:t>
            </a:r>
            <a:endParaRPr lang="en-US" sz="3200" dirty="0"/>
          </a:p>
        </p:txBody>
      </p:sp>
      <p:sp>
        <p:nvSpPr>
          <p:cNvPr id="5" name="Oval 4"/>
          <p:cNvSpPr/>
          <p:nvPr/>
        </p:nvSpPr>
        <p:spPr>
          <a:xfrm>
            <a:off x="809177" y="4171910"/>
            <a:ext cx="989772" cy="969573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 smtClean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16621" y="4171910"/>
            <a:ext cx="989772" cy="969573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53114" y="5640088"/>
            <a:ext cx="989772" cy="96957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5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92250" y="4266884"/>
            <a:ext cx="803104" cy="786714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53623" y="3748585"/>
                <a:ext cx="161319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→$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623" y="3748585"/>
                <a:ext cx="1613199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>
            <a:endCxn id="5" idx="2"/>
          </p:cNvCxnSpPr>
          <p:nvPr/>
        </p:nvCxnSpPr>
        <p:spPr>
          <a:xfrm flipV="1">
            <a:off x="100167" y="4656697"/>
            <a:ext cx="709010" cy="11145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0859374" y="5719872"/>
            <a:ext cx="989772" cy="96957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958213" y="5814846"/>
            <a:ext cx="803104" cy="786714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5" idx="6"/>
          </p:cNvCxnSpPr>
          <p:nvPr/>
        </p:nvCxnSpPr>
        <p:spPr>
          <a:xfrm>
            <a:off x="1798949" y="4656697"/>
            <a:ext cx="1117672" cy="11145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301018" y="5452591"/>
                <a:ext cx="16053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18" y="5452591"/>
                <a:ext cx="1605375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3378627" y="5162667"/>
            <a:ext cx="878063" cy="962208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322862" y="6132749"/>
            <a:ext cx="1524424" cy="21183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4419178" y="5197226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170707" y="5540100"/>
                <a:ext cx="17029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,$ 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707" y="5540100"/>
                <a:ext cx="1702967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08016" y="2625674"/>
                <a:ext cx="1659492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sz="3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sz="32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16" y="2625674"/>
                <a:ext cx="1659492" cy="10772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65053" y="4597369"/>
                <a:ext cx="16438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53" y="4597369"/>
                <a:ext cx="1643848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5495628" y="2886384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522739" y="2930843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605812" y="3025817"/>
            <a:ext cx="803104" cy="786714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720994" y="2913591"/>
                <a:ext cx="16438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994" y="2913591"/>
                <a:ext cx="1643848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>
            <a:stCxn id="7" idx="7"/>
          </p:cNvCxnSpPr>
          <p:nvPr/>
        </p:nvCxnSpPr>
        <p:spPr>
          <a:xfrm flipV="1">
            <a:off x="3761444" y="3462580"/>
            <a:ext cx="1776070" cy="851321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485400" y="3338351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5661692" y="2443522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339542" y="2682626"/>
                <a:ext cx="17634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32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2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542" y="2682626"/>
                <a:ext cx="1763496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495628" y="1843320"/>
                <a:ext cx="16438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  <m: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628" y="1843320"/>
                <a:ext cx="1643848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/>
          <p:cNvSpPr/>
          <p:nvPr/>
        </p:nvSpPr>
        <p:spPr>
          <a:xfrm>
            <a:off x="7975571" y="2913591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8141635" y="2470729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664852" y="1837487"/>
                <a:ext cx="16112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852" y="1837487"/>
                <a:ext cx="1611210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/>
          <p:cNvCxnSpPr/>
          <p:nvPr/>
        </p:nvCxnSpPr>
        <p:spPr>
          <a:xfrm flipV="1">
            <a:off x="8990283" y="3333961"/>
            <a:ext cx="1524424" cy="2118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838128" y="2741312"/>
                <a:ext cx="17029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,$ 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128" y="2741312"/>
                <a:ext cx="1702967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reeform 39"/>
          <p:cNvSpPr/>
          <p:nvPr/>
        </p:nvSpPr>
        <p:spPr>
          <a:xfrm>
            <a:off x="10730849" y="2511523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0254066" y="1878281"/>
                <a:ext cx="15679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  <m: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066" y="1878281"/>
                <a:ext cx="1567930" cy="58477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/>
          <p:cNvSpPr/>
          <p:nvPr/>
        </p:nvSpPr>
        <p:spPr>
          <a:xfrm>
            <a:off x="5875885" y="5689984"/>
            <a:ext cx="989772" cy="96957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865657" y="6141951"/>
            <a:ext cx="1524424" cy="21183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6041949" y="5247122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719799" y="5486226"/>
                <a:ext cx="16817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en-US" sz="32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32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799" y="5486226"/>
                <a:ext cx="1681742" cy="58477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5875885" y="4646920"/>
                <a:ext cx="16352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  <m: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885" y="4646920"/>
                <a:ext cx="1635256" cy="58477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/>
          <p:cNvSpPr/>
          <p:nvPr/>
        </p:nvSpPr>
        <p:spPr>
          <a:xfrm>
            <a:off x="8355828" y="5717191"/>
            <a:ext cx="989772" cy="96957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8521892" y="5274329"/>
            <a:ext cx="328915" cy="456343"/>
          </a:xfrm>
          <a:custGeom>
            <a:avLst/>
            <a:gdLst>
              <a:gd name="connsiteX0" fmla="*/ 174221 w 472683"/>
              <a:gd name="connsiteY0" fmla="*/ 655810 h 655810"/>
              <a:gd name="connsiteX1" fmla="*/ 50 w 472683"/>
              <a:gd name="connsiteY1" fmla="*/ 409067 h 655810"/>
              <a:gd name="connsiteX2" fmla="*/ 159707 w 472683"/>
              <a:gd name="connsiteY2" fmla="*/ 2667 h 655810"/>
              <a:gd name="connsiteX3" fmla="*/ 464507 w 472683"/>
              <a:gd name="connsiteY3" fmla="*/ 249410 h 655810"/>
              <a:gd name="connsiteX4" fmla="*/ 391936 w 472683"/>
              <a:gd name="connsiteY4" fmla="*/ 568724 h 655810"/>
              <a:gd name="connsiteX5" fmla="*/ 391936 w 472683"/>
              <a:gd name="connsiteY5" fmla="*/ 568724 h 6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83" h="655810">
                <a:moveTo>
                  <a:pt x="174221" y="655810"/>
                </a:moveTo>
                <a:cubicBezTo>
                  <a:pt x="88345" y="586867"/>
                  <a:pt x="2469" y="517924"/>
                  <a:pt x="50" y="409067"/>
                </a:cubicBezTo>
                <a:cubicBezTo>
                  <a:pt x="-2369" y="300210"/>
                  <a:pt x="82298" y="29276"/>
                  <a:pt x="159707" y="2667"/>
                </a:cubicBezTo>
                <a:cubicBezTo>
                  <a:pt x="237116" y="-23942"/>
                  <a:pt x="425802" y="155067"/>
                  <a:pt x="464507" y="249410"/>
                </a:cubicBezTo>
                <a:cubicBezTo>
                  <a:pt x="503212" y="343753"/>
                  <a:pt x="391936" y="568724"/>
                  <a:pt x="391936" y="568724"/>
                </a:cubicBezTo>
                <a:lnTo>
                  <a:pt x="391936" y="568724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045109" y="4641087"/>
                <a:ext cx="15919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109" y="4641087"/>
                <a:ext cx="1591974" cy="58477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/>
          <p:cNvCxnSpPr>
            <a:endCxn id="43" idx="2"/>
          </p:cNvCxnSpPr>
          <p:nvPr/>
        </p:nvCxnSpPr>
        <p:spPr>
          <a:xfrm>
            <a:off x="5249840" y="6126992"/>
            <a:ext cx="626045" cy="47779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791273" y="6394376"/>
                <a:ext cx="16352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  <m:r>
                        <a:rPr lang="en-US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273" y="6394376"/>
                <a:ext cx="1635256" cy="58477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9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3" grpId="0" animBg="1"/>
      <p:bldP spid="14" grpId="0" animBg="1"/>
      <p:bldP spid="16" grpId="0"/>
      <p:bldP spid="19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/>
      <p:bldP spid="29" grpId="0" animBg="1"/>
      <p:bldP spid="30" grpId="0"/>
      <p:bldP spid="31" grpId="0"/>
      <p:bldP spid="35" grpId="0" animBg="1"/>
      <p:bldP spid="36" grpId="0" animBg="1"/>
      <p:bldP spid="37" grpId="0"/>
      <p:bldP spid="39" grpId="0"/>
      <p:bldP spid="40" grpId="0" animBg="1"/>
      <p:bldP spid="41" grpId="0"/>
      <p:bldP spid="43" grpId="0" animBg="1"/>
      <p:bldP spid="45" grpId="0" animBg="1"/>
      <p:bldP spid="46" grpId="0"/>
      <p:bldP spid="47" grpId="0"/>
      <p:bldP spid="48" grpId="0" animBg="1"/>
      <p:bldP spid="49" grpId="0" animBg="1"/>
      <p:bldP spid="50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Theorem: A language is context free if and only if some PDA recognizes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11" y="1825625"/>
            <a:ext cx="118377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Let’s prove: If a language L is CFL, some PDA recognizes it</a:t>
            </a:r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sz="3200" dirty="0" smtClean="0"/>
              <a:t>Idea: Show how CFG can define a PDA</a:t>
            </a:r>
          </a:p>
          <a:p>
            <a:r>
              <a:rPr lang="en-US" sz="3200" dirty="0" smtClean="0"/>
              <a:t>Stack has set of terminals/variables to compare with input</a:t>
            </a:r>
          </a:p>
          <a:p>
            <a:r>
              <a:rPr lang="en-US" sz="3200" dirty="0" smtClean="0"/>
              <a:t>Place proper terminal/variable pattern onto stack based on rules</a:t>
            </a:r>
          </a:p>
          <a:p>
            <a:r>
              <a:rPr lang="en-US" sz="3200" dirty="0" smtClean="0"/>
              <a:t>Non-determinism: Clone your machine, following different branches</a:t>
            </a:r>
            <a:br>
              <a:rPr lang="en-US" sz="3200" dirty="0" smtClean="0"/>
            </a:br>
            <a:r>
              <a:rPr lang="en-US" sz="3200" dirty="0" smtClean="0"/>
              <a:t>			       of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66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733"/>
    </mc:Choice>
    <mc:Fallback>
      <p:transition spd="slow" advTm="19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CFG -&gt; PDA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851" y="1325563"/>
            <a:ext cx="11096297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If top of stack is variable, sub one right-hand rule for the variable</a:t>
            </a:r>
          </a:p>
          <a:p>
            <a:r>
              <a:rPr lang="en-US" sz="3200" dirty="0" smtClean="0"/>
              <a:t>If top of stack is terminal, keep going </a:t>
            </a:r>
            <a:r>
              <a:rPr lang="en-US" sz="3200" dirty="0" err="1" smtClean="0"/>
              <a:t>iff</a:t>
            </a:r>
            <a:r>
              <a:rPr lang="en-US" sz="3200" dirty="0" smtClean="0"/>
              <a:t> terminal matches input</a:t>
            </a:r>
          </a:p>
          <a:p>
            <a:r>
              <a:rPr lang="en-US" sz="3200" dirty="0" smtClean="0"/>
              <a:t>If top of stack is $, accept!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14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59"/>
    </mc:Choice>
    <mc:Fallback>
      <p:transition spd="slow" advTm="109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817"/>
            <a:ext cx="10515600" cy="1044540"/>
          </a:xfrm>
        </p:spPr>
        <p:txBody>
          <a:bodyPr/>
          <a:lstStyle/>
          <a:p>
            <a:r>
              <a:rPr lang="en-US" dirty="0" smtClean="0"/>
              <a:t>Example 2.25 in textbook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D778-E4D8-428D-A3AE-36BE832513B6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12694" y="330994"/>
                <a:ext cx="3139012" cy="1077218"/>
              </a:xfrm>
              <a:prstGeom prst="rect">
                <a:avLst/>
              </a:prstGeom>
              <a:noFill/>
              <a:ln w="5715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S -&gt; </a:t>
                </a:r>
                <a:r>
                  <a:rPr lang="en-US" sz="3200" dirty="0" err="1" smtClean="0"/>
                  <a:t>aTb</a:t>
                </a:r>
                <a:r>
                  <a:rPr lang="en-US" sz="3200" dirty="0" smtClean="0"/>
                  <a:t> | b</a:t>
                </a:r>
              </a:p>
              <a:p>
                <a:r>
                  <a:rPr lang="en-US" sz="3200" dirty="0" smtClean="0"/>
                  <a:t>T -&gt; Ta |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694" y="330994"/>
                <a:ext cx="3139012" cy="1077218"/>
              </a:xfrm>
              <a:prstGeom prst="rect">
                <a:avLst/>
              </a:prstGeom>
              <a:blipFill rotWithShape="0">
                <a:blip r:embed="rId5"/>
                <a:stretch>
                  <a:fillRect l="-4008" t="-4839" b="-14516"/>
                </a:stretch>
              </a:blipFill>
              <a:ln w="571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931988" y="1030723"/>
            <a:ext cx="989772" cy="96957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q</a:t>
            </a:r>
            <a:r>
              <a:rPr lang="en-US" sz="3200" baseline="-25000" dirty="0" smtClean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46056" y="2743696"/>
            <a:ext cx="805475" cy="789037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038437" y="2515525"/>
            <a:ext cx="595309" cy="62912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30827" y="1125697"/>
            <a:ext cx="803104" cy="786714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05229" y="1909050"/>
                <a:ext cx="161319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→$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29" y="1909050"/>
                <a:ext cx="1613199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endCxn id="6" idx="2"/>
          </p:cNvCxnSpPr>
          <p:nvPr/>
        </p:nvCxnSpPr>
        <p:spPr>
          <a:xfrm flipV="1">
            <a:off x="222978" y="1515510"/>
            <a:ext cx="709010" cy="11145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48794" y="2007385"/>
            <a:ext cx="1267" cy="729222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29" idx="0"/>
          </p:cNvCxnSpPr>
          <p:nvPr/>
        </p:nvCxnSpPr>
        <p:spPr>
          <a:xfrm>
            <a:off x="1426874" y="3555723"/>
            <a:ext cx="21919" cy="325891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904755" y="3881614"/>
            <a:ext cx="1088076" cy="789037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loop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567050" y="3307114"/>
                <a:ext cx="16308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050" y="3307114"/>
                <a:ext cx="1630831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31"/>
          <p:cNvSpPr/>
          <p:nvPr/>
        </p:nvSpPr>
        <p:spPr>
          <a:xfrm>
            <a:off x="1954924" y="2822028"/>
            <a:ext cx="4105581" cy="1277006"/>
          </a:xfrm>
          <a:custGeom>
            <a:avLst/>
            <a:gdLst>
              <a:gd name="connsiteX0" fmla="*/ 0 w 4524704"/>
              <a:gd name="connsiteY0" fmla="*/ 1277006 h 1277006"/>
              <a:gd name="connsiteX1" fmla="*/ 1261242 w 4524704"/>
              <a:gd name="connsiteY1" fmla="*/ 1008993 h 1277006"/>
              <a:gd name="connsiteX2" fmla="*/ 1261242 w 4524704"/>
              <a:gd name="connsiteY2" fmla="*/ 1008993 h 1277006"/>
              <a:gd name="connsiteX3" fmla="*/ 1576552 w 4524704"/>
              <a:gd name="connsiteY3" fmla="*/ 252248 h 1277006"/>
              <a:gd name="connsiteX4" fmla="*/ 4524704 w 4524704"/>
              <a:gd name="connsiteY4" fmla="*/ 0 h 127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704" h="1277006">
                <a:moveTo>
                  <a:pt x="0" y="1277006"/>
                </a:moveTo>
                <a:lnTo>
                  <a:pt x="1261242" y="1008993"/>
                </a:lnTo>
                <a:lnTo>
                  <a:pt x="1261242" y="1008993"/>
                </a:lnTo>
                <a:cubicBezTo>
                  <a:pt x="1313794" y="882869"/>
                  <a:pt x="1032642" y="420413"/>
                  <a:pt x="1576552" y="252248"/>
                </a:cubicBezTo>
                <a:cubicBezTo>
                  <a:pt x="2120462" y="84083"/>
                  <a:pt x="3322583" y="42041"/>
                  <a:pt x="4524704" y="0"/>
                </a:cubicBezTo>
              </a:path>
            </a:pathLst>
          </a:custGeom>
          <a:noFill/>
          <a:ln w="57150">
            <a:solidFill>
              <a:srgbClr val="0000FF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691669" y="2254064"/>
                <a:ext cx="166051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669" y="2254064"/>
                <a:ext cx="1660519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/>
          <p:cNvCxnSpPr>
            <a:endCxn id="38" idx="2"/>
          </p:cNvCxnSpPr>
          <p:nvPr/>
        </p:nvCxnSpPr>
        <p:spPr>
          <a:xfrm flipV="1">
            <a:off x="6632479" y="2824258"/>
            <a:ext cx="1491921" cy="2200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8124400" y="2509698"/>
            <a:ext cx="595309" cy="62912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548814" y="2228887"/>
                <a:ext cx="16575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814" y="2228887"/>
                <a:ext cx="1657505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8645899" y="2184282"/>
                <a:ext cx="16440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99" y="2184282"/>
                <a:ext cx="1644040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/>
          <p:cNvSpPr/>
          <p:nvPr/>
        </p:nvSpPr>
        <p:spPr>
          <a:xfrm>
            <a:off x="2019645" y="3652128"/>
            <a:ext cx="4105581" cy="644596"/>
          </a:xfrm>
          <a:custGeom>
            <a:avLst/>
            <a:gdLst>
              <a:gd name="connsiteX0" fmla="*/ 0 w 4524704"/>
              <a:gd name="connsiteY0" fmla="*/ 1277006 h 1277006"/>
              <a:gd name="connsiteX1" fmla="*/ 1261242 w 4524704"/>
              <a:gd name="connsiteY1" fmla="*/ 1008993 h 1277006"/>
              <a:gd name="connsiteX2" fmla="*/ 1261242 w 4524704"/>
              <a:gd name="connsiteY2" fmla="*/ 1008993 h 1277006"/>
              <a:gd name="connsiteX3" fmla="*/ 1576552 w 4524704"/>
              <a:gd name="connsiteY3" fmla="*/ 252248 h 1277006"/>
              <a:gd name="connsiteX4" fmla="*/ 4524704 w 4524704"/>
              <a:gd name="connsiteY4" fmla="*/ 0 h 127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704" h="1277006">
                <a:moveTo>
                  <a:pt x="0" y="1277006"/>
                </a:moveTo>
                <a:lnTo>
                  <a:pt x="1261242" y="1008993"/>
                </a:lnTo>
                <a:lnTo>
                  <a:pt x="1261242" y="1008993"/>
                </a:lnTo>
                <a:cubicBezTo>
                  <a:pt x="1313794" y="882869"/>
                  <a:pt x="1032642" y="420413"/>
                  <a:pt x="1576552" y="252248"/>
                </a:cubicBezTo>
                <a:cubicBezTo>
                  <a:pt x="2120462" y="84083"/>
                  <a:pt x="3322583" y="42041"/>
                  <a:pt x="4524704" y="0"/>
                </a:cubicBezTo>
              </a:path>
            </a:pathLst>
          </a:custGeom>
          <a:noFill/>
          <a:ln w="57150">
            <a:solidFill>
              <a:srgbClr val="0000FF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072265" y="3404108"/>
            <a:ext cx="595309" cy="62912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840901" y="3144645"/>
                <a:ext cx="16961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901" y="3144645"/>
                <a:ext cx="1696170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590725" y="3134896"/>
                <a:ext cx="16575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725" y="3134896"/>
                <a:ext cx="1657505" cy="58477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/>
          <p:cNvSpPr/>
          <p:nvPr/>
        </p:nvSpPr>
        <p:spPr>
          <a:xfrm>
            <a:off x="2007220" y="3677294"/>
            <a:ext cx="6048444" cy="827799"/>
          </a:xfrm>
          <a:custGeom>
            <a:avLst/>
            <a:gdLst>
              <a:gd name="connsiteX0" fmla="*/ 4705814 w 6048444"/>
              <a:gd name="connsiteY0" fmla="*/ 47213 h 827799"/>
              <a:gd name="connsiteX1" fmla="*/ 5553307 w 6048444"/>
              <a:gd name="connsiteY1" fmla="*/ 47213 h 827799"/>
              <a:gd name="connsiteX2" fmla="*/ 5620214 w 6048444"/>
              <a:gd name="connsiteY2" fmla="*/ 537867 h 827799"/>
              <a:gd name="connsiteX3" fmla="*/ 0 w 6048444"/>
              <a:gd name="connsiteY3" fmla="*/ 827799 h 82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444" h="827799">
                <a:moveTo>
                  <a:pt x="4705814" y="47213"/>
                </a:moveTo>
                <a:cubicBezTo>
                  <a:pt x="5053360" y="6325"/>
                  <a:pt x="5400907" y="-34563"/>
                  <a:pt x="5553307" y="47213"/>
                </a:cubicBezTo>
                <a:cubicBezTo>
                  <a:pt x="5705707" y="128989"/>
                  <a:pt x="6545765" y="407769"/>
                  <a:pt x="5620214" y="537867"/>
                </a:cubicBezTo>
                <a:cubicBezTo>
                  <a:pt x="4694663" y="667965"/>
                  <a:pt x="2347331" y="747882"/>
                  <a:pt x="0" y="827799"/>
                </a:cubicBezTo>
              </a:path>
            </a:pathLst>
          </a:custGeom>
          <a:noFill/>
          <a:ln w="57150">
            <a:solidFill>
              <a:srgbClr val="0000FF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096429" y="2753601"/>
            <a:ext cx="8623967" cy="1965417"/>
          </a:xfrm>
          <a:custGeom>
            <a:avLst/>
            <a:gdLst>
              <a:gd name="connsiteX0" fmla="*/ 6623825 w 8623967"/>
              <a:gd name="connsiteY0" fmla="*/ 34204 h 1965417"/>
              <a:gd name="connsiteX1" fmla="*/ 7961971 w 8623967"/>
              <a:gd name="connsiteY1" fmla="*/ 78809 h 1965417"/>
              <a:gd name="connsiteX2" fmla="*/ 8608742 w 8623967"/>
              <a:gd name="connsiteY2" fmla="*/ 725579 h 1965417"/>
              <a:gd name="connsiteX3" fmla="*/ 7359805 w 8623967"/>
              <a:gd name="connsiteY3" fmla="*/ 1863004 h 1965417"/>
              <a:gd name="connsiteX4" fmla="*/ 0 w 8623967"/>
              <a:gd name="connsiteY4" fmla="*/ 1840701 h 196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3967" h="1965417">
                <a:moveTo>
                  <a:pt x="6623825" y="34204"/>
                </a:moveTo>
                <a:cubicBezTo>
                  <a:pt x="7127488" y="-1108"/>
                  <a:pt x="7631152" y="-36420"/>
                  <a:pt x="7961971" y="78809"/>
                </a:cubicBezTo>
                <a:cubicBezTo>
                  <a:pt x="8292790" y="194038"/>
                  <a:pt x="8709103" y="428213"/>
                  <a:pt x="8608742" y="725579"/>
                </a:cubicBezTo>
                <a:cubicBezTo>
                  <a:pt x="8508381" y="1022945"/>
                  <a:pt x="8794595" y="1677150"/>
                  <a:pt x="7359805" y="1863004"/>
                </a:cubicBezTo>
                <a:cubicBezTo>
                  <a:pt x="5925015" y="2048858"/>
                  <a:pt x="2962507" y="1944779"/>
                  <a:pt x="0" y="1840701"/>
                </a:cubicBezTo>
              </a:path>
            </a:pathLst>
          </a:custGeom>
          <a:noFill/>
          <a:ln w="57150">
            <a:solidFill>
              <a:srgbClr val="0000FF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694985" y="4616605"/>
            <a:ext cx="1983496" cy="1151139"/>
          </a:xfrm>
          <a:custGeom>
            <a:avLst/>
            <a:gdLst>
              <a:gd name="connsiteX0" fmla="*/ 111513 w 1983496"/>
              <a:gd name="connsiteY0" fmla="*/ 0 h 1151139"/>
              <a:gd name="connsiteX1" fmla="*/ 1828800 w 1983496"/>
              <a:gd name="connsiteY1" fmla="*/ 669073 h 1151139"/>
              <a:gd name="connsiteX2" fmla="*/ 1694986 w 1983496"/>
              <a:gd name="connsiteY2" fmla="*/ 1137424 h 1151139"/>
              <a:gd name="connsiteX3" fmla="*/ 0 w 1983496"/>
              <a:gd name="connsiteY3" fmla="*/ 133815 h 115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496" h="1151139">
                <a:moveTo>
                  <a:pt x="111513" y="0"/>
                </a:moveTo>
                <a:cubicBezTo>
                  <a:pt x="838200" y="239751"/>
                  <a:pt x="1564888" y="479502"/>
                  <a:pt x="1828800" y="669073"/>
                </a:cubicBezTo>
                <a:cubicBezTo>
                  <a:pt x="2092712" y="858644"/>
                  <a:pt x="1999786" y="1226634"/>
                  <a:pt x="1694986" y="1137424"/>
                </a:cubicBezTo>
                <a:cubicBezTo>
                  <a:pt x="1390186" y="1048214"/>
                  <a:pt x="695093" y="591014"/>
                  <a:pt x="0" y="133815"/>
                </a:cubicBezTo>
              </a:path>
            </a:pathLst>
          </a:custGeom>
          <a:noFill/>
          <a:ln w="57150">
            <a:solidFill>
              <a:srgbClr val="0000FF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635691" y="4808449"/>
                <a:ext cx="1772473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b="1" dirty="0" smtClean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691" y="4808449"/>
                <a:ext cx="1772473" cy="2062103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/>
          <p:cNvSpPr/>
          <p:nvPr/>
        </p:nvSpPr>
        <p:spPr>
          <a:xfrm>
            <a:off x="946397" y="5773207"/>
            <a:ext cx="1088076" cy="789037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fin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10435" y="5919032"/>
            <a:ext cx="759999" cy="551126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57" name="Straight Arrow Connector 56"/>
          <p:cNvCxnSpPr>
            <a:stCxn id="29" idx="4"/>
          </p:cNvCxnSpPr>
          <p:nvPr/>
        </p:nvCxnSpPr>
        <p:spPr>
          <a:xfrm flipH="1">
            <a:off x="1447597" y="4670651"/>
            <a:ext cx="1196" cy="1105439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-94886" y="5086301"/>
                <a:ext cx="16308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,$→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886" y="5086301"/>
                <a:ext cx="1630831" cy="58477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11400" y="434520"/>
              <a:ext cx="9266400" cy="633240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02040" y="425160"/>
                <a:ext cx="9285120" cy="6351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01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125"/>
    </mc:Choice>
    <mc:Fallback>
      <p:transition spd="slow" advTm="58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2" grpId="0"/>
      <p:bldP spid="29" grpId="0" animBg="1"/>
      <p:bldP spid="31" grpId="0"/>
      <p:bldP spid="32" grpId="0" animBg="1"/>
      <p:bldP spid="33" grpId="0"/>
      <p:bldP spid="38" grpId="0" animBg="1"/>
      <p:bldP spid="41" grpId="0"/>
      <p:bldP spid="42" grpId="0"/>
      <p:bldP spid="43" grpId="0" animBg="1"/>
      <p:bldP spid="44" grpId="0" animBg="1"/>
      <p:bldP spid="45" grpId="0"/>
      <p:bldP spid="48" grpId="0"/>
      <p:bldP spid="49" grpId="0" animBg="1"/>
      <p:bldP spid="52" grpId="0" animBg="1"/>
      <p:bldP spid="53" grpId="0" animBg="1"/>
      <p:bldP spid="54" grpId="0"/>
      <p:bldP spid="55" grpId="0" animBg="1"/>
      <p:bldP spid="56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11.2|4.8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3.7|66.9|21.6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0.2|72.6|35.8|2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6|2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18.2|62.4|70.5|54.9|16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57.6|1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7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6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81.7|74.1|67.2|137.1|1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4014</TotalTime>
  <Words>680</Words>
  <Application>Microsoft Office PowerPoint</Application>
  <PresentationFormat>Widescreen</PresentationFormat>
  <Paragraphs>185</Paragraphs>
  <Slides>17</Slides>
  <Notes>1</Notes>
  <HiddenSlides>2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 Theme</vt:lpstr>
      <vt:lpstr>CISC 4090 Theory of Computation</vt:lpstr>
      <vt:lpstr>Push down automata</vt:lpstr>
      <vt:lpstr>PDA to accept 0n1n</vt:lpstr>
      <vt:lpstr>PDA to accept {wwR}</vt:lpstr>
      <vt:lpstr>PDA to accept aibjck, i=j or j=k</vt:lpstr>
      <vt:lpstr>PDA to accept aibjck, i=j or j=k</vt:lpstr>
      <vt:lpstr>Theorem: A language is context free if and only if some PDA recognizes it</vt:lpstr>
      <vt:lpstr>CFG -&gt; PDA</vt:lpstr>
      <vt:lpstr>Example 2.25 in textbook</vt:lpstr>
      <vt:lpstr>Theorem: A language is context free if and only if some PDA recognizes it</vt:lpstr>
      <vt:lpstr>Regular languages vs. CFLs</vt:lpstr>
      <vt:lpstr>Non Context Free Languages</vt:lpstr>
      <vt:lpstr>Proving non context free – NEW pumping lemma!</vt:lpstr>
      <vt:lpstr>Regular language PUMPING: Proof idea</vt:lpstr>
      <vt:lpstr>CFL pumping: Proof idea</vt:lpstr>
      <vt:lpstr>Prove F={ww | w=(0∪1)^∗} not CFL</vt:lpstr>
      <vt:lpstr>Prove B={anbncn | n≥0} not CFL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CISC 4090 Theory of Computation</dc:title>
  <dc:creator>ddleeds</dc:creator>
  <cp:lastModifiedBy>ddleeds</cp:lastModifiedBy>
  <cp:revision>88</cp:revision>
  <dcterms:created xsi:type="dcterms:W3CDTF">2017-02-16T02:18:59Z</dcterms:created>
  <dcterms:modified xsi:type="dcterms:W3CDTF">2017-10-04T05:19:17Z</dcterms:modified>
</cp:coreProperties>
</file>