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Action1.xml" ContentType="application/vnd.ms-office.inkAction+xml"/>
  <Override PartName="/ppt/tags/tag4.xml" ContentType="application/vnd.openxmlformats-officedocument.presentationml.tags+xml"/>
  <Override PartName="/ppt/ink/inkAction2.xml" ContentType="application/vnd.ms-office.inkAction+xml"/>
  <Override PartName="/ppt/ink/inkAction3.xml" ContentType="application/vnd.ms-office.inkAction+xml"/>
  <Override PartName="/ppt/tags/tag5.xml" ContentType="application/vnd.openxmlformats-officedocument.presentationml.tags+xml"/>
  <Override PartName="/ppt/ink/inkAction4.xml" ContentType="application/vnd.ms-office.inkAction+xml"/>
  <Override PartName="/ppt/tags/tag6.xml" ContentType="application/vnd.openxmlformats-officedocument.presentationml.tags+xml"/>
  <Override PartName="/ppt/ink/inkAction5.xml" ContentType="application/vnd.ms-office.inkAction+xml"/>
  <Override PartName="/ppt/tags/tag7.xml" ContentType="application/vnd.openxmlformats-officedocument.presentationml.tags+xml"/>
  <Override PartName="/ppt/ink/inkAction6.xml" ContentType="application/vnd.ms-office.inkAction+xml"/>
  <Override PartName="/ppt/ink/inkAction7.xml" ContentType="application/vnd.ms-office.inkAction+xml"/>
  <Override PartName="/ppt/tags/tag8.xml" ContentType="application/vnd.openxmlformats-officedocument.presentationml.tags+xml"/>
  <Override PartName="/ppt/ink/inkAction8.xml" ContentType="application/vnd.ms-office.inkAction+xml"/>
  <Override PartName="/ppt/tags/tag9.xml" ContentType="application/vnd.openxmlformats-officedocument.presentationml.tags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8" r:id="rId3"/>
    <p:sldId id="318" r:id="rId4"/>
    <p:sldId id="296" r:id="rId5"/>
    <p:sldId id="301" r:id="rId6"/>
    <p:sldId id="297" r:id="rId7"/>
    <p:sldId id="298" r:id="rId8"/>
    <p:sldId id="299" r:id="rId9"/>
    <p:sldId id="334" r:id="rId10"/>
    <p:sldId id="300" r:id="rId11"/>
    <p:sldId id="302" r:id="rId12"/>
    <p:sldId id="303" r:id="rId13"/>
    <p:sldId id="304" r:id="rId14"/>
    <p:sldId id="305" r:id="rId15"/>
    <p:sldId id="336" r:id="rId16"/>
    <p:sldId id="338" r:id="rId17"/>
    <p:sldId id="337" r:id="rId18"/>
    <p:sldId id="339" r:id="rId19"/>
    <p:sldId id="335" r:id="rId20"/>
    <p:sldId id="340" r:id="rId21"/>
    <p:sldId id="341" r:id="rId22"/>
    <p:sldId id="342" r:id="rId23"/>
    <p:sldId id="343" r:id="rId24"/>
    <p:sldId id="346" r:id="rId25"/>
    <p:sldId id="319" r:id="rId26"/>
    <p:sldId id="306" r:id="rId27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8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81F4A-D8AD-45FA-8B27-7202E2B78DE2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3DB0F-9FBA-4563-B93C-D02148475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62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11T02:49:17.5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2693">
    <iact:property name="dataType"/>
    <iact:actionData xml:id="d0">
      <inkml:trace xmlns:inkml="http://www.w3.org/2003/InkML" xml:id="stk0" contextRef="#ctx0" brushRef="#br0">24469 9821 0,'0'22'96,"0"-1"-57,0 0 19,0 0-10,0 0-33,0 0 0,0 1 4,0-1 6,0 0-9,0 0 5,0 0 8,0 0-4,0 1-15,0-1 9,0 0 18</inkml:trace>
    </iact:actionData>
  </iact:action>
  <iact:action type="add" startTime="44948">
    <iact:property name="dataType"/>
    <iact:actionData xml:id="d1">
      <inkml:trace xmlns:inkml="http://www.w3.org/2003/InkML" xml:id="stk1" contextRef="#ctx0" brushRef="#br0">24490 10372 0,'0'0'0</inkml:trace>
    </iact:actionData>
  </iact:action>
  <iact:action type="add" startTime="45918">
    <iact:property name="dataType"/>
    <iact:actionData xml:id="d2">
      <inkml:trace xmlns:inkml="http://www.w3.org/2003/InkML" xml:id="stk2" contextRef="#ctx0" brushRef="#br0">24490 10583 0,'0'43'76,"0"-22"-57,0 0 10,0 0-9,0 0 96</inkml:trace>
    </iact:actionData>
  </iact:action>
  <iact:action type="add" startTime="47064">
    <iact:property name="dataType"/>
    <iact:actionData xml:id="d3">
      <inkml:trace xmlns:inkml="http://www.w3.org/2003/InkML" xml:id="stk3" contextRef="#ctx0" brushRef="#br0">24744 10816 0,'21'0'83,"0"0"-79,0 0 6,0 0 8,1 0-5,-1 0-6,21 0 12,-21 0-9,22 0 9,-22 0-18,21 0 8,0 0 2,-20 0-3,-1 0 12</inkml:trace>
    </iact:actionData>
  </iact:action>
  <iact:action type="add" startTime="48191">
    <iact:property name="dataType"/>
    <iact:actionData xml:id="d4">
      <inkml:trace xmlns:inkml="http://www.w3.org/2003/InkML" xml:id="stk4" contextRef="#ctx0" brushRef="#br0">25336 10689 0,'0'0'1,"0"-21"171,0 0-153,0 0-8,0 0 22,0-1-32,0 1 13,0 0-3,0 0 5,0 0 3,0 0 3,0-1 116</inkml:trace>
    </iact:actionData>
  </iact:action>
  <iact:action type="add" startTime="49532">
    <iact:property name="dataType"/>
    <iact:actionData xml:id="d5">
      <inkml:trace xmlns:inkml="http://www.w3.org/2003/InkML" xml:id="stk5" contextRef="#ctx0" brushRef="#br0">25336 9885 0,'0'-21'85,"0"0"-66,0-1 13,-21 22-16,21-21-5,0 0 8</inkml:trace>
    </iact:actionData>
  </iact:action>
  <iact:action type="add" startTime="50698">
    <iact:property name="dataType"/>
    <iact:actionData xml:id="d6">
      <inkml:trace xmlns:inkml="http://www.w3.org/2003/InkML" xml:id="stk6" contextRef="#ctx0" brushRef="#br0">25040 9737 0,'0'0'1,"-21"0"210,0 0-183,63 0 12</inkml:trace>
    </iact:actionData>
  </iact:action>
  <iact:action type="add" startTime="51745">
    <iact:property name="dataType"/>
    <iact:actionData xml:id="d7">
      <inkml:trace xmlns:inkml="http://www.w3.org/2003/InkML" xml:id="stk7" contextRef="#ctx0" brushRef="#br0">24638 9737 0,'-21'21'208,"0"-21"-203,-1 0 7,1 0 7</inkml:trace>
    </iact:actionData>
  </iact:action>
  <iact:action type="add" startTime="55768">
    <iact:property name="dataType"/>
    <iact:actionData xml:id="d8">
      <inkml:trace xmlns:inkml="http://www.w3.org/2003/InkML" xml:id="stk8" contextRef="#ctx0" brushRef="#br0">24744 2350 0,'21'0'67,"0"0"0,0 0-11,0 0-18,1 0-35,-1 0 26,0 0 1,0 0-1,0 0-19,0 0 28,1 0 11,-44 0 203,1 0-233,0 0-9,0 0 11,0 0-12,0 0 1,-1 0 9,1 0 8,42 0 199,1 0-169,-1 0-38,0 0 20,0 0-19,0 21-10,0-21-1,1 0 16,-44 0 183,1 0-188,0 0-7,0 0 3,42 0 149,0 0-136,0 0 21</inkml:trace>
    </iact:actionData>
  </iact:action>
  <iact:action type="add" startTime="62644">
    <iact:property name="dataType"/>
    <iact:actionData xml:id="d9">
      <inkml:trace xmlns:inkml="http://www.w3.org/2003/InkML" xml:id="stk9" contextRef="#ctx0" brushRef="#br0">24342 8911 0,'-22'-21'77,"1"21"-39,21-21-29,-21 21 2,21-21 8,-21 21-9,0 0 14,0-21-20,-1 21 26,1 0-3,0 0-15,21-22-2,-21 22-1,0 0 10,0 0 12,-1 0-6,1 0-9,0 0 10,0 0-7,0 0 20,0 0-30,-1 0 11,22 22-11,-21-22 1,0 21 10,0-21-11,21 21 10,-21-21 20,0 0-19,21 21-11,-22 0 98,1-21-97,21 21 9,0 1-4,-21-22-9,21 21 22,-21 21 108,0-21-103,0-21 71,-1 0-75,22-21-20,0 0 7,-21 0 3,0 21 5,0-21-15,0 21 30,21-22-20,-21 22 10,42 0 175,0 0-185,0 0-4,-21 22-11,21-22 6,-21 21 0,21 0-1,1 0 1,-1-21 0,-21 21-1,21-21 2,0 21-1,-21 1-1,21-22 2,0 0 30,1 0 179,-22-22-210,0 1 19,21 21 19,-21-21-13,21 0 76,-21 0-91,21 21-10</inkml:trace>
    </iact:actionData>
  </iact:action>
  <iact:action type="add" startTime="67403">
    <iact:property name="dataType"/>
    <iact:actionData xml:id="d10">
      <inkml:trace xmlns:inkml="http://www.w3.org/2003/InkML" xml:id="stk10" contextRef="#ctx0" brushRef="#br0">24405 1418 0,'0'-21'125,"0"-21"-105,0 21 9,0-1-6,0 1 2,0 0-6,0 0 13,0 0-6,0 0 23,0-1-20,0 1 77,0 0-75,0 0 8,0 0 9,0 0-30,0-1 2,0 1 4,0 0 166,21 0-167,0 0 21,1 21 132,-1 0-157,0-21 0,0 21 5</inkml:trace>
    </iact:actionData>
  </iact:action>
  <iact:action type="add" startTime="70764">
    <iact:property name="dataType"/>
    <iact:actionData xml:id="d11">
      <inkml:trace xmlns:inkml="http://www.w3.org/2003/InkML" xml:id="stk11" contextRef="#ctx0" brushRef="#br0">24828 783 0,'22'0'47,"-1"0"13,0 0-3,0 0-15,-21 21-7,21-21-16,-21 22 10,0-1-9,21-21-10,-21 21 19,22-21-10,-22 21-10,21-21 1,-21 21 20,21-21-1,-21 21-19,0 1 13,21-22-3,-21 21 5,21-21 6,-21-21 327,0-1-349,0 1 146,0 0-76,0 42 307,0 0-336,0 1-21,0-1 68,-21-21-49,0 0 40,0 0-21,0 0-50,-1 0 25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11T03:19:55.3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8394">
    <iact:property name="dataType"/>
    <iact:actionData xml:id="d0">
      <inkml:trace xmlns:inkml="http://www.w3.org/2003/InkML" xml:id="stk0" contextRef="#ctx0" brushRef="#br0">2773 11303 0,'0'21'57,"0"0"-47,0 1 10,0-1 0,0 0-11,0 0 0,0 21 0,0 1 1,0-22 0,0 0-1,0 21 1,0-20 0,0-1 1,0 0-3,0 0 12,0 0-10,0 0 2,0 22 8,0-22-13,0 0 5,0 0-5,0 43 6,0-22 6,0-21-18,0 0 4,0 22 10,0-1-10,0-21 15</inkml:trace>
    </iact:actionData>
  </iact:action>
  <iact:action type="add" startTime="90113">
    <iact:property name="dataType"/>
    <iact:actionData xml:id="d1">
      <inkml:trace xmlns:inkml="http://www.w3.org/2003/InkML" xml:id="stk1" contextRef="#ctx0" brushRef="#br0">2836 11769 0,'21'-21'135,"43"-1"-124,-22-41-4,43-22 7,-22-21-8,22 43 7,-21-43-7,-22 43 7,21-1-6,-63 43 7,22 0-9,-22 63 102,0-21-96</inkml:trace>
    </iact:actionData>
  </iact:action>
  <iact:action type="add" startTime="91480">
    <iact:property name="dataType"/>
    <iact:actionData xml:id="d2">
      <inkml:trace xmlns:inkml="http://www.w3.org/2003/InkML" xml:id="stk2" contextRef="#ctx0" brushRef="#br0">2879 11769 0,'42'42'98,"-21"-21"-79,21 0-9,-20 1 0,20 20-2,-42 0 2,42 1 0,-21-1 1,22-21-2,-22 21 0,0 1 5,0-22-9,0 0 5,1 0 1,-1-21-2,-21 21 10,0-84 48,0 126-26</inkml:trace>
    </iact:actionData>
  </iact:action>
  <iact:action type="add" startTime="92616">
    <iact:property name="dataType"/>
    <iact:actionData xml:id="d3">
      <inkml:trace xmlns:inkml="http://www.w3.org/2003/InkML" xml:id="stk3" contextRef="#ctx0" brushRef="#br0">3514 11938 0,'21'0'49,"0"0"-40,0 0 1,0 0-1,0 0 2,1 0-2,-1 0 1,0 0 9,-21-21 185,0 0-175,0 0-19,0-1 9,0 1 0,-21 0 20,0 21-20,-1 0 1,1 0 0,0 0-7,0 0 3,0 0-7,0 0 1,-1 0 10,1 0-1,0 0 1,21 21-1,0 0 13,0 1-14,0-1 3,0 0-5,0 0 13,21-21 0,0 0 1,-21 21-11,22-21-5,-22 21-9,0 1 5,21-22 0,-21 21-1,21-21 1,-21 21 0,0 0-1,21-21 1,-21 21 0,21-21-1,0 0 11,1 0-11,-1 0 11,-21-21 28,0 0-39</inkml:trace>
    </iact:actionData>
  </iact:action>
  <iact:action type="add" startTime="94764">
    <iact:property name="dataType"/>
    <iact:actionData xml:id="d4">
      <inkml:trace xmlns:inkml="http://www.w3.org/2003/InkML" xml:id="stk4" contextRef="#ctx0" brushRef="#br0">3873 11917 0,'22'0'27,"-1"0"-17,0 0-1,21 0 10,-21 0 1,1-21-2,-1 21 3,0 0-11,-21-21 135,0-22-122,0 22-18,0-21 5,0-1 7,-21 1-14,-22 0 7,22 21 0,0-1-1,0 22 1,0 0 10,0 22 19,21-1-30,-22 0 1,22 0 10,-21 0-11,21 0 14,-21 1-8,0-1 5,0-21-11,21 21 2,0 0 8,0 0 0,0 0 0,0 1 11,0-1-20,0 0 77,21 0-57,-21 0-20,0 0 2,21 1 6,-21-1-17,21 0 6,-21 0 6,21-21-7,1 21 3,-1 0 2,21 1 3,0-1-9,-20 0 4,-1 0 2,21-21 3,-42 21-8,21 0 12,-21-63 40,0 0-45</inkml:trace>
    </iact:actionData>
  </iact:action>
  <iact:action type="add" startTime="96500">
    <iact:property name="dataType"/>
    <iact:actionData xml:id="d5">
      <inkml:trace xmlns:inkml="http://www.w3.org/2003/InkML" xml:id="stk5" contextRef="#ctx0" brushRef="#br0">4424 11684 0,'0'21'45,"0"0"-42,0 1 17,0-1-9,0 0 6,0 0-4,0 0-1,0 22 2,0-22-4,0 21 0,0 0 0,0-20 9,0 20-9,0 0 10,0-21-10,0 22-1,0-1 4,0 22-6,0-22 2,0 0 0,0 22 2,0-22-2,0-21 11,0-63 76,0-22-86,-21 22-1,21-21 1,0 20 0,0 1-1,0 21 1,0 0-1,0-1 11,0 1-1,0 0-5,0-21 1,0 21-5,0-1 0,0 1-1,0-42 1,0 42 0,0-1 4,21-20-5,-21 21-3,21 0 6,-21 0-3,21 21 18,0 0 12,0 0-10,1 0-9,-1 0 19,0 0 10,-21 21-40,0 0 11,0 0-11,0 0 11,21-21-11,-21 21 1,0 1 11,0-1-10,0 0 7,0 0 21,-21-21 11,0 21-33,-22-21 3,43 21-10,-21-21 9,0 22 39</inkml:trace>
    </iact:actionData>
  </iact:action>
  <iact:action type="add" startTime="98734">
    <iact:property name="dataType"/>
    <iact:actionData xml:id="d6">
      <inkml:trace xmlns:inkml="http://www.w3.org/2003/InkML" xml:id="stk6" contextRef="#ctx0" brushRef="#br0">5609 11261 0,'0'21'28,"0"0"1,0 0-9,0 0 18,0 1-28,0-1-1,0 0 1,0 21 0,0 1 4,0 20-9,0-21 4,0 22 1,0-22 0,0-21 0,0 1-1,0-1 1,0 0 25,0-42 55</inkml:trace>
    </iact:actionData>
  </iact:action>
  <iact:action type="add" startTime="100006">
    <iact:property name="dataType"/>
    <iact:actionData xml:id="d7">
      <inkml:trace xmlns:inkml="http://www.w3.org/2003/InkML" xml:id="stk7" contextRef="#ctx0" brushRef="#br0">5990 11684 0,'21'0'57,"0"0"-29,-21 21-18,0 0 0,0 1 5,0-1-1,0 0-5,0 0 11,0 0-6,0 0-9,0 1 25,-21-1-11,0 0 1,21 0-11,-21-21 7,21 21-2,-21-21-4,0 0 6,-1 0 6,1 0 17,0 0 30,21-42 6,0 21-65,0 0 0,0-22 0,0-20-1,0 20 2,0-20-1,21 21-1,0 20 0,1 22 6,-1-21-10,0 21 4,0 0 1,0 0 9,0 0 30,-21 21 25,0 1-70</inkml:trace>
    </iact:actionData>
  </iact:action>
  <iact:action type="add" startTime="101743">
    <iact:property name="dataType"/>
    <iact:actionData xml:id="d8">
      <inkml:trace xmlns:inkml="http://www.w3.org/2003/InkML" xml:id="stk8" contextRef="#ctx0" brushRef="#br0">6413 11663 0,'0'21'86,"0"0"-57,0 0-9,-21-21-10,21 43 5,-21-1-10,0-21 3,21 22 18,-21 20-25,21-42 4,-21 0 9,21 1-12,-22-22 22,22 21-18,-21-21 13,0 0-6,21 21-7,-21 0 4,21 0 10,-21-21-12,0 0 44,-1 0-21,22-21 47,0 0-73,0 0 9,0 0-9,0-22 5,0 22 0,0 0-1,0 0 1,0 0 9,0-22-9,22 43-1,-22-21 1,21 21 35,-21-21-37,21 21 18,-21-21-5,21 21-5,0 0 3,0 0 11,1 0-1,-1 0 10</inkml:trace>
    </iact:actionData>
  </iact:action>
  <iact:action type="add" startTime="103431">
    <iact:property name="dataType"/>
    <iact:actionData xml:id="d9">
      <inkml:trace xmlns:inkml="http://www.w3.org/2003/InkML" xml:id="stk9" contextRef="#ctx0" brushRef="#br0">6604 11684 0,'0'21'28,"0"0"-8,0 1 9,0-1 0,0 0-9,0 0-1,0 0-9,0 0 0,0 22-1,0-1 1,0 22 2,0-22-4,0 0 4,-21 1-6,21-22 4,0 0 0,0 0 0,0-42 209,-21 0-213,21-43 2,0 22 3,0-22-3,0 43 4,0-42-5,0 42 7,0-1 1,0 1-5,0 0 14,0 0 25,21 21-33,0 0 43,0 0-22,0 0 11,0 0 0,1 0-9,-1 0-20,0 0 30,-21 21 57,-21-21-57,0 21-38,-1 0 7,1-21-9,0 0 1,0 0 19,21 22-9,-21-22 0</inkml:trace>
    </iact:actionData>
  </iact:action>
  <iact:action type="add" startTime="105723">
    <iact:property name="dataType"/>
    <iact:actionData xml:id="d10">
      <inkml:trace xmlns:inkml="http://www.w3.org/2003/InkML" xml:id="stk10" contextRef="#ctx0" brushRef="#br0">6900 11748 0,'0'21'47,"0"0"-38,0 0 30,0 0 49,0 0-79,0 1 20,0-1-6,0 0-6,0 0-9,0-211 91</inkml:trace>
    </iact:actionData>
  </iact:action>
  <iact:action type="add" startTime="106887">
    <iact:property name="dataType"/>
    <iact:actionData xml:id="d11">
      <inkml:trace xmlns:inkml="http://www.w3.org/2003/InkML" xml:id="stk11" contextRef="#ctx0" brushRef="#br0">6921 11536 0</inkml:trace>
    </iact:actionData>
  </iact:action>
  <iact:action type="add" startTime="107576">
    <iact:property name="dataType"/>
    <iact:actionData xml:id="d12">
      <inkml:trace xmlns:inkml="http://www.w3.org/2003/InkML" xml:id="stk12" contextRef="#ctx0" brushRef="#br0">7154 11599 0,'0'22'93,"0"-1"-89,0 0 4,0 0 2,0 21 0,0 1 3,0-1-7,0 22 4,0-22 0,0-21 0,0 21-1,0-20 1,0-65 125,0 22-122,0 0-7,0-21 4,0-1 0,0 1 0,0 0 4,0 20-9,0 1 5,0 0-1,0 0 2,21 21 56,1 0-57,-1 0 15,0 0-2,0 0-4,0 0 1,0 0 39,-21 21-40,0 0 1,0 0 0,0 1-11,0-1 11,0 0-9,0 0-4,0 0 6,0 0-6,0 22 12,0-22 2</inkml:trace>
    </iact:actionData>
  </iact:action>
  <iact:action type="add" startTime="109431">
    <iact:property name="dataType"/>
    <iact:actionData xml:id="d13">
      <inkml:trace xmlns:inkml="http://www.w3.org/2003/InkML" xml:id="stk13" contextRef="#ctx0" brushRef="#br0">7747 11705 0,'-21'0'66,"0"0"-45,-1 0-2,1 0-9,0 0-1,0 0 3,0 0 6,0 21-10,-1 1 3,-20-1 8,21 0 4,21 0-14,-21-21 7,21 21-7,0 0 21,0 1 9,21-22 18,-21 21-27,21 0-11,0-21 1,0 0-10,1 0 13,-1 0-18,21 0 14,-21 0 1,0 0-1,1 0 39,-1 0-19,-21-21-20,0 0 11,0-1 8,0 1 12,0 0-21,0 0-10,0 0 1,0 0 38,0 42 38,0 21-76,0-21-1,0 22-9,0-22 0,0 0-1,0 0 1,-21-21 4,21 21-8,0 0 13,-22 1 34,22-1-38,0 21-6,-21-21 1,21 22-1,-21-1 1,21-21 0,0 0 0,-21-21 0,0 0 9,21 21 20,-21-21-30,21 22 20,-22-22-9,1 21 40,0-21-49,21-21 112,0-1-113,0 1 0,0-21 0</inkml:trace>
    </iact:actionData>
  </iact:action>
  <iact:action type="add" startTime="112828">
    <iact:property name="dataType"/>
    <iact:actionData xml:id="d14">
      <inkml:trace xmlns:inkml="http://www.w3.org/2003/InkML" xml:id="stk14" contextRef="#ctx0" brushRef="#br0">8340 11642 0,'0'21'96,"0"0"-86,0 0 4,0 22-8,0-22 3,0 21 1,0-21 4,0 22-9,0-1 5,0-21-1,0 0 1,0 0 10,21-21 173,-21-21-163,0 0-20,21 0 9,-21 0 1,0 0 9,0-1-9,21 22 18,-21-21-9,21 21 20,-21-21 8,0 0-37,0 0 9,0 0-19,21-1 145,-21 1-93,22 21 54,-22 21-24,0 1-72,0-1-6,0 0 1,0 0-14,0 21 18,0-20-10,0-1 1,0 0 4,0 0 1,0 0-6,0 0 21</inkml:trace>
    </iact:actionData>
  </iact:action>
  <iact:action type="add" startTime="115099">
    <iact:property name="dataType"/>
    <iact:actionData xml:id="d15">
      <inkml:trace xmlns:inkml="http://www.w3.org/2003/InkML" xml:id="stk15" contextRef="#ctx0" brushRef="#br0">8615 11684 0,'0'21'39,"0"0"-29,0 1-2,0-1 3,0 0-2,0 0 13,0 0-15,0 0 2,0 1 11,0-1-10,0 0 9,0 0 1,0 0-1,0 0 10,0 1-10,21-44 167,-21 1-177,0 0 11,0 0-11,21 21 2,-21-21-3,21 21 61,0 0-40,1 0 14,20 0-18,-21 21-6,0 0 1,-21 0 11,0 0 6</inkml:trace>
    </iact:actionData>
  </iact:action>
  <iact:action type="add" startTime="116856">
    <iact:property name="dataType"/>
    <iact:actionData xml:id="d16">
      <inkml:trace xmlns:inkml="http://www.w3.org/2003/InkML" xml:id="stk16" contextRef="#ctx0" brushRef="#br0">9080 11197 0,'0'21'39,"0"1"-30,0-1 0,0 0 2,0 0-2,0 0 1,0 22 9,0-22-9,0 21 9,0-21-9,0 22 9,0-22 1,0 0-11,0 0 1,0 21 0,0 1-1,0-1 1,0 0-1,0 1 2,0-22-2,22 21 1,-22-21 4,0 1-9,0-44 72,0 1-57,0 0-11</inkml:trace>
    </iact:actionData>
  </iact:action>
  <iact:action type="add" startTime="118069">
    <iact:property name="dataType"/>
    <iact:actionData xml:id="d17">
      <inkml:trace xmlns:inkml="http://www.w3.org/2003/InkML" xml:id="stk17" contextRef="#ctx0" brushRef="#br0">8953 11536 0,'22'0'57,"-1"0"-46,0 0 8,0 0 0,0 0-4,0 0 8,1 0 6,-1 0 20,0 0 30</inkml:trace>
    </iact:actionData>
  </iact:action>
  <iact:action type="add" startTime="119079">
    <iact:property name="dataType"/>
    <iact:actionData xml:id="d18">
      <inkml:trace xmlns:inkml="http://www.w3.org/2003/InkML" xml:id="stk18" contextRef="#ctx0" brushRef="#br0">9313 11536 0,'0'21'67,"0"0"-57,0 0 5,0 1-10,0-1 3,0 21 2,0 0 6,0 1-11,0-22 3,0 21 2,0-21 0,0 1 19,0-1 49,0-169-3,0 126-64,0 1 3,0 233 5</inkml:trace>
    </iact:actionData>
  </iact:action>
  <iact:action type="add" startTime="120612">
    <iact:property name="dataType"/>
    <iact:actionData xml:id="d19">
      <inkml:trace xmlns:inkml="http://www.w3.org/2003/InkML" xml:id="stk19" contextRef="#ctx0" brushRef="#br0">9356 11409 0</inkml:trace>
    </iact:actionData>
  </iact:action>
  <iact:action type="add" startTime="121757">
    <iact:property name="dataType"/>
    <iact:actionData xml:id="d20">
      <inkml:trace xmlns:inkml="http://www.w3.org/2003/InkML" xml:id="stk20" contextRef="#ctx0" brushRef="#br0">9631 11197 0,'0'21'57,"0"1"-47,0-1 9,0 21-8,0 0-2,0-20 1,0 20-1,0 21 1,0-20 0,0-1 0,0 0-2,0-20 3,0-1-2,0 0 1,0 21 9,0-21 1,0 22-11,0-1 1,0-21 0,0 22-1,0-1 2,0 0-3,0-21 12,21-21 0</inkml:trace>
    </iact:actionData>
  </iact:action>
  <iact:action type="add" startTime="123058">
    <iact:property name="dataType"/>
    <iact:actionData xml:id="d21">
      <inkml:trace xmlns:inkml="http://www.w3.org/2003/InkML" xml:id="stk21" contextRef="#ctx0" brushRef="#br0">10054 11578 0,'0'21'38,"0"1"-29,0-1 11,0 0-11,0 0 1,0 0-1,0 0 11,0 1-10,21-1-1,0 0 21,-21 0-20,22-21 105,-22-21-85,0 0-1,21 21-4,-21-21-21,21-1 15,-21 1-10,0 0 11,0 0-1,21 21-9,-21-21 9,0 0-9,21 21-1,-21 21 90,0 0-79,0 0-2,0 0-7,0 0 8,0 1 0,21-1 10,1-21-20,-22 21 11,21 0-10,-21 0 9,21-21 40,-21-21-9,0 0-43,21 21 7,-21-21-8,0 0 13,21-1 10,-21 1-9,0 0-11,0 0 12,0-21-4,0 20 2,21 1 1</inkml:trace>
    </iact:actionData>
  </iact:action>
  <iact:action type="add" startTime="124970">
    <iact:property name="dataType"/>
    <iact:actionData xml:id="d22">
      <inkml:trace xmlns:inkml="http://www.w3.org/2003/InkML" xml:id="stk22" contextRef="#ctx0" brushRef="#br0">10520 11218 0,'0'22'67,"0"-1"-38,0 0-20,-21 0 11,21 21-10,0 22 0,0-22-1,0 1 2,0-1-2,0 0 0,0 1 1,0-22 0,0 0-1,0 0 1,0 0 10,0 0-1,0 1 1,0-1-11,0 0 10,0-63 88,0 20-88,21-20-7,-21 21 5,21 0 12,-21 0 1,21 21-11,0 0 29,0 0-38,-21 21-1,22-21 2,-1 0 7,0 0 2,0 21-10,-21 0 19,0 0-10,0 0-9,0 1 9,0 20-8,0-21-2,0 21 11,0-63 58</inkml:trace>
    </iact:actionData>
  </iact:action>
  <iact:action type="add" startTime="126523">
    <iact:property name="dataType"/>
    <iact:actionData xml:id="d23">
      <inkml:trace xmlns:inkml="http://www.w3.org/2003/InkML" xml:id="stk23" contextRef="#ctx0" brushRef="#br0">11028 11663 0,'0'21'115,"0"0"-47,0 0-22,-21 1 15,-1-22 0,22 21-55,-21-21 23,0 0 4,0 0 2,0 0 14,0 0 48,21-21-44,0-1-32,0 1-8,0 0 16,21 21-9,-21-42-11,21 42 0,-21-21 2,21 21-1,0 0-1,0 0 36,1 0 7</inkml:trace>
    </iact:actionData>
  </iact:action>
  <iact:action type="add" startTime="128221">
    <iact:property name="dataType"/>
    <iact:actionData xml:id="d24">
      <inkml:trace xmlns:inkml="http://www.w3.org/2003/InkML" xml:id="stk24" contextRef="#ctx0" brushRef="#br0">11197 11197 0,'0'43'48,"0"-22"-19,0 0-20,0 0 1,0 0 0,0 22 0,0-1-1,0 0 5,0 1-9,0 20 5,0-21 0,0-20 0,0-1 3,0 21-7,0-21 13,0 22-9,0-1 0,0-21 0,0 21 0,0-20-1,0 20 2,0-21-3,0 0 1,0-42 70,0 0-70</inkml:trace>
    </iact:actionData>
  </iact:action>
  <iact:action type="add" startTime="129279">
    <iact:property name="dataType"/>
    <iact:actionData xml:id="d25">
      <inkml:trace xmlns:inkml="http://www.w3.org/2003/InkML" xml:id="stk25" contextRef="#ctx0" brushRef="#br0">11345 11832 0,'21'0'27,"1"0"-6,-1 0-12,0 0 1,0 0 19,-21-21 35,21 21-41,-21-21 17,0 0-22,21 0 3,-21-1-2,0 1-10,0 0 20,0 0-9,0 0-2,0 0-4,-21 21 2,0 0 3,0 0 0,0 0-9,0 0 0,-1 0 9,1 0-8,0 0 18,21 21-10,0 0 1,0 0-11,0 0 0,0 0 11,0 1-1,0-1 1,21-21 57,0 0-67,-21 21 13,22 0-16,-1-21 2,0 0 1,-21 21-2,21-21 3,0 0-2,0 0 1,1 21 0,-1-21 9,-21 22 1,21-22-10</inkml:trace>
    </iact:actionData>
  </iact:action>
  <iact:action type="add" startTime="131084">
    <iact:property name="dataType"/>
    <iact:actionData xml:id="d26">
      <inkml:trace xmlns:inkml="http://www.w3.org/2003/InkML" xml:id="stk26" contextRef="#ctx0" brushRef="#br0">12065 11261 0,'0'21'51,"0"0"-25,0 0-17,0 22 2,0-1 3,0 21-9,0 1 5,0 21-1,0-43 0,0 0 2,0 1-2,0-22 0,0 0 1,0 21 0,0-21-1,0 1 1,0-1 0,0 0 3,0 0-6,0-42 50</inkml:trace>
    </iact:actionData>
  </iact:action>
  <iact:action type="add" startTime="132891">
    <iact:property name="dataType"/>
    <iact:actionData xml:id="d27">
      <inkml:trace xmlns:inkml="http://www.w3.org/2003/InkML" xml:id="stk27" contextRef="#ctx0" brushRef="#br0">12382 11240 0,'-21'0'37,"0"0"-18,-21 0 1,21 0-1,-1 0 1,22 21-8,-21-21-5,21 21 11,-21 0 14,21 0-15,0 0 3,21-21 39,0 0-50,1 0 10,-1 0 0,0 0 11,0 0-11,-21 22 10,21-22-20,-21 21 30,0 0-19,0 0-8,0 0 5,-21 0 16,0-21-28,0 22 14,21-1-9,-21-21 0,-1 0 19,1 0-19,21-21 38,0-1-39,0 1 6</inkml:trace>
    </iact:actionData>
  </iact:action>
  <iact:action type="add" startTime="134685">
    <iact:property name="dataType"/>
    <iact:actionData xml:id="d28">
      <inkml:trace xmlns:inkml="http://www.w3.org/2003/InkML" xml:id="stk28" contextRef="#ctx0" brushRef="#br0">12552 11070 0,'0'21'81,"0"1"-65,0-1 13,0 0-19,0 0 6,0 21-3,0-20-1,0-1-5,0 0 2,0 21 2,0-21-2,0 1 1,0-1 0,0 0 0,0 0 0,0 0-2,0 0 13,0 1-9,0-1 7,0 21 1,0-21 6,0-42 50,0 0-66,0 63 31</inkml:trace>
    </iact:actionData>
  </iact:action>
  <iact:action type="add" startTime="135976">
    <iact:property name="dataType"/>
    <iact:actionData xml:id="d29">
      <inkml:trace xmlns:inkml="http://www.w3.org/2003/InkML" xml:id="stk29" contextRef="#ctx0" brushRef="#br0">12488 11367 0,'21'0'58,"1"0"-48,-1 0 9,0 0-3,0 0-11,0 0 12</inkml:trace>
    </iact:actionData>
  </iact:action>
  <iact:action type="add" startTime="137005">
    <iact:property name="dataType"/>
    <iact:actionData xml:id="d30">
      <inkml:trace xmlns:inkml="http://www.w3.org/2003/InkML" xml:id="stk30" contextRef="#ctx0" brushRef="#br0">13039 11705 0,'0'21'57,"0"1"-46,0-1-2,0 21 1,0-21 8,0 0-3,0 1-10,0-1 5,0 0 9,0 0 0,0 0-9,0 0 10,21 1-10,-21-1-1,0 0 1,21-21 0,-21 42-1,21-21 11,0-21-1,0-21 39,-21 0-48,0 0 5,0 0-12,0 0 8,22-1 8,-22 1-8,21 21-3,-21-21 4,0 0-4,21-21 1,-21 20 9,21 1-13,-21 0 1,21 21 6,-21 21 113,0 0-116,0 1 1,0-1 10,0 0 0,0 0-11,21-21 10,-21 21 0,22-21 1,-1 0 108,-21-21-105,0 0-20,21 21 8,-21-21-3,0-22 2,21 43 0,-21-42-1,21 21 11,0 0-10,-21 0 20,22 21-12,-44 0 42</inkml:trace>
    </iact:actionData>
  </iact:action>
  <iact:action type="add" startTime="138693">
    <iact:property name="dataType"/>
    <iact:actionData xml:id="d31">
      <inkml:trace xmlns:inkml="http://www.w3.org/2003/InkML" xml:id="stk31" contextRef="#ctx0" brushRef="#br0">13695 11726 0,'0'22'28,"21"-1"-8,0 0 3,0 21-7,-21-21-7,0 1 1,0-1 0,0 0 19,0 0 0,0 0 2,-21-21-23,0 0 11,0 0 1,0 0-1,-1 0-3,1 0-4,0 0 8,21-21-9,-21 21 7,21-21 12,0 0-11,0 0-1,0-1-7,21 1-2,0 21 2,0-21-2,-21 0 3,22 21 7</inkml:trace>
    </iact:actionData>
  </iact:action>
  <iact:action type="add" startTime="140314">
    <iact:property name="dataType"/>
    <iact:actionData xml:id="d32">
      <inkml:trace xmlns:inkml="http://www.w3.org/2003/InkML" xml:id="stk32" contextRef="#ctx0" brushRef="#br0">13991 11748 0,'0'21'67,"0"21"-47,0 0-11,0 1 1,0-1-1,0 0 2,0 1-2,0-1 0,0-21 12,0 0-3,21-21-8,-21-21 97,0 0-97,0 0 5,0 0-10,0-22 4,0 22 0,0 0 1,0 0 1,0 0 7,21 21-9,-21-21 1,0-1 9,22 22-9,-1 0 0,0 0 19,0 0 3,0 0-12,0 0-13,1 0 22</inkml:trace>
    </iact:actionData>
  </iact:action>
  <iact:action type="add" startTime="141567">
    <iact:property name="dataType"/>
    <iact:actionData xml:id="d33">
      <inkml:trace xmlns:inkml="http://www.w3.org/2003/InkML" xml:id="stk33" contextRef="#ctx0" brushRef="#br0">14584 11748 0,'-21'0'29,"21"21"-20,-22-21 1,22 21-1,-21-21 1,0 21 9,21 0-9,-21-21 0,21 21 13,-21-21-17,21 22 13,0-1 11,0 0 20,0 0-33,21-21 90,0 0-98,0 0 10,22 0-9,-43 21 0,21-21 0,0 0 9,0 0 108,-21-21-99,0 0-8,0 0-9,0 0 2,0-1-6,0-20 1,0-21 2,0-1 5,0 22-8,0-1 5,-21-20-6,21 42 2,0-22 4,0 1-5,-21 42 5,21-21-4,0 0 1,0 0 2,-21 21 77</inkml:trace>
    </iact:actionData>
  </iact:action>
  <iact:action type="add" startTime="143604">
    <iact:property name="dataType"/>
    <iact:actionData xml:id="d34">
      <inkml:trace xmlns:inkml="http://www.w3.org/2003/InkML" xml:id="stk34" contextRef="#ctx0" brushRef="#br0">12234 12150 0,'0'21'21,"0"21"-12,0 22 0,21-22 1,1-21 0,-1 22 0,-21-1-1,21-21 1,0 0 0,0 0 9,-21 1 5,0-1-18,21 0 3,-21 0 10,0 0-10,0 0 1,0 1 0,0-1-1,0 21 2,0 22-2,0-22 1,22-21 4,-22 0-9,0 22 10,21-43-1,-21 21-4,0-64 115,0 65-93,0-1-28</inkml:trace>
    </iact:actionData>
  </iact:action>
  <iact:action type="add" startTime="144759">
    <iact:property name="dataType"/>
    <iact:actionData xml:id="d35">
      <inkml:trace xmlns:inkml="http://www.w3.org/2003/InkML" xml:id="stk35" contextRef="#ctx0" brushRef="#br0">12192 12869 0,'0'-21'18,"0"0"-7,0-21 8,21 21 0,0-22-3,0 1-3,1 21 7,-1 21-11,0-43 7,0 22-3,-21 0-4,21 0 2,-21 0-2,0 0 1,0-1 9,0 1 0,21 21-7,-21-21 8,22 21 0,-22-21 26,0 0-27,0 0-10,21-1 2,-21 1 8,0 0 10,21 21-19,-21-21 96,21 21-52</inkml:trace>
    </iact:actionData>
  </iact:action>
  <iact:action type="add" startTime="146477">
    <iact:property name="dataType"/>
    <iact:actionData xml:id="d36">
      <inkml:trace xmlns:inkml="http://www.w3.org/2003/InkML" xml:id="stk36" contextRef="#ctx0" brushRef="#br0">12573 12742 0,'21'0'37,"0"0"-16,0 0 66,1 0 0,-1 0-58,0 0-19,0 0 10,-21-21 14,0 0 48,0 0-14,0 0-10,0 0-39,-21 21-9,0-22 9,0 1 0,-1 0 1,1 0-10,0 21-2,0 0 12,0 0 0,0 0 14,21 21-30,0 0 16,0 0-1,0 1-9,0-1 0,0 0 28,0 0 21,0 0-11,21 0-8,-21 1 8,21-22-38,0 21 28,0-21-19,0 21-9,1-21 0,20 0 9,0 21 1,-21-21-1,-21 21-8,22-21 8,-22-21 115</inkml:trace>
    </iact:actionData>
  </iact:action>
  <iact:action type="add" startTime="148631">
    <iact:property name="dataType"/>
    <iact:actionData xml:id="d37">
      <inkml:trace xmlns:inkml="http://www.w3.org/2003/InkML" xml:id="stk37" contextRef="#ctx0" brushRef="#br0">13102 12594 0,'-21'0'58,"0"0"-39,0 21 1,-1 1-1,22-1-10,-21-21 1,21 21 0,-21-21-1,21 21 11,-21-21-6,21 21 1,-21 0 8,21 1 3,0-1 90,21-21-87,0 0-10,0 0-4,-21 21-11,21 0 15,1-21 1,-1 0-1,0 0 21,0 0 28,-21-21-58,0 0 23,0 0 5,0-1-22,0 1-7,0 0 1,0-21 5,0-1-6,0 1-4,0 21 5,0 0-1,0 0 2,0-1-2,0 1 1,0 0-1,0 0 1,0 0 20,0 0-1,0-1-9,0 1 7,0 0 22,0 0-16,0 0-17,0 42 158,0 0-144,0 0-12,0 0 3,0 1-9,0-1 14,0 0 3,0 0 0,0 0-20,0 0 2,0 1 8,0 20-10,0 0 11,21-42-10,-21 21-1,0 22 12,0-22-3,0 0 32,21-21-21,-21 21 21,22-21-33</inkml:trace>
    </iact:actionData>
  </iact:action>
  <iact:action type="add" startTime="151534">
    <iact:property name="dataType"/>
    <iact:actionData xml:id="d38">
      <inkml:trace xmlns:inkml="http://www.w3.org/2003/InkML" xml:id="stk38" contextRef="#ctx0" brushRef="#br0">13652 12594 0,'22'0'46,"-1"0"-36,0 0 18,0 0 1,0 0 1,0 0-11,-21 21 10,22 1 9,-22-1-37,0 0 18,0 0-18,0 0 9,0 0 8,0 1 2,0-1 10,0 0-22,0 0 22,-22 0 58,1-21-69,0 0 11,0 0 8,0 0 1,0 0-9,21-21 46,0-21-47,0 21-10,0-1-9,0 1 10,0 0-11,21 21 0,-21-21 5,21 21-7,-21-21 11,21 21-8,0 0 39,0-21-15</inkml:trace>
    </iact:actionData>
  </iact:action>
  <iact:action type="add" startTime="153784">
    <iact:property name="dataType"/>
    <iact:actionData xml:id="d39">
      <inkml:trace xmlns:inkml="http://www.w3.org/2003/InkML" xml:id="stk39" contextRef="#ctx0" brushRef="#br0">14097 12552 0,'0'21'162,"0"0"-150,0 0 1,0 1-3,0-1-4,0 0 8,0 0-4,0 21-5,0-20 15,21 20-11,-21-21 15,21-21-19,-21 21 31,21-21-22,1 0 43,-1 0 12,0 0-50,-21-21-10,0 0 58,0 0-18,21 0-39,-21-1 13,0 1-17,0 0 4,0 0-1,0 0 0,0 0 2,0-1-2,0 1 21,0 0 18,0 0-8,0 42 162,0 0-182,0 0-1,0 1 11,0-1-20,0 0-1,0 0 1,21-21-1,-21 42 1,0-20 9,0-1 1,0 0-11,21-21 10,-21 21 22,22-21-12,-1 0 22</inkml:trace>
    </iact:actionData>
  </iact:action>
  <iact:action type="add" startTime="156609">
    <iact:property name="dataType"/>
    <iact:actionData xml:id="d40">
      <inkml:trace xmlns:inkml="http://www.w3.org/2003/InkML" xml:id="stk40" contextRef="#ctx0" brushRef="#br0">14457 12171 0,'0'21'102,"0"0"-86,0 0-9,0 1 5,0 20-5,0 0 6,0-21 3,0 1-6,0-1 5,0 0-1,0 0 38,0 0-36,0 0-6,0 1 14,0-1 1,0 0-7,0 0 6,0 0 1,0 0 6,0 1-10,0-1-6,0 0 5,0 0 9,0 0 10,21-21 78</inkml:trace>
    </iact:actionData>
  </iact:action>
  <iact:action type="add" startTime="158345">
    <iact:property name="dataType"/>
    <iact:actionData xml:id="d41">
      <inkml:trace xmlns:inkml="http://www.w3.org/2003/InkML" xml:id="stk41" contextRef="#ctx0" brushRef="#br0">14266 12340 0,'21'0'106,"22"0"-86,-1 0-10,-21 0 0,0 0-1,22 0 1,-1 0-1,-21 0 11,22 0-10,-22 0 14</inkml:trace>
    </iact:actionData>
  </iact:action>
  <iact:action type="add" startTime="160355">
    <iact:property name="dataType"/>
    <iact:actionData xml:id="d42">
      <inkml:trace xmlns:inkml="http://www.w3.org/2003/InkML" xml:id="stk42" contextRef="#ctx0" brushRef="#br0">10033 13822 0,'0'21'67,"0"0"-47,0 0-12,0 1 10,-21 41-16,0-21 8,-1-20 0,22 20 0,0 0-1,-21 1 1,0-22 0,21 21 0,-21-21 9,21 0 16,-21-21-20,0 0 21,21 22-25,0-1 18,0 0-10</inkml:trace>
    </iact:actionData>
  </iact:action>
  <iact:action type="add" startTime="161569">
    <iact:property name="dataType"/>
    <iact:actionData xml:id="d43">
      <inkml:trace xmlns:inkml="http://www.w3.org/2003/InkML" xml:id="stk43" contextRef="#ctx0" brushRef="#br0">9758 14647 0,'0'22'48,"0"-1"-39,0 0 1,0 0 0,0 43 0,-21-43 0,21 0-1,0 21 1,0-21 0,0 1-1,0-1 0,0-42 30,0-22-30</inkml:trace>
    </iact:actionData>
  </iact:action>
  <iact:action type="add" startTime="162557">
    <iact:property name="dataType"/>
    <iact:actionData xml:id="d44">
      <inkml:trace xmlns:inkml="http://www.w3.org/2003/InkML" xml:id="stk44" contextRef="#ctx0" brushRef="#br0">9737 14372 0</inkml:trace>
    </iact:actionData>
  </iact:action>
  <iact:action type="add" startTime="163276">
    <iact:property name="dataType"/>
    <iact:actionData xml:id="d45">
      <inkml:trace xmlns:inkml="http://www.w3.org/2003/InkML" xml:id="stk45" contextRef="#ctx0" brushRef="#br0">9948 14647 0,'0'22'57,"0"-1"-46,0 0 7,0 0 12,0 21-21,0-20 0,0-1 1,0 21 1,0 0-3,0 1 12,0-22 15,0-42 164,0 0-189,0-1-3,0 1 15,0 0-15,0 0 5,21 0 6,-21 0 22,22-1-22,-1 22-8,0 0 3,-21-21-6,21 21 12,0 0 11,0 0-21,1 0 30,-22 21-16,0 1-7,0-1-6,0 0 9,0 0-9,0 0 0,0 0 0,0 1-1,0-1 1,0 0 9,21 0 4</inkml:trace>
    </iact:actionData>
  </iact:action>
  <iact:action type="add" startTime="165130">
    <iact:property name="dataType"/>
    <iact:actionData xml:id="d46">
      <inkml:trace xmlns:inkml="http://www.w3.org/2003/InkML" xml:id="stk46" contextRef="#ctx0" brushRef="#br0">10562 14393 0,'21'0'67,"0"0"-57,22 0 9,-22 0-9,0 0 0,0 0 0,22 0-1,-1 0 1,-21 0-1,0 0 2,0 0-2,1 0 10,-1 0-9,-21 22 0,0-1 8,0 0 2,0 0 0,-21-21-11,21 21 1,0 0 0,-22 1-1,22 20 2,-21 0-2,0-21 1,0 22 0,21-1-2,-21 0 2,0-20 0,21-1-1,-22-21 1,22 21 1,-21 0-2,21 0 5,-21-21-8,21 21 3,0 1 1,-21-22 0,42 0 155,21 0-146,-20 0-8,-1 0-3,21 0 2,0 0 4,-20 0 1,-1 0-5,0 0-1,0 0 22,-42 0 44</inkml:trace>
    </iact:actionData>
  </iact:action>
  <iact:action type="add" startTime="167236">
    <iact:property name="dataType"/>
    <iact:actionData xml:id="d47">
      <inkml:trace xmlns:inkml="http://www.w3.org/2003/InkML" xml:id="stk47" contextRef="#ctx0" brushRef="#br0">11049 14351 0,'0'21'87,"0"0"-58,0 1 12,0-1-22,-21 0-2,21 0 1,0 0 2,0 0-10,0-42 78,0 0-69,0-21 1,0 21 18,21 21 32,0 0 25,0 0-67,0 0 2,1 0-9,-1 0 7,0 0-14,-21 21 10,0 0-2,-21-21 82,0 0-75</inkml:trace>
    </iact:actionData>
  </iact:action>
  <iact:action type="add" startTime="168973">
    <iact:property name="dataType"/>
    <iact:actionData xml:id="d48">
      <inkml:trace xmlns:inkml="http://www.w3.org/2003/InkML" xml:id="stk48" contextRef="#ctx0" brushRef="#br0">11366 14330 0,'0'21'90,"0"0"-55,0 0-16,22-21 88,-22 22-46,21-22-26,0 0 36,0 0-26,0 0-25,0 0 41,-21-22-34,0 1 11,0 0 2,0 0-21,0 0 12,0 0-11,0-1-14,0 1 8,0 0-8,0 0 13,-21 21-5,0 0-8,21-21 2,-21 21 3,21-21 5,0-1-4,0 44 231,0-1-194,0 0 9,0 0-28,0 0-21,0 0 11,0 1-1,21 20 0,-21-21 2,21 0-12,-21 0 5,21 1 2,-21-1 18,22-21-30</inkml:trace>
    </iact:actionData>
  </iact:action>
  <iact:action type="add" startTime="171651">
    <iact:property name="dataType"/>
    <iact:actionData xml:id="d49">
      <inkml:trace xmlns:inkml="http://www.w3.org/2003/InkML" xml:id="stk49" contextRef="#ctx0" brushRef="#br0">11896 14584 0,'0'21'66,"0"21"-46,0 1-5,21-1-7,-21 0-2,21 1 4,0 20-1,-21-20 1,0-1-1,0-21 11,0 0-10,21-21 0,-21-21 98,0 0-91,21-21-6,-21-22 3,0 22-9,0-1 4,0 22 1,0-21 6,0 21-11,0 0 22,22-1-16,-22 1 18,21 21-21,0 0 12,0 0 87,-21 21-49,0 1-38,0-1-1,0 0-3,0 0-9,0 0 4,0 0-6,0 1 7,21 20-5,0-21 3,-21 0 0,22 0 9,-1-21 1,0 0 86,-21-21-96,0 0 3,0-21-7,0 21 3,0-1 0,0 1 2,0 0 8,0 0-10,0 0 1,0 0 0,21-1 10,-21 1-10</inkml:trace>
    </iact:actionData>
  </iact:action>
  <iact:action type="add" startTime="173844">
    <iact:property name="dataType"/>
    <iact:actionData xml:id="d50">
      <inkml:trace xmlns:inkml="http://www.w3.org/2003/InkML" xml:id="stk50" contextRef="#ctx0" brushRef="#br0">12446 14647 0,'21'0'38,"0"0"-18,0 0 9,1 0-10,-1 0 1,0 0 8,0 0 60,-21 22-79,0-1 21,0 0 0,0 0-11,0 0 1,0 0 1,0 1-1,0-1-14,0 0 8,0 0 11,0 0-16,0 0 11,0 1 18,0-1-9,0 0 0,-21-21-19,21 21 10,-21-21 8,21 21-18,-21-21 10,-1 0 0,1 0 8,0 0-7,0 0 2,0 0-17,0 0 13,21-21 20,0 0-29,0 0 9,0 0-10,0-1 11,0 1-10,0 0 8,0 0 2,0 0 20,21 21-12,-21-21-18,21 21 8</inkml:trace>
    </iact:actionData>
  </iact:action>
  <iact:action type="add" startTime="175989">
    <iact:property name="dataType"/>
    <iact:actionData xml:id="d51">
      <inkml:trace xmlns:inkml="http://www.w3.org/2003/InkML" xml:id="stk51" contextRef="#ctx0" brushRef="#br0">12827 14647 0,'0'22'58,"0"-1"-48,0 0-1,0 0 1,0 21 10,0-20-12,0 20 11,0-21 5,0 0 20,0 0-4,0 1-30,-21-1 18,21 0-8,0-42 126,0 0-138,0-1 13,0 1-12,0 0 21,0 0-22,0 0 12,0 0 5,0-1 8,0 1-23,21 0 19,-21 0-10,21 0 1,0 21 19,0 21 49</inkml:trace>
    </iact:actionData>
  </iact:action>
  <iact:action type="add" startTime="178153">
    <iact:property name="dataType"/>
    <iact:actionData xml:id="d52">
      <inkml:trace xmlns:inkml="http://www.w3.org/2003/InkML" xml:id="stk52" contextRef="#ctx0" brushRef="#br0">13314 14690 0,'-21'0'57,"-1"0"-45,1 21 5,21 0-7,0 0-1,-21-21 1,21 21 0,-21 1 9,21-1-10,0 0 21,-21-21-21,21 21 1,-21-21 0,21 21 0,0 0 9,-22-21-9,22 22 4,-21-22-9,21 21 92,21 0-35,1-21-43,-1 21-13,0-21 7,0 21 3,21-21 4,-42 21-10,22-21-1,-1 0 21,0 0 57,-21-21 0,0 0-58,0 0-21,0 0 12,0 0 10,0-1-20,0 1-1,0 0 4,0-21 5,0 21-10,0-1 3,0-20-2,0 0 0,0 21 2,0-1-3,-21 1 2,21 0 0,0 0 0,0 0 29,0 0-1,0-1-8,0 1-21,0 0 11,0 0 0,0 42 242,0 0-233,0 0-10,0 1 49,0-1-28,0 0-12,0 0-13,0 0-2,0 0 1,0 1-9,0-1 5,0 0 0,21 21 0,-21-21 0,0 22-1,21-1 11,0-42-11,-21 21 1,0 0 10,21-21-11,-21 22 15,22-22 20,-22 21 36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11T03:23:22.3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0245">
    <iact:property name="dataType"/>
    <iact:actionData xml:id="d0">
      <inkml:trace xmlns:inkml="http://www.w3.org/2003/InkML" xml:id="stk0" contextRef="#ctx0" brushRef="#br0">19812 16468 0,'21'0'125,"21"21"-115,22-21 6,42 42-11,-22-21 4,65 1-1,-1-1 2,21-21-1,22 42 2,-22-21-3,43 0 3,-22 1 1,1-1-4,-1-21 1,43 21 0,-21 0 2,-1-21-2,1 21 3,21 0-5,0 1 5,-1-1-4,-20 0 4,21 21-5,21-21 5,-21 1-4,21-22 5,21 0-7,0 0 7,21 21-7,-20-21 9,-1 0-9,21 0 2,0 0 2,1 0 6,-22 0-10,21 0 8,-21 0-11,-21 21 12,-21 0-11,-21-21 13,84 0-12,-63 0 2,21 0 4,-42 0-3,-43 0 1,-42 0 1,0 0 0,-42 0-1,-43 0 2,0 0-1,-20 0 1,-1-21 8,0 0-11</inkml:trace>
    </iact:actionData>
  </iact:action>
  <iact:action type="add" startTime="62292">
    <iact:property name="dataType"/>
    <iact:actionData xml:id="d1">
      <inkml:trace xmlns:inkml="http://www.w3.org/2003/InkML" xml:id="stk1" contextRef="#ctx0" brushRef="#br0">8721 18034 0,'42'0'107,"21"0"-97,86-21-1,83 0 1,86-43 4,42 43-5,0 21-3,42 0 4,-21 42-1,-106 1 1,21 20 0,22 1 0,-43-43 3,42 21-7,43-21 4,-42-21 3,-22 22-7,0-22 7,-42 42-7,0-42 4,-42 42 5,21-42-11,-43 0 6,22 21 0,-21 1 0,-22-1 0,0-21 4,-21 21-10,1-21 6,-1 0 0,-42 0 0,21 0-1,42 0 1,-63 0 1,42 0-2,-21 0 1,21 0-1,0 0 1,22 0 0,20 0 0,22 0-1,-43 0 1,0 0 0,-20 0 0,-22 0-1,21 0 1,21 0-1,-21 0 6,-21 0-10,0 0 4,-21 0 1,-21 0-1,21 0 6,-22 0-10,1 0 9,0 0-8,84 0 4,0 0-1,-21 0 5,22 0-8,-22 0 3,21 0 1,-21 0 0,-42 0-1,-21-21 1,-43 21 0,22 0-1,-43 0 1,0 0 0,0 0-1,0 0 1,1 0 0,-1-21 0,0-1 3</inkml:trace>
    </iact:actionData>
  </iact:action>
  <iact:action type="add" startTime="65350">
    <iact:property name="dataType"/>
    <iact:actionData xml:id="d2">
      <inkml:trace xmlns:inkml="http://www.w3.org/2003/InkML" xml:id="stk2" contextRef="#ctx0" brushRef="#br0">16129 9081 0,'42'0'145,"1"0"-134,-1 0 1,0 0-6,1 0 4,20 0 0,-21 0 4,1 0-9,-1 0 5,0 0 0,-20 0 5,-1 0-10,21 0 3,-21 0 13,-21-22 195,-21 1-201,0 0-6,0-21 1,-22 21 0,22-22-1,-21 22 2,21 0-2,0 21 1,21-21 0,0 42 155,21-21-154,0 21 17,21 0-9,-21-21-9,1 43 0,20-43 0,-21 42-1,0-42 0,22 42 1,-43 1 10,0-22-1,0 0 1,0 0 23,-22-21 11,1 0-34,0 0-7,0 0 3,21 21-7,-42-21 0,20 0 11,1 21-11,0-21 10,0 0 247</inkml:trace>
    </iact:actionData>
  </iact:action>
  <iact:action type="add" startTime="68923">
    <iact:property name="dataType"/>
    <iact:actionData xml:id="d3">
      <inkml:trace xmlns:inkml="http://www.w3.org/2003/InkML" xml:id="stk3" contextRef="#ctx0" brushRef="#br0">13906 8636 0,'0'21'96,"0"0"-87,0 22 2,0-22-2,0 0 4,0 21-7,0 1 3,0-1 1,0-21-1,0 22 1,0-22 0,0 0 0,0 0 9,0 0 0,0 0 1,0 1-10,0 20 10,0 0-12,0-21 2,0 22 0,0-22 0,0 21 3,0-21-7,22-21 4,-22 22 0,0-1-1,0-42 54</inkml:trace>
    </iact:actionData>
  </iact:action>
  <iact:action type="add" startTime="70485">
    <iact:property name="dataType"/>
    <iact:actionData xml:id="d4">
      <inkml:trace xmlns:inkml="http://www.w3.org/2003/InkML" xml:id="stk4" contextRef="#ctx0" brushRef="#br0">14605 8594 0,'-21'0'49,"0"0"18,-1 0-38,1 0-10,0 0-9,0 21 23,21 0-9,0 0 26,0 0-21,21-21 28,0 0-36,0 0-2,1 0 10,-1 0-10,0 0-11,0 22 4,0-22-3,0 21 1,1-21 9,-22 21-9,0 0 32,0 0 71,0 0-93,-22-21-1,1 22-5,0-22 5,-21 21-3,21-21-7,-22 21 10,22-21 1,21-21 87,0 0-92</inkml:trace>
    </iact:actionData>
  </iact:action>
  <iact:action type="add" startTime="72369">
    <iact:property name="dataType"/>
    <iact:actionData xml:id="d5">
      <inkml:trace xmlns:inkml="http://www.w3.org/2003/InkML" xml:id="stk5" contextRef="#ctx0" brushRef="#br0">14880 8382 0,'0'21'66,"0"0"-54,0 1 34,0-1-16,0 0-11,0 0-9,0 0-1,0 0 2,0 1-3,21 20 2,-21-21 0,0 21-1,0-20 2,0-1 2,0 0-7,0 0 4,0 0 13,21-21-4,-21 21 6,0 1-13</inkml:trace>
    </iact:actionData>
  </iact:action>
  <iact:action type="add" startTime="73591">
    <iact:property name="dataType"/>
    <iact:actionData xml:id="d6">
      <inkml:trace xmlns:inkml="http://www.w3.org/2003/InkML" xml:id="stk6" contextRef="#ctx0" brushRef="#br0">14774 8615 0,'64'-21'126,"-43"21"-116,21-21 6,-21 21-11,22-22 3,-1 1 1,22 21 2,-43 0 0,0 0-4,21 0 3,-42-21 0,-21 42 58,42-42-58</inkml:trace>
    </iact:actionData>
  </iact:action>
  <iact:action type="add" startTime="74668">
    <iact:property name="dataType"/>
    <iact:actionData xml:id="d7">
      <inkml:trace xmlns:inkml="http://www.w3.org/2003/InkML" xml:id="stk7" contextRef="#ctx0" brushRef="#br0">15176 8657 0,'22'0'29,"-1"0"-20,0 0 7,0 0-2,0 0 5,0-21 121,1 0-134,-1 21 14,-21-21-2,21 21-8,-21-21 86,-21 21-8,21-22-68,-21 22-10,-1 0 10,1 0 0,0 0-2,0 0 5,0 22-5,21-1-2,0 0 33,0 0-20,0 0 29,0 0 34,0 22-68,21-22-4,-21 0-5,0 0-11,21 0 6,0 1 0,-21-1-1,21 0 6,22 0-9,-22 0 3,21 0 1,-21 1-1,1-22 1,-1 0 0</inkml:trace>
    </iact:actionData>
  </iact:action>
  <iact:action type="add" startTime="76406">
    <iact:property name="dataType"/>
    <iact:actionData xml:id="d8">
      <inkml:trace xmlns:inkml="http://www.w3.org/2003/InkML" xml:id="stk8" contextRef="#ctx0" brushRef="#br0">15557 8573 0,'0'21'58,"0"0"-48,0 0 27,0 0 3,0 22-20,0-22-11,0 21 2,0 0-3,0 22 2,0-22 0,22 22-1,-22-22 1,0 22-1,0-43 1,0 42 0,0 1 0,0-22 0,0 0-1,0-20 1,0-1 4,0 0-8,0-42 92,0 0-78,0-22-13,0 22 7,0-21-8,0 21 7,0-22-6,0 22 5,0 0-5,0 0 6,0-22-7,0 1 8,-22-21-9,1-22 6,0-21-1,21 43 4,-21 20-8,21 22 2,0 0 3,0 0 4,0 0-2,0-1 16,21 22-20,0-21 21,0 21 13,-21-21-28,22 21-6,-1-21 10,0 21 1,-21 21 28,21-21-37,-21 21 5,21-21-3,-21 21-4,21-21 2,-21 22 7,0-1 1,0 0 10,0 0-6,0 0-4,0 0-12,0 1 5,0-1 8,0 0-1,0 0-12,0 21 5,0-20 8,0-1-11,-21 0 11,21 0 10,-21-21-24,0 0 32,0-21 11,21-21-39</inkml:trace>
    </iact:actionData>
  </iact:action>
  <iact:action type="add" startTime="79425">
    <iact:property name="dataType"/>
    <iact:actionData xml:id="d9">
      <inkml:trace xmlns:inkml="http://www.w3.org/2003/InkML" xml:id="stk9" contextRef="#ctx0" brushRef="#br0">16446 10583 0,'22'0'56,"20"0"-35,-21 0-2,21 0-10,-20 0 6,-1 0-10,21 0 10,-21-21-9,0 21 8,22-21-11,-22 21 7,0 0-1,0 0 2,0 0 9,1 0 8,-1 0-4,0-21 1,0 21 5,-42 0 144,0 0-155,0 0-9,-1 0-1,1 0 10,0 0-6,0-21 3,0 21 13,0 0 29,42 0 99,0 0-139,0 0 13,0 0-23,0 0 21,1 0 5,-22 21-18,21 0 4,-21 0-12,0 0 21,0 1 9,0-1 30,0 0-48,-21-21 0,21 21-11,-22-21 1,1 0 9,0 21 1,21-42 105,0 0-115,0 63 39</inkml:trace>
    </iact:actionData>
  </iact:action>
  <iact:action type="add" startTime="82472">
    <iact:property name="dataType"/>
    <iact:actionData xml:id="d10">
      <inkml:trace xmlns:inkml="http://www.w3.org/2003/InkML" xml:id="stk10" contextRef="#ctx0" brushRef="#br0">13758 10583 0,'0'-21'116,"43"0"-96,-22 21-1,0 0 4,0 0-3,-21-21-16,21 21 7,0 0 13,1 0-4,20 0-7,-21 0 7,0 0-1,0 0 1,1 0-8,-1 0 34,-21 21-26,21-21-12,-21 21 3,21-21 1,0 0-5,-21 21 13,0 1 13,0-1-13,0 0-15,0 0 19,0 0-9,0 0-5,0 1-1,0-1 11,0 0-1,0 0-9,0 0 10,-21-21-2,21 21-8,-21-21 0,0 22 9,21-1-9,-21-21-1,-1 21 1,22 0 0,-21 0 5,0 22-7,21-22-2,0 21 7,-21-21-7,21 0 4,0 1 10,21-22 164,21 0-164,-20 0-10,-1 0-2,0 0 5,42-22-6,-41 22 2,-1 0 1,0 0 3,42 0-6,-41 0 13,-1 0-11,-21-21 32,0-21 15</inkml:trace>
    </iact:actionData>
  </iact:action>
  <iact:action type="add" startTime="84916">
    <iact:property name="dataType"/>
    <iact:actionData xml:id="d11">
      <inkml:trace xmlns:inkml="http://www.w3.org/2003/InkML" xml:id="stk11" contextRef="#ctx0" brushRef="#br0">14774 10372 0,'-127'42'136,"106"-42"-126,21 21 15,-21-21-21,0 21 26,21 1-11,-21-22-10,21 21 11,0 0 19,0 0 8,0 0 11,21-21-43,0 0-1,0 0 16,0 0-21,0 0 21,1 0 18,-22 21 5,0 1-28,0-1-5,-22 0 16,1-21-14,0 21-2,0-21-1,0 0 10,21-42 106,0 21-126</inkml:trace>
    </iact:actionData>
  </iact:action>
  <iact:action type="add" startTime="87062">
    <iact:property name="dataType"/>
    <iact:actionData xml:id="d12">
      <inkml:trace xmlns:inkml="http://www.w3.org/2003/InkML" xml:id="stk12" contextRef="#ctx0" brushRef="#br0">14965 10139 0,'0'21'48,"0"0"-39,0 0 12,0 1 16,0-1-6,0 0-22,0 0 1,0 0 9,0 0-10,0 1 0,0-1 16,0 0-20,0 0 4,0 21 1,0-20 0,0 20 10,0-21-11,0 0 10,0 0-9</inkml:trace>
    </iact:actionData>
  </iact:action>
  <iact:action type="add" startTime="89517">
    <iact:property name="dataType"/>
    <iact:actionData xml:id="d13">
      <inkml:trace xmlns:inkml="http://www.w3.org/2003/InkML" xml:id="stk13" contextRef="#ctx0" brushRef="#br0">14817 10287 0,'21'0'107,"0"0"-79,0 0 10,0 0-28,22 0 9,-22 0-10,0-21 2,0 21-2,0 0 1,0 0-1,1 0 11,-1 0 13,0 0-18,0 0 4</inkml:trace>
    </iact:actionData>
  </iact:action>
  <iact:action type="add" startTime="90846">
    <iact:property name="dataType"/>
    <iact:actionData xml:id="d14">
      <inkml:trace xmlns:inkml="http://www.w3.org/2003/InkML" xml:id="stk14" contextRef="#ctx0" brushRef="#br0">15261 10372 0,'64'0'30,"-43"0"-12,21 0 2,-21 0 0,22 0-10,-22-21 9,21 21 0,-21 0 0,-21-22 117,0 1-58,0 0-50,-21 0-18,0 0 21,0 21-12,0 0 19,-1 0 1,1 0 0,0 0-20,0 0 0,0 0 1,0 0 9,21 21-10,0 0 6,0 0 19,21 0 62,-21 1-56,0-1-33,21-21 3,-21 21-1,0 0 1,21-21-1,-21 21-9,0 0 4,21-21-7,-21 22 0,21-22 6,1 21 5,-22 0-8,21-21-1,0 0 1,0 0 58,0 0-29,-21-21 32,0 0-66</inkml:trace>
    </iact:actionData>
  </iact:action>
  <iact:action type="add" startTime="93118">
    <iact:property name="dataType"/>
    <iact:actionData xml:id="d15">
      <inkml:trace xmlns:inkml="http://www.w3.org/2003/InkML" xml:id="stk15" contextRef="#ctx0" brushRef="#br0">15684 10224 0,'0'21'37,"0"0"-17,0 0 0,0 21-1,0-20 1,0-1-1,0 0 1,0 0-11,0 0 1,0 0 13,0 1-17,0-1 3,0 0 21,0 0-21,0 0 1,0 0 0,0 22 14,0-22-19,0 0 4,0 0 1,0 22 10,0-22-1,0 0 10,0 0 39,0 0-39,0-42 136,0-21-154,0 21 2,0-1-7,0-20 8,0 21-9,0-21 4,0 20 12,0 1 7,0 0 1,0 0 4,0 0-18,0 0 9,0-1-19,0 1 5,0 0 20,0 0-19,0 0 15,0 0-6,0-1 0,0 1-1,22 21-9,-22-21-1,0 0 10,21 21 40,0 0-10,-21-21-40,21 21 11,0 0 20,0 0-13,1 0 2,-1 0 4,0 0-17,0 0-7,0 0 5,0 0-8,1 0 13,-22 21 88,0 0-38,-22-21-59,22 21-1,-21-21 9,21 21-8,-21 1 10,0-1-1,21 0-9,-21 0 0,0-21-1,21 21 1,-22 0 0,22 1 19,-21-22-9,0 0 67,0 0-48,0 0 9</inkml:trace>
    </iact:actionData>
  </iact:action>
  <iact:action type="add" startTime="99765">
    <iact:property name="dataType"/>
    <iact:actionData xml:id="d16">
      <inkml:trace xmlns:inkml="http://www.w3.org/2003/InkML" xml:id="stk16" contextRef="#ctx0" brushRef="#br0">4360 11980 0,'-106'22'174,"64"-22"-165,42 21 1,-21-21 0,0 0-1,21 21 1,-21 0-1,-1-21 1,1 0 0,21 21 0,-21-21 0,21 21 0,0 1 18,0-1-18,0 0 29,21-21 12,0 0-34,1 21 2,-1-21-9,-21 21 9,21 0-5,-21 1 6,0-1-19,42 0 3,-21 0 15,1 0 0,-1 0-9,-21 1 69,-21-1-41,-1 0-25,1 0-7,-42 21 7,20 22-5,-41-22 5,41 22-8,22-43 6,-21 0-2,42-42 68,0 0-62,0-43-11,0 22 6,0 21 3</inkml:trace>
    </iact:actionData>
  </iact:action>
  <iact:action type="add" startTime="101832">
    <iact:property name="dataType"/>
    <iact:actionData xml:id="d17">
      <inkml:trace xmlns:inkml="http://www.w3.org/2003/InkML" xml:id="stk17" contextRef="#ctx0" brushRef="#br0">4614 12256 0,'21'0'67,"1"21"-48,-1 0 0,0 0 11,0 0-1,0 0-10,-21 1 1,0-1 9,0 0 10,0 0 9,0 0-25,0 0 2,0 1 4,0-1-9,0 0-9,-21-21-2,21 21-1,-21 0 3,-21 0 1,20 22-4,-20-22 0,42 0 1,-42 0 2,21-21-1,21 21 0,-22-21-2,1 0 51,21-21-21,0-21-18,0 21 4,0 0-14,-21-1-5,21-20 4,0 21 1,0 0-1,0-22 2,0 22-2,0-21 11,21 21-2,0 0 3,1 21 16,-1-22-17,-21 1-10,21 21 11,-21-21-1,21 21-12,-21 21 89</inkml:trace>
    </iact:actionData>
  </iact:action>
  <iact:action type="add" startTime="103754">
    <iact:property name="dataType"/>
    <iact:actionData xml:id="d18">
      <inkml:trace xmlns:inkml="http://www.w3.org/2003/InkML" xml:id="stk18" contextRef="#ctx0" brushRef="#br0">5122 12044 0,'0'0'1,"0"42"55,0-21-38,0 1-6,0-1 2,0 0-9,0 21 4,0 1 2,0-1-3,0-21 1,0 0 2,0 22-2,0-1 11,0-21 3,0 0-6,0 0-9,0 1 2,0-1 0,0 0-1,0 0 1,0 0 0,0 0-1,0 1 10,21-22-8,-21-22 40</inkml:trace>
    </iact:actionData>
  </iact:action>
  <iact:action type="add" startTime="105375">
    <iact:property name="dataType"/>
    <iact:actionData xml:id="d19">
      <inkml:trace xmlns:inkml="http://www.w3.org/2003/InkML" xml:id="stk19" contextRef="#ctx0" brushRef="#br0">5334 12425 0,'0'21'28,"0"0"-15,0 0 3,0 1-7,0-1 12,0 0-6,21 0-1,-21 0 4,21-21-7,0 0-2,-21 21 19,22-21-17,-1 22 21,0-22 70,0-22-62,-21 1-21,0 0 0,0 0-10,0 0 1,21-22 0,-21 1 0,21 0 0,-21-1-1,0 1 1,22 0-1,-22 21 11,21 21-10</inkml:trace>
    </iact:actionData>
  </iact:action>
  <iact:action type="add" startTime="106790">
    <iact:property name="dataType"/>
    <iact:actionData xml:id="d20">
      <inkml:trace xmlns:inkml="http://www.w3.org/2003/InkML" xml:id="stk20" contextRef="#ctx0" brushRef="#br0">5863 12319 0,'0'0'1,"-21"0"36,0 0-24,21 21 3,-21-21-15,21 43 8,-22-43 1,22 21 19,0 0 1,0 0-21,0 0 22,0 0-1,0 1-4,0-1-7,22-21 20,-22 21 0,21-21-29,0 0 28,0 0-25,0 0 3,0 0 26,1 0 52,-22-21-85,21 21 14,-21-21-16,0-1 35,0 1-9,0 0-12,0 0-1,0 0 9,0 0 2,0-1-12,0 1-18,0 0 18,0 0-2,0 0 6,0 42 117,0 0-128,0 0 7,0 0-7,0 1 5,0 20 3,0-21-1,0 0 2,0 0 2,0 1-15,0-1 18,21 0 13,-21 0-10,21-21-10,-21 21-9,0 0 9,21 1 11</inkml:trace>
    </iact:actionData>
  </iact:action>
  <iact:action type="add" startTime="109158">
    <iact:property name="dataType"/>
    <iact:actionData xml:id="d21">
      <inkml:trace xmlns:inkml="http://www.w3.org/2003/InkML" xml:id="stk21" contextRef="#ctx0" brushRef="#br0">6329 12002 0,'0'0'1,"0"21"40,0 0-36,0 0 26,0 0 16,0 22-18,0-22-19,0 0 5,0 21-11,0 1 12,0 20-12,0 1 5,0-22 1,0-21 7,0 0-13,0 22 3,0-22 13,0 0 0,0-42 96,0 0-97,0-1-9,0 1 9,0 0-4,0 0-10,0 0 4,0 0 15,0-1-6,0 1-2,21 21 4,0 0 22,0 0 14,-21 21-15,21 1-6,-21-1-1,0 0-10,22-21-14,-22 21 6,0 0 30,0 0 8,-22-21-25,22 22 2,0-1-12,-21-21-10,0 0 22,0 0-14,0 21 12,0-21 20</inkml:trace>
    </iact:actionData>
  </iact:action>
  <iact:action type="add" startTime="111371">
    <iact:property name="dataType"/>
    <iact:actionData xml:id="d22">
      <inkml:trace xmlns:inkml="http://www.w3.org/2003/InkML" xml:id="stk22" contextRef="#ctx0" brushRef="#br0">6710 12065 0,'0'0'1,"0"21"89,0 0-70,0 1-5,0-1 6,0 21-20,0 0 18,0-20-18,0 20 18,0-21-18,0 21 4,0-20 9,0-1-9,0 0 10,0 0 5,0 0-7,0 0 13,0 1-25,0-1 2,0 0 13,0 21-12,0-21 13,0 1-14,0-1 5,0 0 21,0 0-9,0 0-11,0-42 49,0 0-49,0 0 4</inkml:trace>
    </iact:actionData>
  </iact:action>
  <iact:action type="add" startTime="112621">
    <iact:property name="dataType"/>
    <iact:actionData xml:id="d23">
      <inkml:trace xmlns:inkml="http://www.w3.org/2003/InkML" xml:id="stk23" contextRef="#ctx0" brushRef="#br0">7027 12488 0,'21'0'29,"22"0"-9,-22 0 0,0 0-1,0 0-9,0 0-1,1 0 23,-22-21 130,0 0-100,0 0-46,0 0 7,0 0-6,0-1 2,-22 22 1,1-21 4,0 21-21,0 0 26,0 0 0,0 0-5,-1 0-9,1 21 25,21 1-22,-21-22-4,21 21 11,0 0 4,0 0 11,0 0 10,0 0-3,0 1-28,21-22-9,0 0 57,1 21-47,-1-21 19,-21 21-20,21-21 0,0 21 11,0-21-20,0 0 18,1 0-8,-1 0-1,0 0-5,0 0-9,0 21 15,0-21 13,-21-21 21</inkml:trace>
    </iact:actionData>
  </iact:action>
  <iact:action type="add" startTime="114969">
    <iact:property name="dataType"/>
    <iact:actionData xml:id="d24">
      <inkml:trace xmlns:inkml="http://www.w3.org/2003/InkML" xml:id="stk24" contextRef="#ctx0" brushRef="#br0">7493 12277 0</inkml:trace>
    </iact:actionData>
  </iact:action>
  <iact:action type="add" startTime="115863">
    <iact:property name="dataType"/>
    <iact:actionData xml:id="d25">
      <inkml:trace xmlns:inkml="http://www.w3.org/2003/InkML" xml:id="stk25" contextRef="#ctx0" brushRef="#br0">7493 12531 0</inkml:trace>
    </iact:actionData>
  </iact:action>
  <iact:action type="add" startTime="116922">
    <iact:property name="dataType"/>
    <iact:actionData xml:id="d26">
      <inkml:trace xmlns:inkml="http://www.w3.org/2003/InkML" xml:id="stk26" contextRef="#ctx0" brushRef="#br0">8191 12319 0,'0'21'43,"0"0"-39,22 1 7,-22 20 7,0-21 2,21 0-10,-21 0 3,0 1-8,0-1 11,0 0-12,0 0 6,0 0-1,0 0 13,0 1-5,0-1 2,0 0 1,0-42 164,0 0-175,0-22 11,0 22 5,0-42-22,0 41 7,0-20 4,0 0-9,0-1 5,0 1-1,0 0 1,0-1 0,21 22 0,-21 0-1,21 21 1,0-21 14,0 21-19,1 0 34,-1 0-8,0 0 6,-21 21-17,21-21 0,0 0-1,-21 21 1,0 0 19,0 1 9</inkml:trace>
    </iact:actionData>
  </iact:action>
  <iact:action type="add" startTime="118455">
    <iact:property name="dataType"/>
    <iact:actionData xml:id="d27">
      <inkml:trace xmlns:inkml="http://www.w3.org/2003/InkML" xml:id="stk27" contextRef="#ctx0" brushRef="#br0">8657 12510 0,'21'0'28,"0"0"-18,1 0-1,-1 0 10,0 0-8,0 0-2,0 0 0,-21-22 2,21 22-2,1 0 30,-22-21-30,0 0 21,21 21-16,-21-21-9,21 0 4,-21 0 1,21 21 0,0-22 10,-21 1 58,0 0-50,-21 21 20,0-21-38,0 21-1,0 0 7,-1 0-12,1 0 11,0-21-11,0 21 6,0 0 9,0 0-9,-1 0 10,22 21 3,0 0-8,0 0-5,0 0 14,0 1-8,0-1 13,0 0-10,0 0-5,0 0 1,0 0 15,0 1-10,0-1-12,0 0 12,0 0 8,22-21-17,-1 0 9,-21 21-1,21-21-5,-21 21-9,21-21 4,0 0 11,0 22-9,1-22-3,-1 0 11,0 0-8,0 0-2,0 0 11,0 0 8,1 0-19</inkml:trace>
    </iact:actionData>
  </iact:action>
  <iact:action type="add" startTime="120152">
    <iact:property name="dataType"/>
    <iact:actionData xml:id="d28">
      <inkml:trace xmlns:inkml="http://www.w3.org/2003/InkML" xml:id="stk28" contextRef="#ctx0" brushRef="#br0">9165 12319 0,'0'21'30,"0"0"-9,0 22-14,0-22 13,0 21-8,0 1 4,-21-22 3,21 0 1,0 0-1,0 0-9,0 0 0,0 1 0,0-1 0,0 42-1,0 1 1,0-1 2,0-20-5,0-1 5,0 0-5,0-21 4,-21 22-2,21-64 107,0-1-107,0 1 1,0-21 0,0-22 4,0 22-9,21-21 5,-21-1-1,0 22 6,0 21-9,0-1 6,0 1-5,0 0 2,0 0 1,21 21 0,-21-21-1,21-22 10,-21 22 5,21 0-18,-21 0 3,22 21 1,-22-21-1,21 21 1,-21-21 0,21-1 13,0 22 12,0 0-2,0 0 2,-21 22 33,0-1-48,0 0-1,0 0 1,0 0-1,0 0 20,0 1-10,-21-1 10,0-21-28,0 0 7,0 0 13,21 21-13,-21-21-9,-1 0 10</inkml:trace>
    </iact:actionData>
  </iact:action>
  <iact:action type="add" startTime="122200">
    <iact:property name="dataType"/>
    <iact:actionData xml:id="d29">
      <inkml:trace xmlns:inkml="http://www.w3.org/2003/InkML" xml:id="stk29" contextRef="#ctx0" brushRef="#br0">9588 12552 0,'22'0'34,"-1"0"-20,0-21-4,-21 0-1,21 21 1,0 0 9,-21-22-10,0 1 138,0 0-60,0 0-76,-21 21 10,0-21-15,0 0 4,0-1 0,-22 22-1,22 0 11,0 0-10,0 0-1,0 0 11,-1 0-1,1 0 11,21 22-21,0-1 15,0 0-19,0 0 14,0 0-5,0 0-9,0 1 15,0-1-1,0 0 5,0 0-19,21 0 25,1-21 0,-1 0-1,0 21-20,0-21 11,0 22 0,22-22-2,-22 0 1,0 0 1,21 0-1,-21 21 5,1-21-19,-1 0 5,-21-21 86</inkml:trace>
    </iact:actionData>
  </iact:action>
  <iact:action type="add" startTime="123927">
    <iact:property name="dataType"/>
    <iact:actionData xml:id="d30">
      <inkml:trace xmlns:inkml="http://www.w3.org/2003/InkML" xml:id="stk30" contextRef="#ctx0" brushRef="#br0">10054 12425 0,'-21'0'30,"0"0"-7,0 0-8,-1 0-5,1 21 19,21 0 10,0 0-7,0 1-7,0-1 5,0 0-11,0 0 21,0 0-2,0 0-9,0 1-20,21-22 29,1 0-27,-1 0 12,-21-22 2,21 22-16,-21-21 1,0 0-1,21 21 6,-21-21-10,0 0 5,21 21 5,-21-21-6,0-1 26,21 22-25,-21-21 19,0 0 0,0 42 159,0 0-172,0 1 4,0-1-9,0 0 2,0 0-8,0 21 4,0-20 1,0-1 6,0 21-11,0-21 3,0 0 1</inkml:trace>
    </iact:actionData>
  </iact:action>
  <iact:action type="add" startTime="125676">
    <iact:property name="dataType"/>
    <iact:actionData xml:id="d31">
      <inkml:trace xmlns:inkml="http://www.w3.org/2003/InkML" xml:id="stk31" contextRef="#ctx0" brushRef="#br0">10414 12023 0,'0'0'1,"0"21"24,0 0-14,0 0 2,0 0-7,0 1 8,0-1 1,0 0-5,0 0 5,0 0-10,0 0 4,0 1 0,0-1 1,0 0 10,0 0-9,0 0-2,0 22 0,0-22 0,0 21 0,0 22 1,0-22 0,0-21 9,0 43-18,0-43 9,0 0 9,0-42 77,0 0-86,0-1 0</inkml:trace>
    </iact:actionData>
  </iact:action>
  <iact:action type="add" startTime="127033">
    <iact:property name="dataType"/>
    <iact:actionData xml:id="d32">
      <inkml:trace xmlns:inkml="http://www.w3.org/2003/InkML" xml:id="stk32" contextRef="#ctx0" brushRef="#br0">10245 12256 0,'21'0'48,"0"0"-29,0 0-10,0 0 1,0 0 18,22 0-27,-22 0 18,0 0-18,0 0 8,22 0 2,-22 0-2,0 0 2,0 0 8,0 0-18</inkml:trace>
    </iact:actionData>
  </iact:action>
  <iact:action type="add" startTime="127925">
    <iact:property name="dataType"/>
    <iact:actionData xml:id="d33">
      <inkml:trace xmlns:inkml="http://www.w3.org/2003/InkML" xml:id="stk33" contextRef="#ctx0" brushRef="#br0">10647 12446 0,'21'0'59,"0"0"-50,0 0 5,0 0 6,22 0-16,-1-21-3,-21 21 6,0 0 5,1 0 6,-1 0-14,0 0 2,0 0 13,-21-21 10,0 0 52,0-1-36,-21 22 13,-21 0-45,20 0-3,1 0-1,0 0 1,-21 0 9,21 0 14,21 22 51,0-1-58,0 0 16,0 0-6,21-21-17,0 0 3,0 21-4,-21 0-9,0 1 1,21-22 5,-21 42-8,21-21 0,1 0 5,-22 0-3,21-21 1,-21 22 0,0-1-1,21-21 2,0 0 8,0 0 10,0 0-11,-21-21 2,22 21-13,-1 0 5,-21-22-2,0 1 20</inkml:trace>
    </iact:actionData>
  </iact:action>
  <iact:action type="add" startTime="129625">
    <iact:property name="dataType"/>
    <iact:actionData xml:id="d34">
      <inkml:trace xmlns:inkml="http://www.w3.org/2003/InkML" xml:id="stk34" contextRef="#ctx0" brushRef="#br0">11366 12319 0,'-21'21'40,"0"0"-26,21 1-4,0-1 7,-21 0-14,0 0 16,21 0-10,0 0 1,-21-21 3,21 22-6,0-1 15,0 0 26,21 0 27,0-21-7,0 0-47,0 0 8,0-21 0,-21 0-20,0 0 2,22-22 7,-1 43-8,-21-21-1,0 0 11,0 0-8,21 21-5,-21-21 5,0-1 9,0 1 8,0 0-14,0 0 14,0 0 16,0 0-12,0-1-20,0 1 22,0 0-16,0 0-9,0 0 1,0 0-1,0-1 8,0 1 2,0 0-8,0 0 15,0 0-9,0 63 110,0-21-119,0 0 8,0 22-12,0-22 3,0 0 1,0 0 1,0 0-1,-21 1 1,21-1 0,0 0 10,0 0-11,0 0 1,0 0 9,0 22-10,0 20 2,0-20-2,0-1 1,0 0-1,0 1 4,0-22-6,0 21 2,0-21 1,0 0 0,0 1 9,0-44 91</inkml:trace>
    </iact:actionData>
  </iact:action>
  <iact:action type="add" startTime="132129">
    <iact:property name="dataType"/>
    <iact:actionData xml:id="d35">
      <inkml:trace xmlns:inkml="http://www.w3.org/2003/InkML" xml:id="stk35" contextRef="#ctx0" brushRef="#br0">12213 12298 0,'-21'0'35,"21"21"-24,-21-21 2,0 21 13,-1-21 2,22 21-18,0 1 19,22-22 48,-1 0-58,0 0-7,0 0 26,-21 21 29,0 0-39,0 0 21,0 0-39,0 0 10,0 1-10,0-1-1,0 0 10,0 0 1,-21 0 3,0-21-8,21 21 5,-21-21-1,21 22-9,-22-22-1,1 0 11,0 0 9,21-22 78,0-20-97,21 21 3</inkml:trace>
    </iact:actionData>
  </iact:action>
  <iact:action type="add" startTime="133883">
    <iact:property name="dataType"/>
    <iact:actionData xml:id="d36">
      <inkml:trace xmlns:inkml="http://www.w3.org/2003/InkML" xml:id="stk36" contextRef="#ctx0" brushRef="#br0">12531 12361 0,'0'22'47,"0"-1"-17,0 0-11,0 0-1,0 0 3,0 0-2,-22 1-6,22 20-7,0-21 7,0 0-7,0 0 7,0 1 7,0-1-19,0 0 23,0 0 54</inkml:trace>
    </iact:actionData>
  </iact:action>
  <iact:action type="add" startTime="135959">
    <iact:property name="dataType"/>
    <iact:actionData xml:id="d37">
      <inkml:trace xmlns:inkml="http://www.w3.org/2003/InkML" xml:id="stk37" contextRef="#ctx0" brushRef="#br0">12531 12150 0</inkml:trace>
    </iact:actionData>
  </iact:action>
  <iact:action type="add" startTime="136630">
    <iact:property name="dataType"/>
    <iact:actionData xml:id="d38">
      <inkml:trace xmlns:inkml="http://www.w3.org/2003/InkML" xml:id="stk38" contextRef="#ctx0" brushRef="#br0">12806 12192 0,'0'21'67,"0"0"-57,0 1-1,0 20 6,0 21-6,0-41 2,0 20-7,0 0 6,0 1-1,0-22 2,0 0 15,0 0-24,0 0 27,0-42 165,0 0-184,0 0 0,0 0-1,21-1 1,-21 1 0,0 0-1,0 0 1,0 0 9,21 21-9,-21-21 0,21 21 39,0-22-20,1 22 1,-1 0-3,0 22 2,-21-1 1,21 0-21,-21 0 1,0 0 0,0 0 0,0 1-1,0-1 1,0 0 9,0 0-9,-21-21-1,21 21 21,-21-21 18,21 21-38,0-42 110,0 0-104,0 0-7,0 0 11,21 21-6,-21-43-9,21 43 40,-21-21-41,21 21 19,0 0 12,1 0-16,-1 0 20,0 0-38,-21 21 20,21-21-15,-21 22 4,21-22 10,-21 21-1,0 0 30,0 0-10,0 0-20,0 0 39</inkml:trace>
    </iact:actionData>
  </iact:action>
  <iact:action type="add" startTime="139501">
    <iact:property name="dataType"/>
    <iact:actionData xml:id="d39">
      <inkml:trace xmlns:inkml="http://www.w3.org/2003/InkML" xml:id="stk39" contextRef="#ctx0" brushRef="#br0">13398 12319 0,'0'21'31,"0"0"-10,0 1-20,0 20 5,0-21 16,0 0-17,0 0 6,0 1 8,-21-22 5,21 21-20,0 0 16,0 0-10,0 0 9,0 22-9,0-1 0,0 0 0,0 1-1,0-1 1,0 0 0,0 1-1,0-22 1,0 0 0,-21-21 4,21 21 1,-21-21 33,21-21 126,0-21-164,0 20 0,0-20 0,0-21 3,0 20-6,0 1 2,0-22 0,0 22 1,0 21 3,0 0-7,0 0 13,21 21-9,-21-22 0,0 1 9,0 0 0,21 21-9,0-21 68,1 21-58,-1 0 58,0-21-50,0 21-8,0-21-11,0 21 20,-21-22-9,22 22-10,-1 0 19,0 0 0,-21 22 19,0-1-38,21 0 9,-21 0 1,0 0-1,0 0-6,0 1 3,0-1 3,0 0 21,0 0 41,-21-21-75,0 0 7,0 0 3,-1 0 18,1 0-15,0 0-7,0 0 11</inkml:trace>
    </iact:actionData>
  </iact:action>
  <iact:action type="add" startTime="142164">
    <iact:property name="dataType"/>
    <iact:actionData xml:id="d40">
      <inkml:trace xmlns:inkml="http://www.w3.org/2003/InkML" xml:id="stk40" contextRef="#ctx0" brushRef="#br0">13928 12044 0,'0'42'35,"0"-21"-16,0 1-10,0-1 1,0 0 0,0 0 0,0 21-1,0-20 4,0-1-7,0 0 4,0 0-1,0 21 11,0-20-1,0-1-5,0 0-8,0 0 3,0 21 2,0-20-2,0 20 0,0-21 2,0 43-2,0-43 1,0 0-1,0 0 5,0 0-8</inkml:trace>
    </iact:actionData>
  </iact:action>
  <iact:action type="add" startTime="143266">
    <iact:property name="dataType"/>
    <iact:actionData xml:id="d41">
      <inkml:trace xmlns:inkml="http://www.w3.org/2003/InkML" xml:id="stk41" contextRef="#ctx0" brushRef="#br0">14203 12425 0,'0'21'48,"0"0"-39,0 0 11,0 1-1,0-1-9,0 0 0,0 0 9,0 0-5,-21 0 1,21 1-5,0-1 19,0 0-19,0 0 28</inkml:trace>
    </iact:actionData>
  </iact:action>
  <iact:action type="add" startTime="144760">
    <iact:property name="dataType"/>
    <iact:actionData xml:id="d42">
      <inkml:trace xmlns:inkml="http://www.w3.org/2003/InkML" xml:id="stk42" contextRef="#ctx0" brushRef="#br0">14287 12192 0</inkml:trace>
    </iact:actionData>
  </iact:action>
  <iact:action type="add" startTime="145953">
    <iact:property name="dataType"/>
    <iact:actionData xml:id="d43">
      <inkml:trace xmlns:inkml="http://www.w3.org/2003/InkML" xml:id="stk43" contextRef="#ctx0" brushRef="#br0">14457 12658 0,'0'-21'88,"0"-22"-78,0 1 2,0 21-5,21-22 2,-21 1 1,0 0 0,21-1-1,-21 22 1,0-21-1,21 0 1,-21-1 0,21 1-1,-21 0 1,22-1 0,-22 1-1,0 0 1,0-1 0,21 22-1,-21 0 1,0 0 0,21 21 0,0 0 9,0 0 49,0 0-39,22 0 5,-22 0-19,-21 21-5,21-21 0,0 0-1,-21 21 11,21-21-11,-21 21 11,0 0 0,0 1-12,0-1 33,-21-21 34</inkml:trace>
    </iact:actionData>
  </iact:action>
  <iact:action type="add" startTime="147632">
    <iact:property name="dataType"/>
    <iact:actionData xml:id="d44">
      <inkml:trace xmlns:inkml="http://www.w3.org/2003/InkML" xml:id="stk44" contextRef="#ctx0" brushRef="#br0">14393 12340 0,'21'0'106,"1"0"-96,-1 0 0,0 0 9,0 0-10,0 0 5,22 0 1,-22 0 5,0 0 0,0 0 8</inkml:trace>
    </iact:actionData>
  </iact:action>
  <iact:action type="add" startTime="149068">
    <iact:property name="dataType"/>
    <iact:actionData xml:id="d45">
      <inkml:trace xmlns:inkml="http://www.w3.org/2003/InkML" xml:id="stk45" contextRef="#ctx0" brushRef="#br0">14817 12425 0,'0'21'96,"0"0"-85,0 0-3,0 22 2,0-22-1,0 0 1,0 0 0,0 0-1,0 1 1,0-1 20,0 0-10,0 0-1,0 0-10,0-42 34,0 0-37,0-21 13</inkml:trace>
    </iact:actionData>
  </iact:action>
  <iact:action type="add" startTime="150077">
    <iact:property name="dataType"/>
    <iact:actionData xml:id="d46">
      <inkml:trace xmlns:inkml="http://www.w3.org/2003/InkML" xml:id="stk46" contextRef="#ctx0" brushRef="#br0">14859 12171 0</inkml:trace>
    </iact:actionData>
  </iact:action>
  <iact:action type="add" startTime="150941">
    <iact:property name="dataType"/>
    <iact:actionData xml:id="d47">
      <inkml:trace xmlns:inkml="http://www.w3.org/2003/InkML" xml:id="stk47" contextRef="#ctx0" brushRef="#br0">15219 12277 0,'-21'21'68,"-1"0"-39,1-21-10,21 42-10,-21-42 1,0 22 0,0 20 0,0-21-1,-1 0 1,1 22 10,0-43-7,0 21 2,21 0 63,0 0-49,0 0-20,0 0 11,0 1-1,21-22-9,0 21-1,-21 0 1,21-21 0,1 21 9,-1-21-8,0 0-2,0 21 1,0-21-1,22 21 1,-22-21-1,0 0 2,21 0-3,-21 0 22</inkml:trace>
    </iact:actionData>
  </iact:action>
  <iact:action type="add" startTime="152397">
    <iact:property name="dataType"/>
    <iact:actionData xml:id="d48">
      <inkml:trace xmlns:inkml="http://www.w3.org/2003/InkML" xml:id="stk48" contextRef="#ctx0" brushRef="#br0">15600 12361 0,'0'0'1,"-21"0"39,21 22-33,-22-22 6,1 21-7,21 0 9,-21-21-10,21 21 14,-21-21 0,21 21-9,0 0 9,0 1-9,-21-22 0,0 21 8,21 0 7,0 0 1,0 0 2,-22-21-9,22 21 51,22-21-1,-1 0-63,0 0 14,0 0-11,0 0 14,0 0-7,1 0 13,-1 0 63,-21-21-49,0 0-33,0 0 0,0 0-1,0 0 1,0-22-1,0 22 11,0 0 10,0 0-10,0 0-2,0-1 2,0 44 86,0-1-96,0 0 0,0 0 0,0 0 0,0 0 10,0 1-2,0-1 2,0 0-11,0 0 21,0 0-7,0 0 2,0 1-6,0-1 10,0 0 155</inkml:trace>
    </iact:actionData>
  </iact:action>
  <iact:action type="add" startTime="155028">
    <iact:property name="dataType"/>
    <iact:actionData xml:id="d49">
      <inkml:trace xmlns:inkml="http://www.w3.org/2003/InkML" xml:id="stk49" contextRef="#ctx0" brushRef="#br0">15960 11959 0,'0'0'1,"0"21"16,0 1-2,0-1-10,0 21 13,0-21 6,0 0-14,0 1 5,0-1 4,0 0 20,0 0-6,0 0-27,0 0 3,0 22 1,0 20-1,0-20 5,0-1-8,0 0 3,0 1 2,0-22-2,0 21 1,0-21 9</inkml:trace>
    </iact:actionData>
  </iact:action>
  <iact:action type="add" startTime="156345">
    <iact:property name="dataType"/>
    <iact:actionData xml:id="d50">
      <inkml:trace xmlns:inkml="http://www.w3.org/2003/InkML" xml:id="stk50" contextRef="#ctx0" brushRef="#br0">15790 12192 0,'21'0'116,"1"0"-105,-1 0-1,0 0 3,0 0-8,0 0 6,0 0-2,1 0 0,-1 0 1,0 0-1,0 0 11,0 0-10,0 0-1,1 0 6,-1 0-10,21 0 10,-21 0-11,0 0 5,-21 21 21,0 0-21,0 1 1</inkml:trace>
    </iact:actionData>
  </iact:action>
  <iact:action type="add" startTime="157316">
    <iact:property name="dataType"/>
    <iact:actionData xml:id="d51">
      <inkml:trace xmlns:inkml="http://www.w3.org/2003/InkML" xml:id="stk51" contextRef="#ctx0" brushRef="#br0">16192 12510 0,'0'21'67,"0"0"-44,0 0-17,0 0 4,0 22 9,0-22 1,0 0-10,0-42 79,0 42-52</inkml:trace>
    </iact:actionData>
  </iact:action>
  <iact:action type="add" startTime="158441">
    <iact:property name="dataType"/>
    <iact:actionData xml:id="d52">
      <inkml:trace xmlns:inkml="http://www.w3.org/2003/InkML" xml:id="stk52" contextRef="#ctx0" brushRef="#br0">16214 12298 0</inkml:trace>
    </iact:actionData>
  </iact:action>
  <iact:action type="add" startTime="159237">
    <iact:property name="dataType"/>
    <iact:actionData xml:id="d53">
      <inkml:trace xmlns:inkml="http://www.w3.org/2003/InkML" xml:id="stk53" contextRef="#ctx0" brushRef="#br0">16531 12298 0,'21'21'38,"0"0"-18,1 0-10,-1 1 9,-21-1 4,0 0-17,21 0 4,-21 0 9,0 22 1,0-22 0,0 0-12,0 0 2,0 0 10,0 0 28,0 1 34,-21-22-66,21 21-7,-21-21 1,-1 0 9,22 21 5,-21-21-8,0 0 42,21-21-7,0 0-23,0-1 18,0 1-27,0 0-9,0 0-1,0-43 1,0 43 0,0 0 0,21 0-1,-21 0 1,21 0 0,-21-1-1,22 1 2,-1 21-3,0 0 32,0 21 68</inkml:trace>
    </iact:actionData>
  </iact:action>
  <iact:action type="add" startTime="160907">
    <iact:property name="dataType"/>
    <iact:actionData xml:id="d54">
      <inkml:trace xmlns:inkml="http://www.w3.org/2003/InkML" xml:id="stk54" contextRef="#ctx0" brushRef="#br0">16891 12340 0,'0'21'47,"0"1"-28,0-1-10,0 0 12,0 0-12,0 0 0,0 22 11,0-22-10,0 0-1,0 0 1,0 21-1,0-20 1,0-1 0,0 0 1,0 0-3,0 0 1,0 0 11,0 1 9,0-44 78,0 1-87,0 0-11,0 0 0,0 0 1,0 0 0,0-22 0,0 22-1,0 0 1,0 0-1,0 0 32,21 21-10,0-22-2,-21 1-9,21 21-19,1-21 4,-1 21 14,0 0 0,0 0 20,0 0-10,-21 21 0,0 0-15,0 1 11,0-1-4,0 0 0,0 0-14,0 0 3,0 0 15,0 1-22,0-1 7,0 0 20,0 0 8,0 0-19,0 0 11,0 1-10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11T02:54:24.0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4532">
    <iact:property name="dataType"/>
    <iact:actionData xml:id="d0">
      <inkml:trace xmlns:inkml="http://www.w3.org/2003/InkML" xml:id="stk0" contextRef="#ctx0" brushRef="#br0">18203 1207 0,'21'0'174,"1"0"-155,-1 0-6,0 0 3,0 0-6,0 0 0,0 0 18,1 0-8,-1 21-7,0 0 12,-21 0-10,21-21-10,-21 21 10,21-21-11,0 21 6,-21 1 9,0-1-9,22-21 0,-22 21 24,0 0-20,0 0 5,0 0-8,0 1-2,0-1 0,0 21 2,0-21-2,0 43 1,0-22 0,0-21-1,0 0 1,0 22 0,0-22 9,-22 0-10,22 0 1,-21-21 0,0 21 0,0-21 4,0 22-8,0-1 3,-22-21 6,22 21-10,0 0 4,0-21 2,0 0-2,21 21 1,-22-21-1,1 0 11,21-21-10,-21 0 9,21 0-9,-21 0-1,0 21 1,21-22 0,-21 22 5,21-21-11,-22 21 6,1-21 0,0 21 0,21-21 9,-21 21-9,21-21-1,0 0 0,0-1 11,0 1-10,0 0 4,0-42-5,0 20-2,0-20 2,21-1 0,-21 22 1,21 0 0,0 20 0,-21 1-1,22 21 0,-22-21 2,21 21-1,0-21-1,0 21 22,0 0 17,0 0-20</inkml:trace>
    </iact:actionData>
  </iact:action>
  <iact:action type="add" startTime="56901">
    <iact:property name="dataType"/>
    <iact:actionData xml:id="d1">
      <inkml:trace xmlns:inkml="http://www.w3.org/2003/InkML" xml:id="stk1" contextRef="#ctx0" brushRef="#br0">18986 1228 0,'0'21'48,"0"0"-27,0 0 7,0 0 1,0 1-10,0-1-6,0 0-6,0 21 11,0-21-6,0 43-4,0-22 2,0 1-1,0 20 2,0 1-2,0-22 2,0 0 8,0-21-18,0 1 17,-21-1-9,21 0 11,0 0-8,0 0-5,0 0 42,-21-21 19</inkml:trace>
    </iact:actionData>
  </iact:action>
  <iact:action type="add" startTime="59138">
    <iact:property name="dataType"/>
    <iact:actionData xml:id="d2">
      <inkml:trace xmlns:inkml="http://www.w3.org/2003/InkML" xml:id="stk2" contextRef="#ctx0" brushRef="#br0">19579 1228 0,'21'0'60,"0"0"-35,1 0-7,-1 0-2,0 0-3,0 0 18,-21 21-13,21-21 2,0 0-10,-21 21 15,22-21-17,-22 21 24,21-21-30,-21 21 8,0 1 0,21-1 0,0 21 9,-21 0 0,21-20 1,-21 20-10,0-21 14,0 0-7,21-21-9,-21 21 5,0 1-8,0-1 15,0 0 13,0 21-27,0-21 13,0 1-3,0-1-11,0 0 3,-21-21 12,21 42-9,-42-21 7,21 1 1,0-1-9,-1-21 9,1 0-9,21 21 10,-21-21-11,0 0 21,21-21 37,0 0-51,-21-1-2,21 1-4,0 0-1,-21 0 1,21 0 5,0 0-10,0-1 9,-22 1 1,22 0 10,0 0-21,-21 21 35,21-21-30,0 0 41,0-1-32,0 1-7,0 0 8,0-21-10,0 21 1,0-1 0,0 1 3,0-21-3,0 0 5,21 42-5,-21-22 9,22 22 21,-22 22 36</inkml:trace>
    </iact:actionData>
  </iact:action>
  <iact:action type="add" startTime="61478">
    <iact:property name="dataType"/>
    <iact:actionData xml:id="d3">
      <inkml:trace xmlns:inkml="http://www.w3.org/2003/InkML" xml:id="stk3" contextRef="#ctx0" brushRef="#br0">20532 1249 0,'21'0'86,"21"0"-54,-21 0-16,-21 21-6,21-21 24,1 21-29,-1-21 14,-21 21-3,21-21-10,-21 22 2,21-1 11,-21 0 7,21 0-12,0 0-6,-21 0 10,0 1-15,0-1 5,0 0 2,0 21 0,0-21 9,0 1-8,0-1-2,0 0 11,0 0 18,0 0-6,-21 0-25,0 1 7,21-1-9,-21 21 5,0 0 0,21-20 5,0-1-8,-21 21 0,-1-42 3,1 0 18,0 0 1,0 0-15,0 0 11,0 0 14,-1 0-15,1 0-19,0 0 30,21-21-20,0 0 6,-21 0-14,21-1 13,-21 22-6,0-21 1,21 0 4,0 0-8,0 0 6,0 0-5,0-1-3,0 1 1,-22 21-1,22-21 10,0 0-9,0 0 0,0-22-1,0 1 2,0 21-2,0 0 1,22-22 4,-22 22-9,0 0 5,21 21-1,0 0 2,0 0 24,0 0-13</inkml:trace>
    </iact:actionData>
  </iact:action>
  <iact:action type="add" startTime="63567">
    <iact:property name="dataType"/>
    <iact:actionData xml:id="d4">
      <inkml:trace xmlns:inkml="http://www.w3.org/2003/InkML" xml:id="stk4" contextRef="#ctx0" brushRef="#br0">21145 1376 0,'0'21'86,"0"0"-66,0 0 4,0 1-23,0-1 4,0 0 4,0 0 0,0 0 11,0 0-11,0 1 2,0-1-2,0 21-1,0-21 3,0 0-1,0 1 0,0-1-1,0 0 10,0 0-18,0 0 8,0 0 2,0 1-3,0-1 5,0-42 62,0 42-37</inkml:trace>
    </iact:actionData>
  </iact:action>
  <iact:action type="add" startTime="64907">
    <iact:property name="dataType"/>
    <iact:actionData xml:id="d5">
      <inkml:trace xmlns:inkml="http://www.w3.org/2003/InkML" xml:id="stk5" contextRef="#ctx0" brushRef="#br0">21378 1439 0,'0'22'37,"0"-1"-28,0 0 11,0 0 9,0 0 10,0 0-20,0 1 11,0-1-21,0 0 1,0 0-1,0 21 1,0 1 3,0-22-6,0 21 2,0 1 0,0-22 2,0 0-2,0 0 2,0 0 17,0 0 7,0 1-21,0-1 24</inkml:trace>
    </iact:actionData>
  </iact:action>
  <iact:action type="add" startTime="66519">
    <iact:property name="dataType"/>
    <iact:actionData xml:id="d6">
      <inkml:trace xmlns:inkml="http://www.w3.org/2003/InkML" xml:id="stk6" contextRef="#ctx0" brushRef="#br0">21082 1651 0,'21'0'65,"0"0"-49,22 0 0,-22 0-5,0 0 2,21 0 6,22 0-18,-43 0 4,42-21 5,-20 0-1,-1 0 6,0 21-9,1-22 2</inkml:trace>
    </iact:actionData>
  </iact:action>
  <iact:action type="add" startTime="67655">
    <iact:property name="dataType"/>
    <iact:actionData xml:id="d7">
      <inkml:trace xmlns:inkml="http://www.w3.org/2003/InkML" xml:id="stk7" contextRef="#ctx0" brushRef="#br0">21124 1863 0,'21'0'68,"1"0"-29,-1 0-20,0 0-6,0 0-6,43 0 2,-22-21 0,0 21 1,-21 0 0,22 0 0,-1 0-1,0 0 1,1 0-1,-1 0 11,-21 0-9,0 0-2,-21-22 82</inkml:trace>
    </iact:actionData>
  </iact:action>
  <iact:action type="add" startTime="69054">
    <iact:property name="dataType"/>
    <iact:actionData xml:id="d8">
      <inkml:trace xmlns:inkml="http://www.w3.org/2003/InkML" xml:id="stk8" contextRef="#ctx0" brushRef="#br0">22119 1291 0,'21'0'30,"0"0"-22,1 0 1,-1 0 2,0 0 9,21 0-1,-21 0 0,1 0 14,-1 21-27,-21 1 28,21-22-30,-21 21 6,21 0 0,-21 0 9,21-21 5,-21 21-19,0 0 34,0 1-14,21-1-20,-21 21 13,0 0-8,0-20 1,0 20-2,0 0 0,0 1 6,0-22-10,0 0 7,-21 21-5,21-21 12,-21-21 1,0 22-11,0-1 11,0 0-10,-1 0-1,22 0 2,-21 43-3,0-43 6,21 21-8,0-21 3,-21 1 1,0-22 49,0 0-10,21-22-2,-22 22-46,22-42 18,-21 21-9,0-21 0,0 20 9,0 1-10,21 0 2,-21 21-2,21-21 10,-22 21-9,22-21 39,0 0-21,0-1-8,-21 1 9,21-21 2,0 21-21,0-22-2,0 22 1,0-21 2,0 0-2,0 20 0,0 1 2,0 0-1,21 21 49,-21-21-20,0 0-16,22 21 21</inkml:trace>
    </iact:actionData>
  </iact:action>
  <iact:action type="add" startTime="71706">
    <iact:property name="dataType"/>
    <iact:actionData xml:id="d9">
      <inkml:trace xmlns:inkml="http://www.w3.org/2003/InkML" xml:id="stk9" contextRef="#ctx0" brushRef="#br0">22796 1270 0,'0'0'1,"0"21"52,0 22-40,0-22-4,0 0 15,0 0-18,0 0 14,0 0-11,0 22 1,0-22 0,0 21-1,0-21 1,0 22 0,0-22 0,0 21-1,0 1 5,0-22-9,0 0 5,0 0 0,0 0 4,0 0-9,0 1 44,0-1 9,0 0-39,0 0-8,0 0-2,0 22 0,0-22 1,0 21-1,0-21 11,0 0-19,0 1 17</inkml:trace>
    </iact:actionData>
  </iact:action>
  <iact:action type="add" startTime="73416">
    <iact:property name="dataType"/>
    <iact:actionData xml:id="d10">
      <inkml:trace xmlns:inkml="http://www.w3.org/2003/InkML" xml:id="stk10" contextRef="#ctx0" brushRef="#br0">23516 1312 0,'0'0'0,"21"0"66,0 0-27,1 0-30,-1 0 26,0 0-14,0 0 2,-21 22-14,21-1 22,0 21-13,-21-21-9,0 0 1,22 22 0,-1-22 14,-21 0-20,0 0 7,0 0-2,21 1 0,-21-1 1,0 0 11,0 0 79,0 0-94,0 0 8,0 22 5,-21-43-14,21 21 6,-21-21 46,-22 42-32,1-21-24,0 22 5,-1-43 1,1 42 3,0-21 6,20-21-10,1 0 1,0 21 12,21-42 149,0 0-151,0 0-8,0 0 6,0-22 0,0 22 5,0-21-10,0 21 24,0 0-33,0-1 4,0 1 3,0 0 11,0 0 10,0 0-20,0 0 31,0-1-1,0 1-20,0 0 0,0 0 24</inkml:trace>
    </iact:actionData>
  </iact:action>
  <iact:action type="add" startTime="75610">
    <iact:property name="dataType"/>
    <iact:actionData xml:id="d11">
      <inkml:trace xmlns:inkml="http://www.w3.org/2003/InkML" xml:id="stk11" contextRef="#ctx0" brushRef="#br0">23410 1439 0,'21'-21'57,"1"21"-46,-22-21 8,21 21-10</inkml:trace>
    </iact:actionData>
  </iact:action>
  <iact:action type="add" startTime="76853">
    <iact:property name="dataType"/>
    <iact:actionData xml:id="d12">
      <inkml:trace xmlns:inkml="http://www.w3.org/2003/InkML" xml:id="stk12" contextRef="#ctx0" brushRef="#br0">24088 1207 0,'21'0'30,"0"0"-9,0 0-13,0 0 4,0 0-5,1 0 12,-1 0-5,0 0 1,-21 21-5,21-21 5,-21 21-9,21-21 1,-21 21 4,21 0 7,1-21-2,-22 21-7,21 1-4,-21-1 18,21-21-14,-21 21-3,21 0 43,0 0-39,-21 0 9,0 1-9,0-1 0,21 21 0,-21-21 4,0 0-9,0 1 4,0-1 2,0 0 8,0 0-10,0 0 0,0 0 11,0 1-10,-21-1 110,0-21-115,0 0 10,21 21-10,-21-21 5,0 0 90,-1 0-93,1 0 13,0 0 28,0 0 10,0 0-38,0 0 48,-1-21-30,1 21-8,0 0 4,21-21-30,0-1 6,-21 1 14,21 0-10,0 0-4,-21 0 5,0 0-1,21-1 6,0 1-1,0 0 31,0 0-31,-22 21 0,22-21-10,0 0 2,0-1 32,0 1-22,0 0-7,0 0 7,0 0-3,0 0 14,0-1 421,0 1-443,0 0 37</inkml:trace>
    </iact:actionData>
  </iact:action>
  <iact:action type="add" startTime="81262">
    <iact:property name="dataType"/>
    <iact:actionData xml:id="d13">
      <inkml:trace xmlns:inkml="http://www.w3.org/2003/InkML" xml:id="stk13" contextRef="#ctx0" brushRef="#br0">17970 2223 0,'43'0'87,"-22"0"-68,0 0 0,0 0-9,0 0 0,1 0 10,-1 0-12,0 0 2,0 0 14,0 0-9,0 0 5,1 0 9,-1 0 6,-42 0 95,-1 0-105,1 0-24,0 0 3,-21 0 4,21 0 4,-1 0-3,1-22 2,0 22-4,0 0 3,42 0 144,0 0-134,0-21-11,1 21 12,-1 0-6,0 0-2,21 0-2,-21 0 4,1 0-10,-1 0 2,21 0 14,-21 0-2,0 0 2,-42 0 107,0 0-121,-21 0 6,21 0-6,-22 0 6,1 0-8,21 0 10,-22 0-11,22 0 7,0 0-1,0 0 10,42 0 95,0 0-105,0 0 0,1 0 10,-1 0-11,0 0 0,0 0 1,21 0 0,1-21 0,-1 21 0,0 0-1,1 0 0,-22 0 1,0 0 0,0 0 9,-42 0 53</inkml:trace>
    </iact:actionData>
  </iact:action>
  <iact:action type="add" startTime="83992">
    <iact:property name="dataType"/>
    <iact:actionData xml:id="d14">
      <inkml:trace xmlns:inkml="http://www.w3.org/2003/InkML" xml:id="stk14" contextRef="#ctx0" brushRef="#br0">22077 2307 0,'21'0'116,"0"0"-106,0 0-1,22 0 1,-1 0 0,0 0-1,-21 0 14,-42 0 217,0 0-231,0 0 1,0 0 0,0 0-2,-22 0 3,22 21-2,0-21 5,0 0-9,0 0 26,-1 0-23,44 0 147,-1 0-135,0 0-1,0 0 0,0 0-9,22 0 0,-1 0 0,-21 0 0,0 0 3,22 0-7,-1 0 4,-21 0-1,0 0 1,-63 0 136,0 0-136,20 0 5,-20 0-10,21 0 4,-21 0 3,20 0 5,1 0 22,0 0-20,0 0-9,0 0 20,42 0 69,0 0-83,0 0 3,22 0 1,-22 0-10,0 0 5,0 0-10,0 0 4,22 0 10,-22 0 14,-21 22 12,0-1-35,0 0 9,0 0-9,-21 0-1,-1-21 1,-20 0 0,21 0-1,-21 0 2,20 0-2,-20 0 2,21 0 8,21 21-10,21-21 80,-21-42-80,21 21 6</inkml:trace>
    </iact:actionData>
  </iact:action>
  <iact:action type="add" startTime="88488">
    <iact:property name="dataType"/>
    <iact:actionData xml:id="d15">
      <inkml:trace xmlns:inkml="http://www.w3.org/2003/InkML" xml:id="stk15" contextRef="#ctx0" brushRef="#br0">18034 783 0,'0'21'48,"0"1"-9,21-1-10,0-21-19,0 0 4,1 21-9,-1-21 5,0 42-1,0-42 1,0 43 0,22-22 9,-43 21 1,21-42-11,-21 21 1,21-21 0,-21 21 20,0-42 60</inkml:trace>
    </iact:actionData>
  </iact:action>
  <iact:action type="add" startTime="89636">
    <iact:property name="dataType"/>
    <iact:actionData xml:id="d16">
      <inkml:trace xmlns:inkml="http://www.w3.org/2003/InkML" xml:id="stk16" contextRef="#ctx0" brushRef="#br0">18097 1016 0,'0'0'1,"0"-21"70,22 21-67,-22-21 5,21 21 1,-21-21-1,21-22 4,0 22-6,0-21 2,22-43 2,-1 22-2,-21 41 1,0-41 0,0 63-2,1-21 4,-1 21-3,-21 63 117,0-105-97</inkml:trace>
    </iact:actionData>
  </iact:action>
  <iact:action type="add" startTime="91219">
    <iact:property name="dataType"/>
    <iact:actionData xml:id="d17">
      <inkml:trace xmlns:inkml="http://www.w3.org/2003/InkML" xml:id="stk17" contextRef="#ctx0" brushRef="#br0">22034 847 0,'0'0'1,"0"42"44,0-21-26,22 0-9,-1 1 6,0-1-13,0 0 8,-21 0-1,21 0-2,0-21 4,1 21-4,-1-21 3,-21 22-2,21-22 0,0 21 1,-21 0 3,21-21-7,-21 21 8,21-21-9</inkml:trace>
    </iact:actionData>
  </iact:action>
  <iact:action type="add" startTime="92207">
    <iact:property name="dataType"/>
    <iact:actionData xml:id="d18">
      <inkml:trace xmlns:inkml="http://www.w3.org/2003/InkML" xml:id="stk18" contextRef="#ctx0" brushRef="#br0">22034 1143 0,'22'0'52,"-22"-21"-8,21 21-33,-21-21-2,21 21 20,-21-21-20,21 21 1,-21-22 5,21 1-6,-21 0-4,21 21 5,-21-21 0,22-21 9,-1 42-6,-21-22-7,0 1 4,21 0 0,-21 0 9,21 21-9,-21-21 14</inkml:trace>
    </iact:actionData>
  </iact:action>
  <iact:action type="add" startTime="94606">
    <iact:property name="dataType"/>
    <iact:actionData xml:id="d19">
      <inkml:trace xmlns:inkml="http://www.w3.org/2003/InkML" xml:id="stk19" contextRef="#ctx0" brushRef="#br0">18881 2223 0,'105'0'67,"-83"0"-48,-1 0-9,0 0 0,0 0 0,21 0-1,-20 0 4,20 0-6,0 0 2,1 0 5,-22 0-8,42 0 3,-42 0 11,-42 0 129,0 0-143,0 0 3,0 0 10,-22 0-8,1 0 8,21 0-10,0 0 2,0 0-2,-1 0 5,-20 0 1,21 0 4,42 0 167,0 0-157,0 0-20,1 0 30,-44 0 93,1 0-130,0 0 14,0 0-8,0 0 3,0 0 3,42 0 85,0 0-81,0 0 22</inkml:trace>
    </iact:actionData>
  </iact:action>
  <iact:action type="add" startTime="98131">
    <iact:property name="dataType"/>
    <iact:actionData xml:id="d20">
      <inkml:trace xmlns:inkml="http://www.w3.org/2003/InkML" xml:id="stk20" contextRef="#ctx0" brushRef="#br0">22733 2371 0,'21'0'58,"0"0"-46,0 0 0,1 0 8,-1-21-19,21 21 4,0 0 4,-20 0 0,-1 0 6,21 0-10,-21 0 4,0 0 2,1 0 10,-22 21 54,0 0-56,-22-21 5,1 0-19,0 0 6,0 0-2,-21 0 1,-1 0 0,22 0 0,0 0-1,0 0 1,-22 0-1,22 0 15,0 0-10,21-21 16,21 21 57,0 0-68,1-21 5,-1 21-14,0 0 5,0 0-5,0 0 19,-21 21 88,-21-21-93,21 21-18,0 0 23,0-42 38,0 0-58</inkml:trace>
    </iact:actionData>
  </iact:action>
  <iact:action type="add" startTime="100842">
    <iact:property name="dataType"/>
    <iact:actionData xml:id="d21">
      <inkml:trace xmlns:inkml="http://www.w3.org/2003/InkML" xml:id="stk21" contextRef="#ctx0" brushRef="#br0">18859 656 0,'0'0'0,"0"21"47,0 1-17,0-1 8,0 0 10,0 0-28,22-21 0,-22 21-11,21-21 10,0 0-9,-21 21 0,21-21 0,0 22 9,-21-1 0,21-21-8,1 0 7,-22 21-8,21 0 106,-21 0 25,21-21-137,-21 21 8,0 1 6,21-1 1,0 0-8,-21 0 3,0 0 14,21-21-23</inkml:trace>
    </iact:actionData>
  </iact:action>
  <iact:action type="add" startTime="102425">
    <iact:property name="dataType"/>
    <iact:actionData xml:id="d22">
      <inkml:trace xmlns:inkml="http://www.w3.org/2003/InkML" xml:id="stk22" contextRef="#ctx0" brushRef="#br0">18902 1016 0,'0'0'1,"0"-21"83,21 21-25,-21-21-40,21 0 1,-21-1-11,21 1 1,0 21 0,-21-42 0,43 21 1,-43-22-3,0 22 1,21 0 3,-21 0-4,21 0 15,0 21 22</inkml:trace>
    </iact:actionData>
  </iact:action>
  <iact:action type="add" startTime="104551">
    <iact:property name="dataType"/>
    <iact:actionData xml:id="d23">
      <inkml:trace xmlns:inkml="http://www.w3.org/2003/InkML" xml:id="stk23" contextRef="#ctx0" brushRef="#br0">22712 826 0,'0'21'85,"21"-21"-65,0 0 11,-21 21-23,21-21 12,0 21 12,1-21-22,-1 21 6,-21 0-6,21 1 8,-21-1 2,21-21-5,-21 21-11,21 0 12,-21 0-3,0 0 19,21-21-24,-21 22 2,0-1 9,22 0 4,-22 0 12,0-63 68</inkml:trace>
    </iact:actionData>
  </iact:action>
  <iact:action type="add" startTime="105959">
    <iact:property name="dataType"/>
    <iact:actionData xml:id="d24">
      <inkml:trace xmlns:inkml="http://www.w3.org/2003/InkML" xml:id="stk24" contextRef="#ctx0" brushRef="#br0">22733 1080 0,'0'-22'48,"0"1"24,0 0 1,21 21-54,-21-21 11,21 21-21,0-21 10,1 21 1,-22-21-10,0-1 9,21 22-4,-21-21 13,21 21-13,-21-21-1,0 0 1,21 0-5,-21 0 0,21 21 12,-21-22-15</inkml:trace>
    </iact:actionData>
  </iact:action>
  <iact:action type="add" startTime="108242">
    <iact:property name="dataType"/>
    <iact:actionData xml:id="d25">
      <inkml:trace xmlns:inkml="http://www.w3.org/2003/InkML" xml:id="stk25" contextRef="#ctx0" brushRef="#br0">19685 2244 0,'42'0'97,"-21"0"-89,1 0 2,-1 0 10,0 0-11,0 0 1,21 0-1,-20 0 1,-1 0 0,0 0 0,0 0-1,0 0 1,-21 21 58,-21-21-9,0 0-40,0 0-9,0 0 3,-1 0-7,1 0 13,-21 0-9,21 0 4,0 0-4,-1 0 0,1 0 4,42 0 93,1-21-78,-1 21-20,0 0 10,0 0-9,0 0 0,0 0 0</inkml:trace>
    </iact:actionData>
  </iact:action>
  <iact:action type="add" startTime="112405">
    <iact:property name="dataType"/>
    <iact:actionData xml:id="d26">
      <inkml:trace xmlns:inkml="http://www.w3.org/2003/InkML" xml:id="stk26" contextRef="#ctx0" brushRef="#br0">23389 2371 0,'21'-21'145,"22"21"-118,-22 0-7,21 0-18,-21 0 16,0 0-13,22 0 10,-22 0-5,21 0 2,-21 0 11,-21 21 108,-21-21-63,0 0-59,0 0 5,0 0-7,0 0 2,-43 0 0,43 0 1,0 0-1,-22-21 5,22 21-8,42 0 120,1 0-97,-1 0-19,0 0 9,21 0 1,1 0-11,-22 0 1,21 0 0,-21 0-1,43 0 1,-22 0 0,-21 0 0,0 0-1,-21 21 11,0 0 29,0 0-29,-21-21 0,0 0-12,-21 0 3,-1 0-2,1 0 5,21 0-9,-43-21 5,43 0 0,0 21-1,0 0 11,42-21 107,0 21-118,0 0 30</inkml:trace>
    </iact:actionData>
  </iact:action>
  <iact:action type="add" startTime="115932">
    <iact:property name="dataType"/>
    <iact:actionData xml:id="d27">
      <inkml:trace xmlns:inkml="http://www.w3.org/2003/InkML" xml:id="stk27" contextRef="#ctx0" brushRef="#br0">19452 572 0,'0'84'74,"21"-63"-66,-21 1 38,0-1-29,21-21-7,1 21 4,-1 0-9,-21 21 10,21-42-10,0 22 4,0-1 2,0 0 4,-21 0-9,22-21 1,-22 21 5,21-21-4,-21 21 1,21-21 1,0 0 3,0 0 4</inkml:trace>
    </iact:actionData>
  </iact:action>
  <iact:action type="add" startTime="117156">
    <iact:property name="dataType"/>
    <iact:actionData xml:id="d28">
      <inkml:trace xmlns:inkml="http://www.w3.org/2003/InkML" xml:id="stk28" contextRef="#ctx0" brushRef="#br0">19452 953 0,'21'-22'106,"-21"1"-97,21 0 2,-21 0-2,22-21 1,-1-1-1,0 22 6,0-21-10,-21 21 8,21-1-5,-21 1 0,21 21 1,-21-21 1,22 0-1,-22 0 7,21 0 12</inkml:trace>
    </iact:actionData>
  </iact:action>
  <iact:action type="add" startTime="119126">
    <iact:property name="dataType"/>
    <iact:actionData xml:id="d29">
      <inkml:trace xmlns:inkml="http://www.w3.org/2003/InkML" xml:id="stk29" contextRef="#ctx0" brushRef="#br0">23431 720 0,'22'84'97,"-22"-62"-87,21-22 0,-21 21-1,0 0 1,21 0 0,0 0 0,0 0-1,-21 1 0,43-22 2,-43 21-2,21-21 1,-21 21 4,21 0-8,-21 0 12,21-21-8,-21 21 0,21-21-1,-21 22 1,0-1 10,0-42 23</inkml:trace>
    </iact:actionData>
  </iact:action>
  <iact:action type="add" startTime="120224">
    <iact:property name="dataType"/>
    <iact:actionData xml:id="d30">
      <inkml:trace xmlns:inkml="http://www.w3.org/2003/InkML" xml:id="stk30" contextRef="#ctx0" brushRef="#br0">23474 1058 0,'0'0'1,"0"-21"66,0 0-33,0 0-19,21 21 2,-21-21 3,21 0 0,0 21-10,-21-22 5,0 1-10,21 21 13,-21-21-8,22 0 75,-22-21-73,21 42-3,-21-22 11,21 1 23,0 21-26,-21-21-9,0 0 4,21 21 18</inkml:trace>
    </iact:actionData>
  </iact:action>
  <iact:action type="add" startTime="129027">
    <iact:property name="dataType"/>
    <iact:actionData xml:id="d31">
      <inkml:trace xmlns:inkml="http://www.w3.org/2003/InkML" xml:id="stk31" contextRef="#ctx0" brushRef="#br0">11176 1503 0,'0'21'47,"0"21"-37,0-20-1,0 20 6,21 21-7,-21-20-2,42 41 4,-42-20 0,22-22-1,-1-21 1,0 43-1,-21-43 2,21 0-2,0 22 1,-21-22-1,21 0 1,-21 0 0,22-21 9,-22-21 83,0 0-97,0 0 4,0-1 1,0 1 9,0 0-8,0 0 7,0 0 1,0-22 1,0 22-10,0 0 9,0 0-4,0 0 68,0 0-64,21 21 1,-21-22-1,21 22 82,-21-21-94,0 0 12,21 21 10,-21-21-19,21 21 91,-21 21-38,21-21-53,-21 21-1,0 0 1,0 1 0,22-1 0,-1 0 3,0 21-7,0-21 4,0 22 0,0-22-1,-21 0 0,22 0 1,-1 0 0,-21 1 0,21-22-1,0 21 11,-21-42 97,0-1-98,0 1-9,0 0 9,0 0-9,0 0 0,0 0 10,0-22-11,0 22 5,0 0-9,0 0 6,0 0-3,21-1 4,-21 1 1,0 0-9,21 0 6,-21 0 10,0 0 9</inkml:trace>
    </iact:actionData>
  </iact:action>
  <iact:action type="add" startTime="131337">
    <iact:property name="dataType"/>
    <iact:actionData xml:id="d32">
      <inkml:trace xmlns:inkml="http://www.w3.org/2003/InkML" xml:id="stk32" contextRef="#ctx0" brushRef="#br0">11959 1482 0,'0'21'67,"0"0"-47,0 0-11,0 0 5,0 1 6,0-1-19,0 42 4,21-20 9,-21-1-9,21 0 4,1 1 1,-22 20 6,42-42-11,-42 0 9,21 22-11,0-1 6,-21-21 4,21 0-5,-21 22 1,22-1 9,-1-21-16,-21 22 7</inkml:trace>
    </iact:actionData>
  </iact:action>
  <iact:action type="add" startTime="132619">
    <iact:property name="dataType"/>
    <iact:actionData xml:id="d33">
      <inkml:trace xmlns:inkml="http://www.w3.org/2003/InkML" xml:id="stk33" contextRef="#ctx0" brushRef="#br0">12171 1482 0,'0'21'53,"0"0"-48,0 0 5,0 22-1,0 20 1,21 1-1,0-22 1,0 0-1,0 1 1,1-1 0,-1-21-1,0 0 1,-21 22 0,21-22 0,-21 0-1,0 0 1,0 0 15,0 0 28</inkml:trace>
    </iact:actionData>
  </iact:action>
  <iact:action type="add" startTime="133522">
    <iact:property name="dataType"/>
    <iact:actionData xml:id="d34">
      <inkml:trace xmlns:inkml="http://www.w3.org/2003/InkML" xml:id="stk34" contextRef="#ctx0" brushRef="#br0">11811 1842 0,'21'0'48,"0"0"-28,0 0 8,-21-22-14,22 22-8,-1 0 4,0-21 10,0 0-1,0 0 0,0 21-10,1-21 11,20 0-1,-21 21 1,0-22-11,-21 1 1,21 21 0,1 0-1,-22-21 11,21 21-11,0-21 26,0 21 47,0 0-63,-21-21-9</inkml:trace>
    </iact:actionData>
  </iact:action>
  <iact:action type="add" startTime="134862">
    <iact:property name="dataType"/>
    <iact:actionData xml:id="d35">
      <inkml:trace xmlns:inkml="http://www.w3.org/2003/InkML" xml:id="stk35" contextRef="#ctx0" brushRef="#br0">11959 2053 0,'0'-21'39,"0"0"-20,21 21-9,-21-21 9,21 21-18,-21-21 23,22-1-20,-1 22 19,-21-21-17,21 21 3,0 0 2,0 0-2,0 0 0,1 0 1,20-21 0,-21 21 0,-21-21-1,42 21 1,-20 0 13,-1-21-17,0 21 14,0 0 47,-21-21-57,21 21 126</inkml:trace>
    </iact:actionData>
  </iact:action>
  <iact:action type="add" startTime="136444">
    <iact:property name="dataType"/>
    <iact:actionData xml:id="d36">
      <inkml:trace xmlns:inkml="http://www.w3.org/2003/InkML" xml:id="stk36" contextRef="#ctx0" brushRef="#br0">12509 1609 0,'0'21'90,"0"0"-74,0 0-7,0 43 1,22-22 0,-1 22-1,0 20 1,0-41 0,-21 20 0,21-42-1,0 0 1,-21 1 9,22-22 21,-22-22 7,0 1-38,0 0 7,0-21-11,0 21 14,0-22-10,0 22 5,0 0-9,0-21 5,0-1 0,0 22-1,0 0 2,0-21 2,21 20-3,-21 1-4,21 0 4,-21 0 10,0 0-11,21 21 11,-21 21 125,0 0-116,0 0 10,0 22-10,21-1-6,0-21-17,-21 21 3,43 1 1,-22 20 0,-21-42-1,21 1 1,0 20 0,0-42 33,-21-21 12,0 0-37,0-22-2,0 22-7,0-21 10,0 21-15,0-1 6,22-20 0,-22-21 3,21 20-7,-21 22 4,21 0-1,-21-21 1,0-1 0,21 43 0,-21-42-1,0 0 1,0 20-1,0 1 2,0-21-2,21 42 14,-21 21 52</inkml:trace>
    </iact:actionData>
  </iact:action>
  <iact:action type="add" startTime="204337">
    <iact:property name="dataType"/>
    <iact:actionData xml:id="d37">
      <inkml:trace xmlns:inkml="http://www.w3.org/2003/InkML" xml:id="stk37" contextRef="#ctx0" brushRef="#br0">11049 2582 0,'21'0'116,"0"0"-59,0 0-28,1 0-28,-1 0 8,21 0 3,-21 0-4,0 0 4,22 0-6,-1 0 7,22 0-6,-1 0 7,1 0-8,-1 0 3,22 0 14,-1 0-22,1 0 6,42 0 6,-21 0-8,0 0 5,0 0 0,-1 0 5,1 0-9,-21 0 2,0 0 3,-1 0-3,-20 0 4,-1 0-4,-20 0 3,-22 0-3,0 0 21,0 0 126,0 0-106,0 0-29,1 0-12,-1 0 2,21 0 0,-21 0-1,0 0 2,22 0-2,-22 0 1,0 0-1,0 0 1,-21-21 223,0 0-194,0 0-19,0 0 4,0 0-19,0-22 4,0 22 11,0 0 0,0 0-1,0 0-5,21 21-9,-21-22 5,0 1 10,0 0-2,0 0-7,0 0-2,0 0 2,0-22-3,0 1 3,0-22-2,0 1 0,0-1 2,0 1-2,0 21 1,22-1-1,-22 1 2,0 21-2,0-22 0,0 1 1,0 0 0,0 21-1,0-22 2,0 1-2,0 0 1,0 20 0,0-20-1,0 21 1,0 0 0,0 0 0,0-1-1,0-20 5,0 21 1,0-21-6,0 20 2,0 1-2,-22 21 88,22-21-57,-21 21-29,0 0 7,0 0 1,21-21-9,-21 21 0,0 0 0,-1-21 9,1 0-9,0 21-1,0 0 1,0 0 3,0 0-7,-22 0 8,22 0-8,0 0 3,-21 0 1,-1 0 0,1-22-1,0 1 1,-1 21 1,-20 0-2,-1 0 1,1 0-1,20 0 1,-20 0-1,21 0 0,-22-21 1,1 21 0,-1 0 0,1 0 1,-1 0-2,1 0 0,20 0 2,1 0-3,0 0 2,-1 0 0,1 21 4,0 0-8,20-21 3,1 0 1,0 0 0,0 22 4,0-1-9,0 0 6,-22 0-3,22 21 3,0-42-2,-21 22 0,20 20 1,-20-42 0,21 21 0,-21 0 9,20-21-10,-20 0 2,21 0-2,0 0 1,0 0 0,-1 0 0,1 0 14,0 0 1,0 0-16,0 0 49,0 0-18,-1 0-12,1 0-3,21 21 115,0 1-111,-21-22-19,21 21 5,-21-21-9,21 21 1,-21-21 13,0 21 1,21 0-3,0 22 2,0-22-1,-22 42-10,22-42 1,0 1 4,0-1-9,0 21 6,0-21-1,0 0 0,0 1 10,0-1 0,0 0 8,0 0-10,0 0 3,0 0-12,0 1 1,0-1-1,0 42 1,0-42 0,0 22 0,0-22 0,0 21-1,0-21 0,0 1 1,0-1 0,0 0 0,0 0 0,0 0-1,0 22 11,0-22 3,0 0-17,0 0 23,0 0-19,0 0 9,0 1 20,0-44 39</inkml:trace>
    </iact:actionData>
  </iact:action>
  <iact:action type="add" startTime="210048">
    <iact:property name="dataType"/>
    <iact:actionData xml:id="d38">
      <inkml:trace xmlns:inkml="http://www.w3.org/2003/InkML" xml:id="stk38" contextRef="#ctx0" brushRef="#br0">18669 8255 0,'0'-21'106,"0"0"-86,0 0-11,0-1 1,0 1 0,0-21-1,0 0 1,0-22 0,0 22 1,0-1-3,0 1 5,0 0 6,0 21 7,0-1-7,0 1 1,0 0-1,0 0 10,0 0 11,0-22-21,0 22 1,0 42 120,21-21-125,0 0 33,0 0-28,22 0 0,-22 0-11,0 0 6,0 0-8,22 0 0,-1 0 4,0 0-3,22 0 4,-1 0-4,1 0 2,-1 0-2,1 0 2,-22 0 1,22-21-1,-22 21 2,43-21-6,-43 21 4,43 0 0,-22-21-1,1 21 1,-1-21-1,1 21 1,20-21 0,-20 21 0,-1 0 0,22 0 0,-22 0-1,1 0 6,-1 0-9,1 0 1,-1 0 9,1 0-12,21 0 6,-1 0 1,1 0-1,42 0 0,-42 0 0,20 0-1,44 21 0,-22-21 1,-22 21 0,22 0 0,-21 0-1,0 0 1,-21-21-1,-22 22 1,-20-22 0,-1 21-1,0-21 2,-21 0-2,1-21 341,41-1-341,-21 1 1,1 21 0,-1 0-1,0 0 0,22-21 2,-22 0 2,1 21-6,20 0 2,-21 0 1,43 0-1,-21 0 0,-1-21 1,22 21-1,-22 0 1,22 0 0,-22-21 0,43 21 0,-42 0 0,-1 0 0,1 0 0,-22 0 0,22-22-1,-22 22 0,0 0 1,1-21 0,-1 21-1,21 0 1,-20 0 0,20 0 0,1 0 4,-22 0-8,22 0 3,-22 0 1,21 0-1,1 0 0,21 0 1,-1 0 0,22 0 0,42 0 0,-21 0 0,0 0-1,0 0 1,-21 0-1,21 0 1,-21 21 1,21-21-3,-42 22 3,-1-1-2,1 0 4,-43 0-7,1-21 3,-22 42 1,0-42 1,0 22-2,0-22 312,0 0-311,1 0 6,41 0-11,1-22 3,20 1 1,1 0 1,42 0 5,21-21-9,-21 20 2,-21 1 3,21-21-3,-42 21 3,20 0-2,-20-1 1,-21 1 0,41 0 0,-41 21 0,-1-21 10,1 21-19,-1 0 5,-20 0 7,20 0-6,-20 0 8,20 0-10,1 0 4,-22 0 2,0 0 1,1 0-5,-1 0 6,0 0-7,-21 0 8,22 0-8,-22 0 4,21 0-1,1 0 5,-22 0-8,0 0 3,21 0 2,-21 0 6,1 0-7,-1 0 0,0 0 0,21 0 0,-21 0 9,22 0-9,-1 21 10,-21 0-1,22 0-10,-22-21 1,0 22 0,0-22-1,0 0 2,-21 21-3,21 0 2,1-21 9,-22 21-4,21 0-1,0-21-3,-21 43-1,0-22 0,0 0-1,0 0 11,0 0 10,21-21-12,0 21 21,0-21-29,1 0 10,-1 0-1,-21 22-10,21-1 11,0-21 10,0 0-9,-21 21-13,21-21 30,1 0-19,-22 21 0,21-21-9,0 0 0,-21 21 19,0 0-9,0 1 37,0-1-28,0 21-8,0-21-2,0 0-10,21-21 1,-21 22-1,0-1 23,0 0 189,0 0-172,0 0-40,0 0 147,0 1-146,0-1 5,0 0-9,0 21 11,0-21 90,0 1 263,0-1-362,0 0 3,0 21 2,0-21-6,0 1 1,0-1 2</inkml:trace>
    </iact:actionData>
  </iact:action>
  <iact:action type="add" startTime="219450">
    <iact:property name="dataType"/>
    <iact:actionData xml:id="d39">
      <inkml:trace xmlns:inkml="http://www.w3.org/2003/InkML" xml:id="stk39" contextRef="#ctx0" brushRef="#br0">14393 8721 0,'85'0'49,"-64"0"-21,0 0 11,0 0-19,1 0 0,-1 0-12,21 0 6,-21 0-8,0 0 7,1 0 6,20 0-18,0 0 5,1 0 8,-22 0-9,21 0 4,0 0 2,1 0 4,-1 0-9,-21 0 1,22 0 5,-1 0-4,-21 0 1,0 0 0,0 0 2,1 0-1,-1 0 18,0 0-27,0 0 18,0 0-10,0 0 1,1 0 10,-1 0-11,0 0 22,0 0-24,-21-21 218,-21-1-215,0 1 18,0 21-8,21-21-8,-43 21-4,22-21 10,0 0 2,0 21 0,21-21-8,-21 21-6,-1 0 14,22-85-1,0 64 20,-21 21-10,21 21 244,0 0-205,21-21-50,-21 21-8,22-21 58,-22 21-57,21-21-1,0 22 0,0 20 13,0-21-7,0-21-9,-21 21 8,22 0-10,-1 1 24,0-22 0,-21 21 29,0 0 119,-21-21-129,21 21-9,0-84-20,-21 63-9,-1 0 28,1 0-28,21 21 0,0 0-1,-21-21 1,21 21 10,-21-21-1,21 21 0,-21-21 12,21 21 7,-21-21 175,21 22-185,-22-22-7,22 21-12,0 0 1</inkml:trace>
    </iact:actionData>
  </iact:action>
  <iact:action type="add" startTime="229366">
    <iact:property name="dataType"/>
    <iact:actionData xml:id="d40">
      <inkml:trace xmlns:inkml="http://www.w3.org/2003/InkML" xml:id="stk40" contextRef="#ctx0" brushRef="#br0">13547 8192 0,'0'0'1,"21"0"53,0 0-32,0 0 6,0 0-8,0 0 11,1 0-15,-1 0 23,-21 21 19,0 0-19,0 0-30,0 0 10,0 0-8,0 1-2,0-1 1,0 0-1,0 0 1,0 21 10,0-20-1,0-1-8,0 0 19,0 0 75,-21-21-67,-1 0-8,1 0 8,0 0 12,0 0-1,0 0-15,0 0 12,-1 0 4,22-21-31,0 0 2,0 0-18,0-1 8,0 1-1,0 0-2,0 0 19,0-21-15,0 20 8,0 1-10,0 0 9,0 0 0,0 0 45,22 21-12</inkml:trace>
    </iact:actionData>
  </iact:action>
  <iact:action type="add" startTime="231627">
    <iact:property name="dataType"/>
    <iact:actionData xml:id="d41">
      <inkml:trace xmlns:inkml="http://www.w3.org/2003/InkML" xml:id="stk41" contextRef="#ctx0" brushRef="#br0">13483 8551 0,'0'-21'86,"21"21"-76,-21-21 19,21 0-19,-21 0 13,22 21-17,-22-21 4,21 21-1,0-22 1,-21 1 0,21 0-1,0-21 11,0 42-12,-21-21 3,22 21-1,-22-22 0,21 1 9,-21 0-9,0 0 38,21 21-39,0 0 22</inkml:trace>
    </iact:actionData>
  </iact:action>
  <iact:action type="add" startTime="233725">
    <iact:property name="dataType"/>
    <iact:actionData xml:id="d42">
      <inkml:trace xmlns:inkml="http://www.w3.org/2003/InkML" xml:id="stk42" contextRef="#ctx0" brushRef="#br0">14478 10097 0,'21'0'114,"0"0"-95,0 0-9,1 0 0,-1 0 0,42 0 4,-42 0-10,22 0 7,-1 0-1,0 0-1,1 0 0,-1 0 1,-21 0 0,0 0 0,1 0-1,-1 0 1,0 0 0,21 0 0,-21 0-1,22-22 11,-22 22-1,0 0-9,0 0-1,0 0 11,1 0 11,-22-21-4,21 21-18,0 0 1,0 0 19,0 0-9,0 0 0,1 0-1,-1 0 1,-21-21 97,-21 21-68,-1-21-41,1 0 3,-21 0 8,21 21-10,0-43 6,-22 22-11,22 0 5,0 0 1,0 21 0,0 0 0,-1 0-1,22-21 1,-42 21 0,21 0 12,21-22 7,21 22 76,0 0-95,0 0 10,1 0 0,-22 22-13,21-22 6,0 0-6,0 21 6,0 0-7,22 0 8,-22 0-7,0 0 1,0 1 3,0-1 3,22 0-8,-22 0 2,21 0 3,-42 0-1,21-21 0,-21 43 6,0-22 6,0 0 17,-21-21 48,0 0-49,0 0-18,21 21-5,-21-21-11,21 21 11,-22-21-10,-20 0 4,0 0 10,42 22-9,-21-22 0,-1 0 0,-20 0 13,21 0-8,0 0-5,0 0 14</inkml:trace>
    </iact:actionData>
  </iact:action>
  <iact:action type="add" startTime="236726">
    <iact:property name="dataType"/>
    <iact:actionData xml:id="d43">
      <inkml:trace xmlns:inkml="http://www.w3.org/2003/InkML" xml:id="stk43" contextRef="#ctx0" brushRef="#br0">13695 9800 0,'0'-21'109,"0"0"-93,0 0 6,0 0-5,0-22 2,0 22 0,0 0-7,0 0 3,0 0-13,0-1 18,21 22-1,-21-21-9,21 0 9,-21 0 20,21 21 11,-21 21 60,0 0-104,0 0 13,0 1 0,0-1 15,0 0-29,0 0 34,0 0-20,0 0 11,0 1-21,0-1 10,0 0 1,0 0-1,0 0 4,0 0-17,0 22 4,21-22-1,-21 21 1,0 1 5,0-1-10,0 0 4,0-21 1,0 1 0,0-1-1,0 0 11,0 0-1,-21-21 166,0 0-166,0 0 1,0 0-11,0 0 13,42 0 205,0 0-224,0 0 17,0 0-11,0 0 1,43 0 0,-22 0-1,22 0 1,-22 0 0,22 0-1,-43 0 1,0 0 20,-21-21 17</inkml:trace>
    </iact:actionData>
  </iact:action>
  <iact:action type="add" startTime="239841">
    <iact:property name="dataType"/>
    <iact:actionData xml:id="d44">
      <inkml:trace xmlns:inkml="http://www.w3.org/2003/InkML" xml:id="stk44" contextRef="#ctx0" brushRef="#br0">14478 11472 0,'21'0'165,"21"0"-146,-20 0-8,-1 0-3,0 0 6,21 0-9,-21 0 9,1 0-8,20 0 7,-21 0-6,21 0 6,-20 0-7,20 0 7,21 0-6,-41 0 6,20 0-7,-21 0 3,21 0 2,-20 0 3,-1 0-9,0 0 5,0 0 14,0 0-23,22 0 4,-22 0 13,0 0-9,0 0 11,0 0-10,-21-21 39,-21 21 105,0 0-134,0 0 0,21-21-11,-21 21 1,-1-21-1,1 21 0,0 0 11,0 0-10,0 0 1,21-21 2,-21 21-8,-1 0 19,22-21 137,22 21-93,-1 0-20,0 0-9,0 0-30,-21 21 1,21-21 0,0 0 10,1 0 9,-1 21-8,-21 0-1,0 0 17,0 0-18,0 1 20,-21-22-29,21 21 6,-22-21 6,1 21 27,0-21-21,21 21-18,-21-21 0,21 21 70,0-42 83</inkml:trace>
    </iact:actionData>
  </iact:action>
  <iact:action type="add" startTime="242745">
    <iact:property name="dataType"/>
    <iact:actionData xml:id="d45">
      <inkml:trace xmlns:inkml="http://www.w3.org/2003/InkML" xml:id="stk45" contextRef="#ctx0" brushRef="#br0">13695 11367 0,'0'-22'77,"0"1"-58,21 0 12,-21 0-4,21 21-17,-21-21 30,21 21-28,0-21 24,1 21 8,-22-22-21,21 22-4,0 0 10,0 0-8,0 0 12,0 0-18,1 0 14,-1 0 0,0 22-19,-21-1 10,21-21-1,-21 21-10,21-21 15,-21 21 1,21-21-12,-21 21 13,0 0-7,0 1 29,0-1 1,-21-21-20,21 21-18,0 0-2,-21 0 17,21 0-13,0 1-4,-21-1 1,21 0-1,-21 0 1,21 21 0,-21-20-1,-1-1 2,22 0-3,0 0 4,0 0-5,-21-21 7,21 21-7,-21-21 21,0 22-9,0-22 21,0 21-16,-1 0-10,1-21 6,21 21-11,-21-21 22,21 21 76,21-21 154,0 0-223,1 0-18,-1 0-10,21 0 8,-21 0 6,22 0-8,-22 0 4,0 0-1,21 0 0,-21 0 5,1 0-9,-1 0-5,0 0 19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11T02:59:01.3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7287">
    <iact:property name="dataType"/>
    <iact:actionData xml:id="d0">
      <inkml:trace xmlns:inkml="http://www.w3.org/2003/InkML" xml:id="stk0" contextRef="#ctx0" brushRef="#br0">7091 5673 0,'42'0'232,"-21"0"-214,22 0-7,-22 0 2,21 0-7,-21 0 9,22 0-11,-22 0 6,0 21 0,21-21 5,-21 0-1,22 21-4,-22 0 10,0-21-2,-21 21 31,0 1 28,-21-22-66,-21 0 13,20 0-20,-20 0 20,21 0-4,0 0-10,0 0-5,-1 0 4,1 0 1,0-22-1,0 22 1,0 0 10,0 0-7,21-21 71,0 0 42,21 21-58,0 0-29,0 0 0,0 0 39,0 0-58</inkml:trace>
    </iact:actionData>
  </iact:action>
  <iact:action type="add" startTime="29987">
    <iact:property name="dataType"/>
    <iact:actionData xml:id="d1">
      <inkml:trace xmlns:inkml="http://www.w3.org/2003/InkML" xml:id="stk1" contextRef="#ctx0" brushRef="#br0">8170 5736 0,'21'0'222,"1"0"-213,-1 0 1,21 0 0,-21 0 0,43 0-1,-43 0 1,0 0 0,0 0-1,0 0 1,1 0-1,-44 0 177,1 0-167,0 0-10,0 0 1,0 0 0,-22 0 0,22 0-1,0 0 1,-21 0 5,21 0-11,-1 0 6,1 0 0,0 0 9,42 0 78,0 0-78,1 0-9,-1 0 9,0 0 15,21 0-10,-21 0-4,1 0-11,-1 0 1,0 0 0,0 0 9,0 0-8,0 0 9,1 0 8,-65 0 70,22 21-89,0-21 0,-21 0 1,-1 0 0,22 0 1,0 0-1,0 0 0,42 0 95,0 0-75,0 0-6,0 0 0,1 0 6,-1 0-2,-21-21-19,21 21 2,-21 21 107,0 1-101,-21-22-7,0 0 3,-1 0-7,1 0 8,0 0 2,42 0 129</inkml:trace>
    </iact:actionData>
  </iact:action>
  <iact:action type="add" startTime="34307">
    <iact:property name="dataType"/>
    <iact:actionData xml:id="d2">
      <inkml:trace xmlns:inkml="http://www.w3.org/2003/InkML" xml:id="stk2" contextRef="#ctx0" brushRef="#br0">9123 5779 0,'21'0'224,"0"0"-204,0 0-1,22 0-4,-1 0 3,-21 0-12,21 0 8,-20 0-9,20 0 4,0 0 1,1 0 0,-22 0 3,0 0-6,0 0 5,-42 0 140,0 0-133,0 0-8,-1 0 2,1 0 6,0-22-18,-21 1 4,21 21 10,-1 0-10,1 0 5,0 0-1,0 0 7,0 0-11,21-21 13,-21 21 274,-1 0-273,44 0 97,-1 0-77,0 0 28,0 0-2,0 0-51,-21 21 132,0 0-123,-21-21-18,0 22 15,0-22-10,0 0-1,-1 0 11,1 0 8,42 0 90,1-22-99,-1 22-7,-21-21-5,21 21 3,0 0-1,0 0 1,0 0-1,1 0 11,-1 0-10,0 0 50</inkml:trace>
    </iact:actionData>
  </iact:action>
  <iact:action type="add" startTime="45102">
    <iact:property name="dataType"/>
    <iact:actionData xml:id="d3">
      <inkml:trace xmlns:inkml="http://www.w3.org/2003/InkML" xml:id="stk3" contextRef="#ctx0" brushRef="#br0">10118 5884 0,'21'0'213,"0"0"-193,0 0-12,0 0 12,0 0-10,1 0-1,-1 0 1,0 0 10,0 0 2,0 0-15,0 0 21,1 0 22,-1 0-12,0 0-19,0 0 20,-42 0 97,0 0-127,0 0 2,-22 0 7,22 0 3,0 0-11,0 0-1,0 0 10,-1 0 11,44 0 116,-1 0-118,0 0-18,-21-21 0,21 21 9,0 0 11,22 0-11,-22 0-9,0 0-1,21 0 2,1 0-3,-22 0 12,-42 0 77,-1 0-88,-20 0 5,21 0-8,0 0 3,0 0 1,-22 0 0,22 0 1,0 0-2,0 0 10,0 0-9,-1 0 20,1 0 92,0 0-99,0 0-8,0 0-12,0 0 7,-1 0 0,1 0 0,0 0 20,42 0 106,0 0-116,1 0 21,-22-21-36,21 21 15,0 0-9,0 0-2,0 0 0,0 0 6,1 0-11,20 0 11,-21 0-10,0 0 4,22 0 6,-22 0 0</inkml:trace>
    </iact:actionData>
  </iact:action>
  <iact:action type="add" startTime="55891">
    <iact:property name="dataType"/>
    <iact:actionData xml:id="d4">
      <inkml:trace xmlns:inkml="http://www.w3.org/2003/InkML" xml:id="stk4" contextRef="#ctx0" brushRef="#br0">11409 5884 0,'42'0'223,"-21"0"-199,22 0-15,-22 0-3,21 0 3,-21 0 5,22 0-9,-22 0 5,0 0 0,0 0-1,21 0 11,-63 0 168,-21 0-183,0 0 5,-1 0 5,-20 0-10,-1 0 5,1 0 0,20-21-1,1 21 2,21 0-2,-21 0 1,20 0-1,1 0 1,42 0 58,1 0-26,-1 0-26,0 0 14,0-21-1,0 21-20,0 0 1,1-21 3,20 0-7,21 0 4,-20 21 0,20 0-1,1-22 0,-1 1 2,-20 21-1,20-21-1,-42 21 5,0 0-8,1 0 13,-22 21 69,0 0-79,-43-21 10,1 0-10,-22 0 4,1 22-5,-22 20 1,-21-21 2,43-21-2,21 21 0,20 0 1,44-21 49,-1 0-50,0-21 53</inkml:trace>
    </iact:actionData>
  </iact:action>
  <iact:action type="add" startTime="60173">
    <iact:property name="dataType"/>
    <iact:actionData xml:id="d5">
      <inkml:trace xmlns:inkml="http://www.w3.org/2003/InkML" xml:id="stk5" contextRef="#ctx0" brushRef="#br0">12869 6096 0,'21'0'126,"1"0"-116,20 0 0,0 0-1,22 0 0,-1 0 2,43 0-1,-21 0-1,21 0 1,21 0-1,42 0 1,0-21 0,1 0-1,20 0 1,22-22 1,-22 22 1,22 0-5,-43 0 2,-21 0 0,-42 21 1,0 0 5,-42 0-11,-22 0 6,0 42 0</inkml:trace>
    </iact:actionData>
  </iact:action>
  <iact:action type="add" startTime="62212">
    <iact:property name="dataType"/>
    <iact:actionData xml:id="d6">
      <inkml:trace xmlns:inkml="http://www.w3.org/2003/InkML" xml:id="stk6" contextRef="#ctx0" brushRef="#br0">16700 5948 0,'22'0'137,"-1"0"-128,0 0 0,21 0 1,1 0-1,-1 0 3,0 0-3,1 0 1,-1 0 10,21 0-19,-20 0 6,20-21 5,-20 21-5,20 0 6,-21 0-7,1 0 8,20 0-8,1 0 8,-1-21-9,22 21 5,42 0 0,-42 0 4,-1-22-9,-20 1 10,63 21-10,-64 0 11,1-21-11,-1 21 2,22 0 5,-22 0-4,1 0 1,-1 0 1,-20 42-1,-1-42 2,0 22 1,1-22-5</inkml:trace>
    </iact:actionData>
  </iact:action>
  <iact:action type="add" startTime="80195">
    <iact:property name="dataType"/>
    <iact:actionData xml:id="d7">
      <inkml:trace xmlns:inkml="http://www.w3.org/2003/InkML" xml:id="stk7" contextRef="#ctx0" brushRef="#br0">13610 10329 0,'21'0'241,"22"0"-221,-22 0-11,0 0 1,21 0 0,1 0-1,20 0 1,-21 0 0,22-21 0,-1 0-1,22 21 3,0-21-3,21-21 2,-22 20-4,1 1 6,0 0-5,-22 0 3,-21 21-4,22-21 6,-22 21-7,1 0 9,20 0-9,-42 0 2,22 0 3,-22 0 4,21 0-10,0 0 4,-20 0 10,-1 0 1,0 0-1,-21 21 128,0 0-116,-21-21 14,0 0-35,-22 21 4,22-21-9,-42 21 4,20-21 1,-20 22 7,-1-1-13,-20 0 4,-1 0 4,-21 0 2,21-21-8,22 21 1,-22 1 3,22-22 0,-22 21 2,43-21-5,-22 0 2,22 21 2,0-21-1,-1 0 9,22 0-18,0 0 8,0 0 1,42 0 58,0 0-40,0 0 1,0 0 13,1 0-36,-1 0 14,21 0-11,-21 0 1,22 0 0,-1 0 3,21-21-6,1 0 2,-1 21 1,43 0-1,-42 0 1,-1-22 0,22 1 0,-43 0-1,22 21 1,-22-21 3,0 21-6,22 0 2,-22 0 2,1 0-3,-1 0 3,-21 0-2,21 0 0,-20 0 1,-1 0 0,0 0-1,0 0 6,0 0-6,0 0-3,1 0 13,-1 0 24</inkml:trace>
    </iact:actionData>
  </iact:action>
  <iact:action type="add" startTime="83418">
    <iact:property name="dataType"/>
    <iact:actionData xml:id="d8">
      <inkml:trace xmlns:inkml="http://www.w3.org/2003/InkML" xml:id="stk8" contextRef="#ctx0" brushRef="#br0">16891 10245 0,'21'0'148,"-21"21"-129,21-21-2,0 0-7,22 0 10,-22 0-2,0 0-3,0 0-10,0 0 5,1 0 8,-44 0 158,1 0-162,0 0-9,0 0 6,0 0 1,0 0 14,42 0 51,0 0-48,0 0 20,-42 0 116,42 0-39,0 0-107,0 0-9,1 0 0,-1 0 19,-42 0 106,-1 0-125,1 0 4,0 0-9,0 0 25,42 0 37,0 0-27,0 0-19,1 0-13,-22 21 108,21-21 11,0 0-109,0 0-8,0 0 4,0 0 2,1 0 178,-1 0-174,0 0 0,0 0-10,0 0 8,0 0-8</inkml:trace>
    </iact:actionData>
  </iact:action>
  <iact:action type="add" startTime="91040">
    <iact:property name="dataType"/>
    <iact:actionData xml:id="d9">
      <inkml:trace xmlns:inkml="http://www.w3.org/2003/InkML" xml:id="stk9" contextRef="#ctx0" brushRef="#br0">19854 10287 0,'21'21'185,"1"-21"-175,-1 0 5,21 0-10,-21 0 4,22 0 2,20 0 4,-21 0-10,22 0 3,-22 0 3,22 0-2,-22 0-1,0 0 2,1 0 0,-22 0 0,0 0-1,0 0 1,0 0 0,-42 0 145,0 0-135,0 0-1,0 0 0,0 0-8,-1 0-2,-41 0-1,21 0 3,-22 0-1,22 0 0,-22 0-1,22 0 2,0 0-2,-1 0 1,22 0-1,42 0 165,22 0-135,-22 0-20,21 0-8,-21 0-1,0 0 2,1 0 3,-1 0-4,-42 0 144,-22 0-145,22 21 0,-21 1-1,21-22 1,-1 0 0,1 0 0,21 21 9,21-21 29,1 0-19,-1 0 0,42-43 593,-42 43-612,1 0 3,20 0-7,-21 0 4,0 0 0,0 0-1,1 0 10,-44 0 108,1 0-117,0 0 4,-21 0-9,-1 0 10,22 0-10,-21 0 4,0 0 0,20 0 11,44 0 98,-1 0-106,0 0 20,0 0 10,0 0-13,0 0-18</inkml:trace>
    </iact:actionData>
  </iact:action>
  <iact:action type="add" startTime="97643">
    <iact:property name="dataType"/>
    <iact:actionData xml:id="d10">
      <inkml:trace xmlns:inkml="http://www.w3.org/2003/InkML" xml:id="stk10" contextRef="#ctx0" brushRef="#br0">21738 10435 0,'21'0'170,"22"0"-155,-22 0-6,21 0 11,-21 0-4,0 0-12,1 0 5,-1 0 0,0 0 2,0 0-3,0 0 12,-21-21-1,-21 21 165,0 0-165,0 0-8,0 0-2,-1 0 6,1 0 11,0 0-8,0 0 263,-21 0-257,20 0-19,-20 0 19,21 0-18,0 0 3,42 0 127,-21-21-98,21 21-28,0 0 10,0-21-11,1 21 1,-1-21 1,0 21-2,42 0 1,-41 0-1,-1 0 1,0 0-1,21-22 5,-21 22-8,1 0 4,-44 0 144,1 0-134,0 0-10,0 0 4,42 0 137,-21 22-122,0-1 14,-21-21-7,21 21-17,-21-21-10,42 0 118,0 0-95,0 0-13,22 0-3,-22 0 7,0 0 3,-21-21 235</inkml:trace>
    </iact:actionData>
  </iact:action>
  <iact:action type="add" startTime="108226">
    <iact:property name="dataType"/>
    <iact:actionData xml:id="d11">
      <inkml:trace xmlns:inkml="http://www.w3.org/2003/InkML" xml:id="stk11" contextRef="#ctx0" brushRef="#br0">20278 8721 0,'0'21'191,"0"0"-164,0 0-3,0 0-3,0 1-12,0-1 1,0 0 8,0 0-5,0 0 6,0 0 0,0 1-11,0-1 5,0 0-7,-22 0 23,1-21 58,0 0 70,0 0-117,0 0-3,0 0-8,21-21 0,-22 21-19,22-21 6,0 0 26,22 21 181,-22 21-155,21-21-43,-21 21-12,21-21 36,0 0-19,0 0 9,-21 21-30,21-21 11,1 0 8,-1 0-17,0 0 27,0 0 88,-21-21-107,21 21-9,0 0 9</inkml:trace>
    </iact:actionData>
  </iact:action>
  <iact:action type="add" startTime="117765">
    <iact:property name="dataType"/>
    <iact:actionData xml:id="d12">
      <inkml:trace xmlns:inkml="http://www.w3.org/2003/InkML" xml:id="stk12" contextRef="#ctx0" brushRef="#br0">22140 8700 0,'0'21'145,"0"0"-114,0 0-14,0 0 13,0 0 8,0 1-18,0 20-1,0-21 1,0 0 2,0 0-15,0 1 40,0-1-16,0 0-12,0 0 0,-21-21 98,0 0-75,0 0 12,0 0-34,21-21-10,-22 21 0,1 0-1,0-21 10,0 21 15,21-21-29,21 21 278,0 0-234,0 0-28,1 0-2,-1 0-12,-21 21 6,21-21-6,0 0 6,0 0 2,0 0 5,1 0-1,-1 0-7,-21 21 5,21-21-7,0 0 21</inkml:trace>
    </iact:actionData>
  </iact:action>
  <iact:action type="add" startTime="125755">
    <iact:property name="dataType"/>
    <iact:actionData xml:id="d13">
      <inkml:trace xmlns:inkml="http://www.w3.org/2003/InkML" xml:id="stk13" contextRef="#ctx0" brushRef="#br0">2519 11959 0,'21'0'135,"0"0"-124,0 0-2,22 0 1,-22 0-1,21 0 0,0 0 2,1 0-2,-1 0 1,22 0 0,-43 0 3,0 0-7,0 0 4,0 0 0,0 0-1,-42 0 109,0 0-97,0 0-15,-21 0 8,-1 0-8,1 0 7,-22 0-6,22-21 6,0 0-7,-1 0 4,1 0-1,0-1 6,21 22-10,42 0 112,0 0-107,21 0 9,-21 0-9,1 0-1,-1 0 2,21 0 9,0 0-19,-20 0 6,-1 0 6,0 0 2,-21 22 73,-21-22-68,21 21-11,-21-21 5,-1 0 2</inkml:trace>
    </iact:actionData>
  </iact:action>
  <iact:action type="add" startTime="130561">
    <iact:property name="dataType"/>
    <iact:actionData xml:id="d14">
      <inkml:trace xmlns:inkml="http://www.w3.org/2003/InkML" xml:id="stk14" contextRef="#ctx0" brushRef="#br0">3958 11917 0,'21'0'186,"22"0"-165,-22 0-6,21 0-4,0 0 21,-20 0-31,20 0 3,-21 0 11,21 0 5,-20 0-19,20 0 3,-21 0 15,-21 21 30,-21-21 63,0 0-104,-22 0-3,22 0 5,-21 0 0,-22 0-1,22 0 1,0 0-1,-1 0 1,-20 0 0,42 0 5,0 0-2,42 0 106,0 0-11,0 0-90,0 0-8,0 0 2,1 0-5,-1 0 6,0 0 3</inkml:trace>
    </iact:actionData>
  </iact:action>
  <iact:action type="add" startTime="136805">
    <iact:property name="dataType"/>
    <iact:actionData xml:id="d15">
      <inkml:trace xmlns:inkml="http://www.w3.org/2003/InkML" xml:id="stk15" contextRef="#ctx0" brushRef="#br0">5800 12002 0,'21'0'209,"0"0"-205,0 0 5,21 0 11,-20 0-6,20 0-9,-21 0 6,21 0-3,1 0 7,-22 0-10,0 0 5,21 0-1,-20 0 11,-65 0 130,22 0-145,0 0 6,0 0-2,-43 0 1,43 0-1,0 0 1,0 0 0,-22 0-2,22 0 12,42 0 87,1 0-78,-1 0-20,0 0 12,0 0-1,0 0 0</inkml:trace>
    </iact:actionData>
  </iact:action>
  <iact:action type="add" startTime="140582">
    <iact:property name="dataType"/>
    <iact:actionData xml:id="d16">
      <inkml:trace xmlns:inkml="http://www.w3.org/2003/InkML" xml:id="stk16" contextRef="#ctx0" brushRef="#br0">5884 11959 0,'21'0'174,"1"0"-155,-1 0 1,0 0-1,0 0 1,0 0-11,0 0 21,-42 0 163,0 0-182,0 0 4,-21 0-2,20 0 7,1 0-1,21-21 137,21 21-138,1 0 293,-1 0-300,0 0 7,0 0 12,0 0-11,0 0 10,-21 21 34,-21-21 39,21-21 33,0 0-105,0 0-20</inkml:trace>
    </iact:actionData>
  </iact:action>
  <iact:action type="add" startTime="153563">
    <iact:property name="dataType"/>
    <iact:actionData xml:id="d17">
      <inkml:trace xmlns:inkml="http://www.w3.org/2003/InkML" xml:id="stk17" contextRef="#ctx0" brushRef="#br0">8107 12002 0,'21'0'175,"0"0"-155,0 0-2,0 0 3,1 0-13,-1 0 5,0 0-6,0 0 6,0 0-7,0 0 8,1 0 1,-1 0-5,0 0 9,-42 0 228,0 0-241,-1 0 4,-20 0-1,21 0 1,-21 0 0,20 0-1,-20 0 1,21 0 9,42 0 147,0 0-157,0 0 0,1 0 1,-1 0 5,0-22-11,21 22 6,-21 0-1,1 0 1,-1 0 10,-21 22 106,0-1-68,-21-21-9,21-21 9,0-1-49</inkml:trace>
    </iact:actionData>
  </iact:action>
  <iact:action type="add" startTime="158708">
    <iact:property name="dataType"/>
    <iact:actionData xml:id="d18">
      <inkml:trace xmlns:inkml="http://www.w3.org/2003/InkML" xml:id="stk18" contextRef="#ctx0" brushRef="#br0">9969 11917 0,'22'0'251,"-22"21"-250,21-21 19,0 0-11,0 0 10,0 0-7,0 0-5,1 0 4,41 0-2,-42 0 1,0 0 0,1 0-1,-1 0 1,0 0 4,0 0-9,-42 0 210,0 0-206,0 0 11,-1 0-10,1 0-1,0 0 5,0 0-9,0 0 5,0 0 0,-1 0-1,1 0 10,0 0 214,0 0-222,0 0 8,0 0-10,42 0 205,0 0-151,0 0-44,21 0-2,-20 0-9,-1 0 4,0 0-5,42 0 6,-41 0-6,-1 0 6,0 0-7,0 0 8,0 0-7,-42 0 118,0 0-106,-21 0 0,20 0-8,1 0-3,0 0 3,-21 0-2,21 0 3,-1 0-5,1 0 6</inkml:trace>
    </iact:actionData>
  </iact:action>
  <iact:action type="add" startTime="162893">
    <iact:property name="dataType"/>
    <iact:actionData xml:id="d19">
      <inkml:trace xmlns:inkml="http://www.w3.org/2003/InkML" xml:id="stk19" contextRef="#ctx0" brushRef="#br0">12679 11959 0,'21'0'144,"0"0"-123,0 0-2,0 0 5,1 0-23,-1 0 3,0 0 5,21 0 17,22 0-25,-22 0 3,22 0 4,-1 0 3,1 0-3,-1 0 1,1 0 2,-1-21 1,22 0-5,-22 21 3,1 0 0,-1 0-1,-20 0 11,20 0-19,-21 0 7,1 0 4,-1 0-4,-21 0 11,22 0-6,-1 0 6</inkml:trace>
    </iact:actionData>
  </iact:action>
  <iact:action type="add" startTime="167204">
    <iact:property name="dataType"/>
    <iact:actionData xml:id="d20">
      <inkml:trace xmlns:inkml="http://www.w3.org/2003/InkML" xml:id="stk20" contextRef="#ctx0" brushRef="#br0">23580 10732 0,'0'-22'116,"21"22"-106,0 0 4,-21-21-9,21 0 10,0 21 0,-21-21-6,21 21 12,1-21-6,-1 0 7,-21-1-13,21 22 1,-21-21 0,21 0-1,0 0 2,-21 0-2,21 21 0,-21-21 2,43-1-2,-43 1 1,21 21-1,-21-21 1,21 21 0,-21-21 0,21 21-1</inkml:trace>
    </iact:actionData>
  </iact:action>
  <iact:action type="add" startTime="172719">
    <iact:property name="dataType"/>
    <iact:actionData xml:id="d21">
      <inkml:trace xmlns:inkml="http://www.w3.org/2003/InkML" xml:id="stk21" contextRef="#ctx0" brushRef="#br0">24659 9589 0,'-21'0'72,"0"0"-56,0 0 4,-1 21-1,1-21-11,0 0 11,0 21-9,0-21 0,0 21-1,-22-21 11,22 21-1,21 0 49,0 1 0,0-1-10,0 0-38,0 0-7,0 0-7,21 0 13,-21 1 0,21-22 10,-21 21-19,22-21 5,-1 21 20,0-21-15,0 0-11,0 0 1,0 0 9,1 0 0,-1 0-10,0 0 15,0 0 2,0 0-7,0 0-6,-21-21 13</inkml:trace>
    </iact:actionData>
  </iact:action>
  <iact:action type="add" startTime="174243">
    <iact:property name="dataType"/>
    <iact:actionData xml:id="d22">
      <inkml:trace xmlns:inkml="http://www.w3.org/2003/InkML" xml:id="stk22" contextRef="#ctx0" brushRef="#br0">24934 9186 0,'0'22'57,"0"-1"-47,0 0 0,0 21-1,0 1 1,0 20-1,0 1 1,0-22 0,0 0 0,0 1-1,0-22 2,0 21-2,0-21 11,0 22-11,0-1 0,0-21 2,0 21-2,0 22 1,0-22-1,0 1 1,0-22 0,0-42 105,0-43-105,0 43 0,0-21-1,0-1 2,0 22 0,0 0-2,0 0 2,0 0-3,21-1 20,1 1-18,-1 21 0,0 0 9,0-21-9,0 21-1,0 0 1,-21-21 5,43 0-11,-22 21 16,-21 21 78,0 0-70,21-21-17,-21 21-1,21 0 0,-21 1-1,21 41 0,-21-21 1,0-20 0,0-1 0,0 21-1</inkml:trace>
    </iact:actionData>
  </iact:action>
  <iact:action type="add" startTime="175954">
    <iact:property name="dataType"/>
    <iact:actionData xml:id="d23">
      <inkml:trace xmlns:inkml="http://www.w3.org/2003/InkML" xml:id="stk23" contextRef="#ctx0" brushRef="#br0">25612 9652 0,'-22'0'75,"1"21"-46,21 0-18,-21-21-2,0 0 1,21 22-1,-21-22 2,0 21 8,-1-21-1,1 21-8,21 0 9,-21-21-5,21 21 69,21 0-25,0-21-29,1 0-9,-1 0-10,21 0 9,-21 0 0,0 22 2,1-22 26,-22-22 42,0 1-22,0 0-47,0 0-12,21-21 3,-21 20-2,0 1 1,0 0 0,0-21-1,0 21 11,0 42 96,0 0-96,0 0-11,0 0 11,0 22 0,0-22-5,21 21-2,0-21 6,-21 0-7,0 1-3,21-22-1,-21 21 2,21 0-1,-21 0 10</inkml:trace>
    </iact:actionData>
  </iact:action>
  <iact:action type="add" startTime="177797">
    <iact:property name="dataType"/>
    <iact:actionData xml:id="d24">
      <inkml:trace xmlns:inkml="http://www.w3.org/2003/InkML" xml:id="stk24" contextRef="#ctx0" brushRef="#br0">25887 9483 0,'0'21'47,"0"0"-7,0 0-1,0 0-31,0 1 17,0-1-11,0 0-4,0 0 0,0 0 0,0 0-1,0 1 0,21-22 3,-21 21-4,0 0 12,0-42 96,0 0-106,0-1 3,0 1-7,0 0 4,0 0 0,0 0-1,0 0 1,0-1 19,0 1 10,21 21-30,0 0 1,-21-21 0,21 0 0,1 21 38,-22 21 49,21 0-68,0-21-9,-21 21-11,21 1 20,-21-1-18,0 0-3,0 21 11,21-21-9,-21 22 10,0-22 3</inkml:trace>
    </iact:actionData>
  </iact:action>
  <iact:action type="add" startTime="179584">
    <iact:property name="dataType"/>
    <iact:actionData xml:id="d25">
      <inkml:trace xmlns:inkml="http://www.w3.org/2003/InkML" xml:id="stk25" contextRef="#ctx0" brushRef="#br0">26501 9483 0,'-22'0'76,"1"0"-57,0 0 11,0 21-10,0-21-12,0 21 11,21 0 0,-22-21 1,22 21-11,0 1 1,-21-22 1,0 21 2,21 0-7,0 0 4,-21 21-1,0-20 7,21-1-13,0 0 7,0 0 10,0 0 67,21-21-67,0 0-9,0 0 9,0 0-2,1-21 23,-22 0-5,21 21-12,-21-21 20,21 21-25,-21-21-5,0-1-9,21 22 15,-21-21-1,21-21 4,-21 21-17,0 0 4,0-1-1,0 1 1,0 0 0,0 42 184,0 0-174,0 1 0,0-1-1,0 0-10,0 0 1,0 21 9,0 1-9,0-22 4,0 0 2,0 0-8,0 0 22,0 1 38,0-1 29,-21-21-88,0 0 1,21 21 0,-21-21 0,21 21 96</inkml:trace>
    </iact:actionData>
  </iact:action>
  <iact:action type="add" startTime="181923">
    <iact:property name="dataType"/>
    <iact:actionData xml:id="d26">
      <inkml:trace xmlns:inkml="http://www.w3.org/2003/InkML" xml:id="stk26" contextRef="#ctx0" brushRef="#br0">26755 9673 0,'21'0'87,"0"0"-78,0 0 1,21 0 10,-20 0-2,-1 0-8,0 0-1,-21-21 50,0 0 51,0 0-94,0 0-7,-21 21 10,21-22-5,-21 22-8,-1-21 25,1 21 5,0 0-16,0 0 19,0 0 0,0 0-10,-1 0-19,22 21 47,0 1-26,0-1-22,0 0 24,0 0 44,22-21-52,-22 21-2,0 0-15,21-21 11,-21 22-9,0-1 9,21-21-9,-21 21 13,0 0-18,21-21 15,-21 21-7,21-21 3,-21 21 3,21-21 12,1 0-3</inkml:trace>
    </iact:actionData>
  </iact:action>
  <iact:action type="add" startTime="184049">
    <iact:property name="dataType"/>
    <iact:actionData xml:id="d27">
      <inkml:trace xmlns:inkml="http://www.w3.org/2003/InkML" xml:id="stk27" contextRef="#ctx0" brushRef="#br0">26479 9821 0,'0'22'105,"0"-1"-96,0 0 11,0 0-10,0 0 0,0 0 0,0 1-1,0-1 1,0 0 9,0 0-9,-21-21 59,0 21 28,0-21-89,0 0 28,0 0-33,21 21 14,-22-21-12,22-21 157,0 0-152</inkml:trace>
    </iact:actionData>
  </iact:action>
  <iact:action type="add" startTime="185544">
    <iact:property name="dataType"/>
    <iact:actionData xml:id="d28">
      <inkml:trace xmlns:inkml="http://www.w3.org/2003/InkML" xml:id="stk28" contextRef="#ctx0" brushRef="#br0">28109 9356 0,'-21'0'48,"0"0"-28,0 21 8,0-21-18,21 21-1,-22-21 0,1 21 16,0-21-11,0 21-3,21 1 12,0-1-18,0 0 28,0 0-7,0 0 3,0 0-10,21-21-9,0 0 59,-21 22-61,21-22 12,-21 21 18,22-21-28,-22 21 77,-22 0 10,-20-21-87,21 0 0,-21 0 9,20 21 1,22-42 155,0 0-165</inkml:trace>
    </iact:actionData>
  </iact:action>
  <iact:action type="add" startTime="187339">
    <iact:property name="dataType"/>
    <iact:actionData xml:id="d29">
      <inkml:trace xmlns:inkml="http://www.w3.org/2003/InkML" xml:id="stk29" contextRef="#ctx0" brushRef="#br0">28384 8932 0,'0'22'48,"0"-1"-37,0 0 4,0 0-10,0 0 4,0 0 10,0 1-7,0-1 2,0 21-2,0-21 8,0 0-8,22-21-5,-22 43 4,0-1-2,0 0 2,0 1-4,0-1 4,0 22-1,0-22 1,0 21-3,21-41 5,-21-1-7</inkml:trace>
    </iact:actionData>
  </iact:action>
  <iact:action type="add" startTime="188408">
    <iact:property name="dataType"/>
    <iact:actionData xml:id="d30">
      <inkml:trace xmlns:inkml="http://www.w3.org/2003/InkML" xml:id="stk30" contextRef="#ctx0" brushRef="#br0">28215 9229 0,'21'0'48,"0"0"-39,1 0 0,-1 0 1,21 0 0,-21 0 0,0-21 0,22 21-1,-22 0 1,0 0-1,0 0 2,0-22 2,1 22-7,-1 0 13</inkml:trace>
    </iact:actionData>
  </iact:action>
  <iact:action type="add" startTime="189311">
    <iact:property name="dataType"/>
    <iact:actionData xml:id="d31">
      <inkml:trace xmlns:inkml="http://www.w3.org/2003/InkML" xml:id="stk31" contextRef="#ctx0" brushRef="#br0">28935 9229 0,'-21'0'67,"-1"0"-48,1 0-3,0 0-13,0 0 20,0 21-17,-22 0 8,22 0 2,21 0-7,-21-21 1,21 22 0,-21-22 0,21 21-1,0 0 27,0 0-23,0 0 15,0 0-4,0 22-9,0-22 5,0 0-11,0 0 1,21-21 0,-21 21-1,21-21 21,0 22-19,1-22-3,-1 0 12,21 0-1,-21 0 1,0 0 8,-21-22-18,0 1 9,0 0-9,22 21 9,-22-21-9,0 0 1,21 0 11,-21-1-16,0 1 13,0 0-10,0 0 5,0 0-8,0 0 4,0-1 0,0-20-1,0 21 10,0 0 6,0 0-20,0 42 128,0 0-114,0 0-4,0 0 4,0 0-10,0 1 5,0 20-8,0-21 2,0 21 2,21 1 5,0-1-9,-21-21 3,0 0 1,21 1 4,0-1-9</inkml:trace>
    </iact:actionData>
  </iact:action>
  <iact:action type="add" startTime="191126">
    <iact:property name="dataType"/>
    <iact:actionData xml:id="d32">
      <inkml:trace xmlns:inkml="http://www.w3.org/2003/InkML" xml:id="stk32" contextRef="#ctx0" brushRef="#br0">29146 8805 0,'0'22'57,"0"-1"-47,0 21 9,0-21 1,0 22-2,0-22 5,0 21-22,22 0 18,20 22-18,-42-1 5,42-20 9,-21-1-9,-21-21 1,22 22 5,-1-1 7,0-42-11,-21 21 4,21 21-5,-21-20 7,21-1-8,-21 21 3,0-63 50,0 0-50</inkml:trace>
    </iact:actionData>
  </iact:action>
  <iact:action type="add" startTime="192611">
    <iact:property name="dataType"/>
    <iact:actionData xml:id="d33">
      <inkml:trace xmlns:inkml="http://www.w3.org/2003/InkML" xml:id="stk33" contextRef="#ctx0" brushRef="#br0">29019 9123 0,'22'0'58,"-1"0"-39,0 0-10,0 0 2,0 0-3,0 0 3,1 0-2,-1 0 2,0 0-2,0 0 1,0 0 10,0 0-11</inkml:trace>
    </iact:actionData>
  </iact:action>
  <iact:action type="add" startTime="193728">
    <iact:property name="dataType"/>
    <iact:actionData xml:id="d34">
      <inkml:trace xmlns:inkml="http://www.w3.org/2003/InkML" xml:id="stk34" contextRef="#ctx0" brushRef="#br0">29549 9250 0,'21'0'39,"0"0"-19,0 0-10,21 0 14,-20 0-21,-1 0 8,21 0 1,0 0-5,-20 0 6,-1-21-7,21 21 4,-21 0-1,22 0 11,-43-21 67,0-1-9,0 1-59,-22 21-10,1 0 3,0 0 11,0 0-19,0 0 6,0 0 0,21-21 0,-22 21-1,1 0 10,0 0 0,0 0 11,0 0 48,21 21 10,0 0-69,0 1 30,0-1-1,0 0-19,0 0-14,0 0-1,0 0-4,0 1-1,0 20 1,0 0 0,21-21-1,0 1 1,-21 20 0,0-21 10,21 0-11,-21 0 10,21-21-9,1 0 9,-1 0 10,0 0-9,0 0 11,0 0-23</inkml:trace>
    </iact:actionData>
  </iact:action>
  <iact:action type="add" startTime="197825">
    <iact:property name="dataType"/>
    <iact:actionData xml:id="d35">
      <inkml:trace xmlns:inkml="http://www.w3.org/2003/InkML" xml:id="stk35" contextRef="#ctx0" brushRef="#br0">24405 10583 0,'-21'0'173,"0"0"-124,21 22-30,-21-22-6,-1 0 3,1 0-6,0 0 2,0 0 4,21 21-5,-21-21 3,0 21-9,-1-21 18,22 21-8,-21-21-5,21 21 9,0 0 31,0 1 9,0-1-30,0 0-21,21-21 13,-21 21-12,22 0 2,-1-21-3,0 0 13,0 0-3,0 21 1,0-21-9,1 0 10,-1 22 4,0-22-10,0 0-4</inkml:trace>
    </iact:actionData>
  </iact:action>
  <iact:action type="add" startTime="199533">
    <iact:property name="dataType"/>
    <iact:actionData xml:id="d36">
      <inkml:trace xmlns:inkml="http://www.w3.org/2003/InkML" xml:id="stk36" contextRef="#ctx0" brushRef="#br0">24638 10245 0,'0'21'48,"0"0"-9,0 0-29,0 22-1,0-1 2,0 0-2,0 22 0,0-1 2,0-20-2,0-22 1,0 21-1,0-21 1,0 0 10,21 1-11,-21-1 1,0 0-1,0 0 10,0 0-9,0-42 97,0 0-88,0 0-9,21 0 9,-21-1-9,0 1 9,21 21 31,1 0-1,-1 0-28,0 0-15,0 0 8,0 0 1,0 0-5,-21 21 10,0 1-2,0-1 13,22 0-12,-22 21-8,0-21-2,0 1 0,0-1 1,21-21 0,-21 21 0,0-42 47</inkml:trace>
    </iact:actionData>
  </iact:action>
  <iact:action type="add" startTime="201125">
    <iact:property name="dataType"/>
    <iact:actionData xml:id="d37">
      <inkml:trace xmlns:inkml="http://www.w3.org/2003/InkML" xml:id="stk37" contextRef="#ctx0" brushRef="#br0">25379 10626 0,'-21'0'48,"-1"0"-29,1 21 1,0-21-9,21 21 17,-21-21-19,21 21 30,0 0-20,-21-21-10,21 22 11,0-1 67,21 0-58,-21 0-10,21-21-9,-21 21 0,21-21-1,0 21 21,1-21-11,-1 0 0,0 0-9,0 0 14,-21-21 5,21 0 8,-21 0-30,0 0 42,21-22-30,-21 1-9,0 0 5,0 21-11,0-22 7,0 22-1,0 0 4,0 0-9,0 42 72,0 0-58,0 0-9,0 22 9,0-22 4,0 0-17,0 0 4,0 0-1,0 0 11,22-21-11,-22 22 2,0-1-2,21-21 1,0 21-1,-21 0 1,21 0 0,-21 22-1</inkml:trace>
    </iact:actionData>
  </iact:action>
  <iact:action type="add" startTime="203038">
    <iact:property name="dataType"/>
    <iact:actionData xml:id="d38">
      <inkml:trace xmlns:inkml="http://www.w3.org/2003/InkML" xml:id="stk38" contextRef="#ctx0" brushRef="#br0">25781 10499 0,'0'42'68,"0"-21"-49,0 0 0,0 1-9,0 20 0,0 0-1,0 1 4,0-1-6,0 0 2,0-21 2,0 22-3,0-22 11,0-42 160,0 0-173,0-22 8,0 22 1,0-21-5,21 42 5,-21-21 0,21 21-5,-21-22-2,21 1 12,-21 0-12,43 0 13,-22 21 28,0 0-20,0 0 39,0 21-59,-21 0 5,0 0-9,0 1 6,0-1-2,0 0 2,0 21 7,0-21 2,0 1-1</inkml:trace>
    </iact:actionData>
  </iact:action>
  <iact:action type="add" startTime="204621">
    <iact:property name="dataType"/>
    <iact:actionData xml:id="d39">
      <inkml:trace xmlns:inkml="http://www.w3.org/2003/InkML" xml:id="stk39" contextRef="#ctx0" brushRef="#br0">26374 10583 0,'-43'22'47,"22"-22"-36,-21 21-3,21 0 11,-1 0 0,22 21 11,-21-42-20,21 22 5,-21-22-9,21 21 2,-21 0 2,21 0-1,0 0 50,21-21-29,0 0-12,0 0 11,1 0-10,-22 21-9,21-21 9,0 0-9,0 0 29,0-21-20,0 21 5,1-21-19,-1 0 14,-21 0 100,21 0-110,-21-1 0,0 1 3,0 0-5,0 0 6,21 0-6,-21 0 13,0-1-8,0 44 140,0 20-132,0 0-11,0 1 1,0 20-1,0-21 2,0 22-2,0-43 0,0 0 2,0 0-1,0 1 0,0-1-2,0 0 12,-21 0 58,-21 0-69,20 22 1,-20-43 0,0 42 0,21-21 9,-1 0 0,22-42 69,0 0-79,0 0 10</inkml:trace>
    </iact:actionData>
  </iact:action>
  <iact:action type="add" startTime="206571">
    <iact:property name="dataType"/>
    <iact:actionData xml:id="d40">
      <inkml:trace xmlns:inkml="http://www.w3.org/2003/InkML" xml:id="stk40" contextRef="#ctx0" brushRef="#br0">26670 10837 0,'42'0'38,"-21"0"-28,1 0-1,20 0 1,-21-21-1,21 21 11,-42-21-11,22 21 1,-22-21 136,-22 0-50,22 0-85,-21 21 56,0 0-58,0 0 21,0 0-11,21 21-9,-21 0 9,-1 0 0,22 0 0,0 0-8,0 1 8,0-1 25,0 0 0,22-21 4,-22 21-28,21-21-10,-21 21 4,21-21 10,-21 21-14,21-21 10,0 0-11,0 22 11,1-22-11,-1 0 0,0 0 1,0 0 10</inkml:trace>
    </iact:actionData>
  </iact:action>
  <iact:action type="add" startTime="208289">
    <iact:property name="dataType"/>
    <iact:actionData xml:id="d41">
      <inkml:trace xmlns:inkml="http://www.w3.org/2003/InkML" xml:id="stk41" contextRef="#ctx0" brushRef="#br0">27940 10287 0,'0'21'97,"0"0"-86,0 43-2,0-43 0,0 43 2,0-22-1,0 0-1,0 22 0,0-43 2,0 0-2,0 0 1,0 0 9,0 22 21,0-22-17,0 0-18,0 0 9,0 0-8,0 1 3,0-1 0,0 0 6,0 0-10,0 0 4,0-42 55,0 42-49</inkml:trace>
    </iact:actionData>
  </iact:action>
  <iact:action type="add" startTime="209484">
    <iact:property name="dataType"/>
    <iact:actionData xml:id="d42">
      <inkml:trace xmlns:inkml="http://www.w3.org/2003/InkML" xml:id="stk42" contextRef="#ctx0" brushRef="#br0">27749 10583 0,'22'0'99,"20"0"-83,-21 0-5,21 0 8,-20 0-5,-1 0 5,0 0-13,0 0 9,0 0 4,0 0-13,1 0 2</inkml:trace>
    </iact:actionData>
  </iact:action>
  <iact:action type="add" startTime="210474">
    <iact:property name="dataType"/>
    <iact:actionData xml:id="d43">
      <inkml:trace xmlns:inkml="http://www.w3.org/2003/InkML" xml:id="stk43" contextRef="#ctx0" brushRef="#br0">28342 10583 0,'-21'22'69,"21"-1"-61,-21-21 2,21 21-1,-21-21 1,-1 21 1,22 0-3,-21 0 2,0 1 10,21-1-1,0 0-9,-21 0 19,21 0-20,0 0 1,-21-21 0,21 22 0,21-22 135,0 0-135,0 0 0,0 21-2,1-21 2,-1 0 0,0 0 0,0 0 67,0 0-67,0 0 0,22 0 3,-22 0-7,0 0 4,21 0-1,-20 0 1,20-21 0,0-22-1,22 22 1,-22-21 0,0-1 0,1 1-1,-1 0 5,-21 21-8,22-1 4,-22 1 3,0 0-7,21 0 3,-21 21 6,1 0-9,-1 0 3,0 0 0,0 0 1,0 0 0,0 0-1,1 0 1,-1 0 0,0 0-1,0 0 1,0 0 0,0 0 29,1 0 10,-22 21 52,-22-21-91,1 21-5,-21 0 5,42 1 4,-21-22-8,0 21 3,-1-21 0,1 0 1</inkml:trace>
    </iact:actionData>
  </iact:action>
  <iact:action type="add" startTime="212931">
    <iact:property name="dataType"/>
    <iact:actionData xml:id="d44">
      <inkml:trace xmlns:inkml="http://www.w3.org/2003/InkML" xml:id="stk44" contextRef="#ctx0" brushRef="#br0">28321 10605 0,'-21'0'56,"0"21"-33,-1-21-6,22 21 12,-21-21-20,21 21 60,0 0-11,0 0-30,0 1 2,0-1-1,21-21 42,1 0-25,-1 0-18,0 0-8,0 0 20,0 0-19,0 0 5,1 0-7,-22-21 108,0-1-99,0 1-17,0 0 18,0 0 19,-22 21-16,22-21-25,-21 21 2,21-21 1,-21-1 0,21 1 9,0 42 147,0 1-147,0-1 11,0 0-12,0 0 21,0 0-20,0 22-9,0-22-1,0 0 1,0 0 0,21 0 0,-21 22 0,0-22 9,0 0-10,21-21 5,-21 21-8</inkml:trace>
    </iact:actionData>
  </iact:action>
  <iact:action type="add" startTime="215309">
    <iact:property name="dataType"/>
    <iact:actionData xml:id="d45">
      <inkml:trace xmlns:inkml="http://www.w3.org/2003/InkML" xml:id="stk45" contextRef="#ctx0" brushRef="#br0">28723 10478 0,'0'21'77,"0"0"-27,0 21-39,0 1-4,0 20 5,0-21-5,0 22 6,0-1-6,0-41 6,0-1-6,0 0 6,0 0-8,0 0 14,0-42 243,0 0-243,0 0-4,0 0-10,0-1 4,0-20 1,0 21 0,0 0 0,0-22 0,0 22-1,0 0 1,0 0 2,0 0-5,0 0 12,0-1 0,0 1 11,21 21 125,22-21-131,-22 0-9,21 21 5,-21 0 0,0 0-1,1 0-9,-1 0-1,21 0 20,-21 21-19,22-21 0,-43 21-1,42 0 1,-21-21 0,0 22 0,0-22-1,22 21 11,-22 0-11,0-21 1,0 0 0,0 0 10,1 21-11,-1 0 10,-21 0 10,-43 1-9,43-1-11,-21 0 7,0-21 74,0 21-77,0-21 4,0 21-8,-1-21 3,1 0-3,0 0 4,0 0-7,0 0 4,0 0 0,-1 0 9,1 0 0,0 0 9,0 0-17,0-21 8,0 21 0,-1 0 1,1 0-6,0 0 1,21-21 25,-21 21 46,0 0-66,0 0-11,-1 0 11,1 0 10,21-21 7,85 21-6</inkml:trace>
    </iact:actionData>
  </iact:action>
  <iact:action type="add" startTime="218017">
    <iact:property name="dataType"/>
    <iact:actionData xml:id="d46">
      <inkml:trace xmlns:inkml="http://www.w3.org/2003/InkML" xml:id="stk46" contextRef="#ctx0" brushRef="#br0">29570 10732 0,'42'0'71,"-21"0"-56,22 0 8,-22-22-22,0 22 5,0 0 8,0-21-9,0 21 10,22-21-11,-1 21 15,-42-21-8,21 21-2,-21-21 50,0 0-21,0-1 26,0 1-40,0-21-6,-21 21 11,0 21-9,0 0 0,21-21-10,-21 21 9,-1 0 10,1 0-19,0 0 19,0 0-1,0 0 2,0 0-11,21 21 51,0 0-42,0 0-19,0 0 25,0 0-19,0 1 15,0-1-10,0 0-2,0 0 15,0 0-18,21-21-5,-21 21 0,0 1 0,0-1 24,21-21-19,-21 21 42,21-21-27,-21 21-2,21 0-8,0-21 9,-21 21-20,22 1 30,-1-1 1,0-21-13,-21 21-26,21-21 9,0 0 0,0 0-1,1 0 10,-1 0-7,0 0 11,-21-21 10</inkml:trace>
    </iact:actionData>
  </iact:action>
  <iact:action type="add" startTime="229521">
    <iact:property name="dataType"/>
    <iact:actionData xml:id="d47">
      <inkml:trace xmlns:inkml="http://www.w3.org/2003/InkML" xml:id="stk47" contextRef="#ctx0" brushRef="#br0">24172 11557 0,'0'21'105,"0"22"-93,0-22-4,0 0 1,0 21 1,0 1 3,0-1-6,0-21 2,0 0 1,0 0-1,0 1 11,0-1 19,0-42 130,0-1-153,0-20 2,21 21-8,-21 0 0,0-22 0,0 22 0,0-21 9,22 42 1,-1 0 38,0 0-49,0 0 1,21-21 9,-20 21 0,-1 0-9,0 0 10,0 0 8,0 0 12,-21 21-10,0 0-21,0 0 0,0 0 1,0 1 0,0-1 0,0 21-1,0-21 2,21-21-2,-21 21 1,0 1-2,0-1 12,0-64 156,0 22-156,0-21-12,0 21 11,0-22-3,0 22-10,0 0 2,0 0 2,0 0 9,0 0 0,22 21-9,-1 0 19,0 0-9,-21 21 27,0 0-28,21 21 1,-21-21 0,21-21-11,-21 43 12,21-43-7,-21 21-9,0 0 14,0 0-8,22 0-2,-1 1 21</inkml:trace>
    </iact:actionData>
  </iact:action>
  <iact:action type="add" startTime="231937">
    <iact:property name="dataType"/>
    <iact:actionData xml:id="d48">
      <inkml:trace xmlns:inkml="http://www.w3.org/2003/InkML" xml:id="stk48" contextRef="#ctx0" brushRef="#br0">24998 11578 0,'21'0'47,"0"0"-27,0 0-12,0 21 22,1 1-10,-22-1-1,21-21-7,-21 21-5,0 0 12,21 0-5,-21 0 2,0 1 3,0 20 0,0-21 0,0 0-8,-21 0 3,0 1 1,-1-22-6,1 21 1,-21 0 0,21 0 6,-22 0-11,1 0 3,21 1 4,-21-1-5,20-21 2,22 21 2,-42-21 2,42-21 67,0-22-60,0 22-2,0 0-13,0 0 14,0 0 1,0-22 14,21 22-33,-21-21 13,21 42 5,-21-21-9,22 0 26,-1 21-31,-21-22 3,21 22 0,-21-21 2,21 0 10,0 21-1,0-21-9,1 0 10,-1 21 0,-21 21 94</inkml:trace>
    </iact:actionData>
  </iact:action>
  <iact:action type="add" startTime="233733">
    <iact:property name="dataType"/>
    <iact:actionData xml:id="d49">
      <inkml:trace xmlns:inkml="http://www.w3.org/2003/InkML" xml:id="stk49" contextRef="#ctx0" brushRef="#br0">25463 11642 0,'0'21'71,"0"0"-54,0 0 2,0 0-9,0 1 14,0-1-10,0 0 6,0 0-11,22-21 1,-1 21 9,0 0 12,-21 1-10,21-1-15,0-21 102,-21-21-86,21-1-6,-21 1 28,22 0-10,-22 0-24,0 0 5,0-22-1,21 22 5,-21 0 0</inkml:trace>
    </iact:actionData>
  </iact:action>
  <iact:action type="add" startTime="235103">
    <iact:property name="dataType"/>
    <iact:actionData xml:id="d50">
      <inkml:trace xmlns:inkml="http://www.w3.org/2003/InkML" xml:id="stk50" contextRef="#ctx0" brushRef="#br0">25844 11684 0,'22'0'61,"-1"0"-46,0 0 4,0 0 88,-21-21-18,0 0-82,0 0 6,0-1-6,0 1 6,0 0 6,0 0-18,0 0 14,-21 21 49,0 0-50,0 0 5,-1 0 1,1 0-1,0 0 10,21 21 10,0 0-30,0 0 10,0 0 1,0 1 13,0-1-18,0 0 54,0 0-39,0 0 9,0 0-30,21-21 2,-21 22 17,21-22-19,1 0 5,-22 21-4,21-21-4,0 0 3,0 0 1,21 21 0,1 0 9,-22-21-8,0 0-3,0 21 2,0-21-1,1 0 21</inkml:trace>
    </iact:actionData>
  </iact:action>
  <iact:action type="add" startTime="237130">
    <iact:property name="dataType"/>
    <iact:actionData xml:id="d51">
      <inkml:trace xmlns:inkml="http://www.w3.org/2003/InkML" xml:id="stk51" contextRef="#ctx0" brushRef="#br0">26564 11345 0,'0'22'39,"0"-1"-28,0 0 4,0 0 27,0 0-23,0 0-9,0 22 0,0-1-1,0 22 1,0-22 3,0 0-3,0 1-4,0-22 4,0 21 0,0-21 9,0 0 1,0-42 203,0 0-204,0 0-8,0 0 8,0 0 9,21 21 59,0 0-67,1 0 8,-1 21 1,0-21-9,-21 21-11,0 0 82,0 0-75,21-21-6,-21 21-1</inkml:trace>
    </iact:actionData>
  </iact:action>
  <iact:action type="add" startTime="239401">
    <iact:property name="dataType"/>
    <iact:actionData xml:id="d52">
      <inkml:trace xmlns:inkml="http://www.w3.org/2003/InkML" xml:id="stk52" contextRef="#ctx0" brushRef="#br0">26860 11748 0,'22'0'68,"-1"0"-48,0 0-12,0 0 4,21 0 7,-20 0-1,-1-22-8,-21 1 59,21 0-51,0 0-5,-21 0-6,21 0 5,0 21-5,-21-22 6,0 1-6,0 0 12,0 0 1,0 0 8,-21 0 17,0 21-31,0 0 13,0 0-15,0 0 0,-1 0 5,1 0 3,0 0-1,0 0 4,21 21-18,-21-21 4,21 21 30,0 0-19,0 0 9,0 0-19,0 1 20,0-1-8,0 42-16,0-42 8,0 1-9,0-1 5,0 0-1,0 0 1,0 0 10,21-21 87,0 0-96,-21 21 17,21-21-19,0 0 21,1 22-1,-1-22-9,0 0-10,0 0 8,0 0-8,0 0 0,1 0 8,-1 0-7,0 0-2,0 0 10</inkml:trace>
    </iact:actionData>
  </iact:action>
  <iact:action type="add" startTime="241556">
    <iact:property name="dataType"/>
    <iact:actionData xml:id="d53">
      <inkml:trace xmlns:inkml="http://www.w3.org/2003/InkML" xml:id="stk53" contextRef="#ctx0" brushRef="#br0">27495 11599 0,'-21'22'48,"0"-22"-33,21 21 0,0 0 14,0 0 5,-21 0-29,21 0 29,0 1-20,0-1 5,0 0 0,0 0 11,0 0-20,0 0 23,0 1-27,21-22 111,0 0-95,0 0 3,22 0-14,-22 0 23,0 0-33,0 0 4,-21-22 100,0 1-75,0 0-7,0 0-7,0 0-9,0 0 8,0-22-1,0 22 6,0 0-10,0 0 9,0 0-9,0-1 0,0 44 226,0 20-220,0-21 3,0 0-9,0 0 4,0 22 5,0-1-18,0-21 5,0 0 8,0 1 1,21-22-6</inkml:trace>
    </iact:actionData>
  </iact:action>
  <iact:action type="add" startTime="244334">
    <iact:property name="dataType"/>
    <iact:actionData xml:id="d54">
      <inkml:trace xmlns:inkml="http://www.w3.org/2003/InkML" xml:id="stk54" contextRef="#ctx0" brushRef="#br0">28067 11578 0,'-21'0'50,"0"0"-33,-1 0 2,1 0 1,0 21-1,0 1 4,0-1-6,0 0-9,21 0 3,-22-21-2,22 21 1,-21 0-1,21 1 10,0-1 5,0 0-9,0 0-6,0 0 17,0 0-2,0 1-5,0-1-10,0 0 11,0 0-11,-21 21 10,21-20 1,21-22 29,0 0-18,1 0-24,-1 0 13,0-22-10,0 22 14,0 0-10,-21-21 6,21 21 10,-21-21-21,22 21 21,-22-21 18,0 0 19,0-22-47,0 22-11,0 0 1,0 0-1,0 0 2,0 0-2,0-1 2,0 1 1,0 0-6,0-21 4,0 21 10,0-1-11,0 1 0,0 0 15,0 0-18,0-21 14,0 20-2,0-20-4,0 21-8,0 0 3,0-22 1,0 22 9,0 0-9,-22 0 9,22 42 137,0 0-126,0 22 0,0-22-6,0 0-18,0 0 1,0 0 5,0 43-4,0-22 1,0-21 2,22 0-2,-22 1 2,21-1 0,0 0-3,-21 0 1,0 21 1,21 1-1,-21-1 11,21 0-19,-21 1 8,0-1 2,0 0-4,21-20 14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11T03:03:11.5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139">
    <iact:property name="dataType"/>
    <iact:actionData xml:id="d0">
      <inkml:trace xmlns:inkml="http://www.w3.org/2003/InkML" xml:id="stk0" contextRef="#ctx0" brushRef="#br0">22140 11494 0,'21'0'193,"1"0"-172,-1 0-2,0 0-9,0 0 5,0 0-2,0 0 7,1 0-11,-22 21 73,0 0-67,-22-21 5,1 21-11,0-21 1,0 0 0,0 0 9,0 0-5,-1 0-8,1 0 4,0 0 8,0 0 2,0 0 0,42 0 48,0-21-59,-21 0 2,21 21-1,0-21-1,1 21 1,-22-22-1,42 22 2,0-21-2,22 21 0,-1-21 1,-20 21 0,-1 0 0,-21 0 0,0 0-1,-21 21 59,0 0-39</inkml:trace>
    </iact:actionData>
  </iact:action>
  <iact:action type="add" startTime="32839">
    <iact:property name="dataType"/>
    <iact:actionData xml:id="d1">
      <inkml:trace xmlns:inkml="http://www.w3.org/2003/InkML" xml:id="stk1" contextRef="#ctx0" brushRef="#br0">23177 1016 0,'0'21'214,"0"0"-194,0 22-10,0-22 5,0 0-12,0 0 8,0 0-2,0 22 11,0-1-1,0-21-10,0 22 1,0 20-1,0 1 1,0-22 0,0 0 0,22 1 0,-22-1 0,0-21 3,0 0-7,0 0 3,21 1 6,-21-1-11,0 21 6,0 22 1,0-1 3,0 1-9,0-1 4,0 1 1,0-22 0,0 0-1,0-21 1,0 22-1,0-1 1,0-21 0,0 22-1,0-1 1,0 21 0,21-20-1,0-22 5,-21 0 284,0 0-289,0 43 1,0-22-1,21 0 2,-21-20 0,0 20-4,0-21 3,0 0 0,0 0 0,0 1 13,0-1-6,21-21 186,1 0-8,-22-21-128,21 21 204,0 0-172,-21-22-61,21 22 0,-21-21-28,21 0 0,0 0 8,1 0 2,-1 0-1,-21-1-7,21 1 8,-21 0-13,0 0 4,21 21 1,0-21 4,-21 0 189,21 21-185,-21-22-10,22 1-2,-1 21 5,-21-21-6,21 0 5,-21 0-5,0 0 6,21 21-7,-21-22 7,0 1-6,42 0 139,-20-21-138,-1 21 4,0-1-4,0 22 2,21-42 3,-20 42-7,-1-42 4,21 42 0,-21-21 0,0 21-1,22 0 2,-22-22-3,0 22 5,21 0-5,-20 0 4,-1 0-6,21 0 7,-21 0-6,22 0 13,-22 0-8,21 0 5,-21 0 2,0 0-10,1 0 7,-1 0-11,0 0 3,0 0 3,21 0-1,1 0 0,-1 0-2,0 0 5,22 0-6,-1 0 2,1 0 1,-22 0-1,22 0 1,-22 0 0,0 0 0,1 0 0,-22 0-1,0 0 3,0 0-5,0 0 12,1 22-6,20 20-6,-21-42 247,0 0-245,0 0 0,22 0 2,-1 0-2,0-21 0,22 0 2,-1-1-2,1 1 1,-1 0-1,-20 0 0,20 21 1,-20 0 0,20-21 0,-21 0 0,1 21-1,-1 0 1,-21-22 0,43 1-1,-43 21 1,0 0 0,21-21-1,-20 21 6,-1 0-10,21 0 5,-21 0-1,0-21 5,1 21-7,-1 0 6,0 0-7,-21-21 4,0 0 158,0-1-152,0 1 3,0 0-10,0 0 7,0-43-12,0 22 6,0 21 0,0-21 5,0 20-12,0-20 8,0 21-1,0 0-1,0-22 0,0 22 2,0-21 1,0 21-5,0-22 2,0-20 1,0 21 0,0-1 9,0 22-18,0-21 7,0 21 5,0-1 10,0-20-8,0-21-7,0 20 5,0 22-7,-21 0 9,21-21-9,-43 42 323,22-22-309,-21 1-10,21 21 4,-22-21-9,-20 0 5,21 21 0,-22 0 6,1-21-10,-22 0 1,-21-1 4,43 1-3,-22 0 1,0 21 2,22 0-2,-1-21 0,1 0 1,20 21 0,-20-21 0,-1 21 0,1 0-1,-1 0 1,1 0 0,-1 0-1,22 0 3,-21 0-4,20 0 4,1 0-6,0 0 7,-1 0-5,1 0 4,21 0-5,0 0 6,-43 0-7,43 21 8,0 0-9,-22 0 10,22-21-10,-21 21 5,0 0 0,-1 1 5,22-1-10,-21 21 4,-1-42 1,1 21-1,21 0 0,-21-21 2,20 22 0,1-1-4,-21-21 6,42 21-6,-42 0 3,20-21-1,1 21 1,-21-21 0,21 21 1,0-21-3,-1 22 4,1-22-5,0 0 6,0 0-7,0 21 15,0-21-9,-22 21-5,22-21 12,-21 0-5,-1 0 1,22 0-5,-21 0 10,21 0-2,0 0-8,-1 0 10,22-21 47,0 0-47,0-1 19,0 1 2</inkml:trace>
    </iact:actionData>
  </iact:action>
  <iact:action type="add" startTime="49993">
    <iact:property name="dataType"/>
    <iact:actionData xml:id="d2">
      <inkml:trace xmlns:inkml="http://www.w3.org/2003/InkML" xml:id="stk2" contextRef="#ctx0" brushRef="#br0">24172 4995 0,'21'0'175,"1"0"-137,-1 0-18,0 0-11,0 0 1,0 0 0,0 0-1,1 0 1,20 0 3,-21 0-3,0 0-3,0 0 2,1 0 0,-1 0 5,0 0-9,0 0 15,0 0-10,0 0 10</inkml:trace>
    </iact:actionData>
  </iact:action>
  <iact:action type="add" startTime="58684">
    <iact:property name="dataType"/>
    <iact:actionData xml:id="d3">
      <inkml:trace xmlns:inkml="http://www.w3.org/2003/InkML" xml:id="stk3" contextRef="#ctx0" brushRef="#br0">16319 5906 0,'0'21'106,"0"21"-86,0-21-11,0 0 3,0 22-6,0-1 9,0 0-10,0-20 8,22-1-6,-22 21 6,0-21-8,0 0 10,0 1-10,0 20 5,21 0-1,-21 22 8,0-1-12,0 1 9,21-1-7,-21 1-1,0-43 8,0 21-8,0-21 5,21 1 7,0-1 1,-21 21 0,21-42-5,-21 21-9,22-21 112,-1 0-108,0 0 10,0 0-3,0 0-11,0 0 5,1 0-1,20 0 10,-21 0-8,21 0-4,1 0 4,-1 0 0,22 0-2,-1 0 0,1 0 1,-1 0-1,1 0 2,-1 0-2,1 0 1,20 21 0,22-21-1,-21 22 3,-22-1 8,1 0-19,-1-21 6,-20 21 4,-1 0-4,0-21 334,22 0-332,20 0 0,43 0 1,-21-21 0,64-21 0,-1 21-1,-63-22 1,42 43 1,-42-21-3,-22 0 6,-20 0-8,-1 21 4,1 0 0,-22-21-1,22 21 1,-43 0 0,42 0-1,-41 0 10,-1 0-9,0 0 0,0 0-1,0 0 11,0 0 6,1 0-3,-22-22 190,0 1-193,0 0 2,0 0-16,0 0 23,0 0 41,0-1-62,0 1 2,0 0 10,0 0-1,0 0 11,0 0-22,0-1 13,0 1 7,0-21-8,0 21-11,0-22 1,0-20-1,0 21 2,0-22-2,0 22 10,0-22-18,0 43 8,0 0 22,-22 0-30,22 0 45,-21 21-27,21-22 1,-21 22-1,21-21-10,0 0 1,-21 0 20,0 21 28,0 0-10,-1 0-39,1 0 21,0 0-1,0 0-10,0 0-7,21-21-5,-21 21 7,-22 0-8,22 0 7,0 0-6,-21 0 5,-1 0-5,22 0 6,-21 0 3,21 0-6,-1 0 4,1 0-9,0 0 5,-21 0-1,21 0 7,-22 0-10,22 0 2,-21 0 1,21 0 1,-22 0 0,1-21 0,21 21-1,0 0 2,-22 0-2,1 0 1,21 0 0,0-22-1,-43 22 3,22 0 6,-1 0-17,-20-21 7,21 21 5,-22 0-6,22 0 5,-1 0-5,-20 0 6,42 0-7,-22-21 8,22 21 5,-21 0-18,-22-21 18,43 21-18,-21-21 3,0 21 6,-1 0 0,22 0 5,0 0-10,0 0 4,0 0 11,-1 0 0,1 0-9,0 0 6,0 0-8,0 0 1,0 0 10,-1 0-1,1 0-9,0 0 0,0 0 10,0 0 0,-22 0 0,1 0-12,21 0 4,-21 0-6,20 21 8,-20-21-8,21 21 8,-21 0-8,20 0 8,1 1-8,0-22 8,0 21 0,0-21-3,21 21 3,-21 0 0,-1-21-3,22 21 5,-21-21-14,0 21 15,0 1 5,0-22-21,0 21 7,-1-21 2,-83 0 14,83 0-19,1 0 4,0 0 11,0 0 48,0 0 1,0 0-40,-1 0-10,22-21-9,-21 21 9,21-22-9,0 1 28,0 0 2</inkml:trace>
    </iact:actionData>
  </iact:action>
  <iact:action type="add" startTime="66661">
    <iact:property name="dataType"/>
    <iact:actionData xml:id="d4">
      <inkml:trace xmlns:inkml="http://www.w3.org/2003/InkML" xml:id="stk4" contextRef="#ctx0" brushRef="#br0">18161 6816 0</inkml:trace>
    </iact:actionData>
  </iact:action>
  <iact:action type="add" startTime="67351">
    <iact:property name="dataType"/>
    <iact:actionData xml:id="d5">
      <inkml:trace xmlns:inkml="http://www.w3.org/2003/InkML" xml:id="stk5" contextRef="#ctx0" brushRef="#br0">18351 6773 0</inkml:trace>
    </iact:actionData>
  </iact:action>
  <iact:action type="add" startTime="67935">
    <iact:property name="dataType"/>
    <iact:actionData xml:id="d6">
      <inkml:trace xmlns:inkml="http://www.w3.org/2003/InkML" xml:id="stk6" contextRef="#ctx0" brushRef="#br0">18605 6773 0</inkml:trace>
    </iact:actionData>
  </iact:action>
  <iact:action type="add" startTime="70263">
    <iact:property name="dataType"/>
    <iact:actionData xml:id="d7">
      <inkml:trace xmlns:inkml="http://www.w3.org/2003/InkML" xml:id="stk7" contextRef="#ctx0" brushRef="#br0">20891 7789 0</inkml:trace>
    </iact:actionData>
  </iact:action>
  <iact:action type="add" startTime="71010">
    <iact:property name="dataType"/>
    <iact:actionData xml:id="d8">
      <inkml:trace xmlns:inkml="http://www.w3.org/2003/InkML" xml:id="stk8" contextRef="#ctx0" brushRef="#br0">21251 7599 0,'43'0'146</inkml:trace>
    </iact:actionData>
  </iact:action>
  <iact:action type="add" startTime="71661">
    <iact:property name="dataType"/>
    <iact:actionData xml:id="d9">
      <inkml:trace xmlns:inkml="http://www.w3.org/2003/InkML" xml:id="stk9" contextRef="#ctx0" brushRef="#br0">21738 7641 0,'21'0'48,"0"0"-28,1 0 2,-1 0-6,0 0 8</inkml:trace>
    </iact:actionData>
  </iact:action>
  <iact:action type="add" startTime="72425">
    <iact:property name="dataType"/>
    <iact:actionData xml:id="d10">
      <inkml:trace xmlns:inkml="http://www.w3.org/2003/InkML" xml:id="stk10" contextRef="#ctx0" brushRef="#br0">22225 7620 0</inkml:trace>
    </iact:actionData>
  </iact:action>
  <iact:action type="add" startTime="72980">
    <iact:property name="dataType"/>
    <iact:actionData xml:id="d11">
      <inkml:trace xmlns:inkml="http://www.w3.org/2003/InkML" xml:id="stk11" contextRef="#ctx0" brushRef="#br0">22606 7620 0</inkml:trace>
    </iact:actionData>
  </iact:action>
  <iact:action type="add" startTime="74194">
    <iact:property name="dataType"/>
    <iact:actionData xml:id="d12">
      <inkml:trace xmlns:inkml="http://www.w3.org/2003/InkML" xml:id="stk12" contextRef="#ctx0" brushRef="#br0">22394 7620 0,'21'0'125,"1"0"-56</inkml:trace>
    </iact:actionData>
  </iact:action>
  <iact:action type="add" startTime="75619">
    <iact:property name="dataType"/>
    <iact:actionData xml:id="d13">
      <inkml:trace xmlns:inkml="http://www.w3.org/2003/InkML" xml:id="stk13" contextRef="#ctx0" brushRef="#br0">20828 7684 0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11T03:05:21.3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325">
    <iact:property name="dataType"/>
    <iact:actionData xml:id="d0">
      <inkml:trace xmlns:inkml="http://www.w3.org/2003/InkML" xml:id="stk0" contextRef="#ctx0" brushRef="#br0">11917 8361 0,'-21'0'222,"-1"0"-168,1 0-30,0 0-4,0 21-6,0-21 0,0 21 5,-1-21-5,1 21-3,0-21 3,0 0 0,0 0-9,0 0 5,-1 22 0,1-22 0,-21 0-1,21 21 1,0-21 0,-22 0-1,22 0 1,0 21 1,0-21-2,0 0 4,-1 0-7,1 0 5,0 0-2,0 0 1,-21 0 10,20 0 0,1 0 8,0 0-19,0 21 1,0-21 10,-22 0-11,22 0 11,0 0-1,0 0 107,21-21 38,0 0-144,0 0-1,21-1-8,-21 1 23,21 21-10,-21-21-15,21 0 10,1 0-9,-1 21 0,21-21 10,-21-1 0,22 1-1,-22 21 4,-42 0 216,-1 0-229,1 0 9,21 21-9,-21 1 8,0-1 16,0 0-18,0 0-7,21 0 12,-22 0-14,1-21 5,21 22 1,-21-22 2,21 21-6,0 0 69,0 0 10,0 0 57,21-21 70,-21 21-192,21-21-18,-21 22 43,22-22-29,-1 0 34,-21 21-42,0 0 15,21-21 40,-21 21-46,21-21-11,-21 21 22,21-21-3,-21 21-6,21-21-16,1 22 26,-1-22-14</inkml:trace>
    </iact:actionData>
  </iact:action>
  <iact:action type="add" startTime="22237">
    <iact:property name="dataType"/>
    <iact:actionData xml:id="d1">
      <inkml:trace xmlns:inkml="http://www.w3.org/2003/InkML" xml:id="stk1" contextRef="#ctx0" brushRef="#br0">14753 4191 0,'21'0'107,"0"0"-98,43 0 1,21 0 0,20 0 0,65 0-1,41 21 1,-41 43 0,20-43 0,22 21 3,0 1-7,-43-1 4,-21 21 0,0-20-1,-21-22 0,-42 21 2,21-21 2,-43 1-7,1-22 4,-22 0-1,-21 0 1,0 0-1,1 0 11,-1 0-11,-21-22 206,0 1-197,0-42-5,-64 20-7,1 1 8,-22-43-7,22 1 5,-43 41-6,21 1 7,-21-21-7,43 20 8,-22 43-8,43-42 8,21 42 5,-22-21-18,22 21 4,0-21 5,0-1 0,0 22 6,-1 0-14,44 22 86,-1-22-59,-21 21-19,21-21 10,0 21-7,0 0-7,22-21 4,-1 0-1,-21 21 2,21 0 1,22-21-6,-22 43 4,1-22-1,-1 42 1,21-20 5,-41-1-10,41 22 5,-42-43-1,0 21 1,-21 0 0,22-42 0,-22 22 0,21-1-1,-21 0 21,0 0-17,21-21-7,-21 21 167,21-21-162,-21 21 164,0 1-135,-21-22-31,-43 21 0,22 21 1,-85 22 0,-21 20-1,-43 43 1,43-21-1,21-21 1,0-43 0,64 0-1,-1-20 1,64-44 87,21 1-73</inkml:trace>
    </iact:actionData>
  </iact:action>
  <iact:action type="add" startTime="34713">
    <iact:property name="dataType"/>
    <iact:actionData xml:id="d2">
      <inkml:trace xmlns:inkml="http://www.w3.org/2003/InkML" xml:id="stk2" contextRef="#ctx0" brushRef="#br0">13674 8001 0,'21'0'116,"0"0"-107,21 0 1,22 0 0,-1 0 0,1 0-1,-1 0 1,1 0-1,-1 0 1,1 0 0,20 0 0,-20 0-1,21 0 1,-1 0 3,1 0-6,-22 0 2,1 0 0,21 0 1,42 0 0,-22 0 0,1-21-1,-21 21 1,21 0-1,-22 0 1,1 0 0,0 0 0,42 0-1,-43 0 1,1 0 0,0 0 0,-1 0-1,-41 0 1,20 0 0,1 0-1,-1 0 1,-20 0 0,-1 0 0,0 0-1,1 0 1,-1 0-1,21 0 1,-20 0 4,-1 0-8,-21 0 4,22 0-1,-1 0 1,0 21-1,-21-21 1,22 0 0,-1 0 4,0 0-9,1 0 4,-22 0 2,0 0 3,21 21-9,-20-21 14,-1 0-4,0 0-10,0 0 14,0 0-9,0 0 9,1 0-9,-1 0-1,0 0 5,0 0-4,0 0-5,0 0 15,1 0-5,-1 0-11,0 21 6,0-21 1,0 0 8</inkml:trace>
    </iact:actionData>
  </iact:action>
  <iact:action type="add" startTime="36391">
    <iact:property name="dataType"/>
    <iact:actionData xml:id="d3">
      <inkml:trace xmlns:inkml="http://www.w3.org/2003/InkML" xml:id="stk3" contextRef="#ctx0" brushRef="#br0">17441 8043 0,'0'22'107,"21"-22"-88,1 0 2,20 0-3,-21 0-6,0 0-4,22 0 3,-22 0-4,21 0 7,-21 0-7,22 0 5,-1 0-6,-21 0 9,0 0-9,0 0 2,1 0 2,-1 0-1,0 0 2,0 0 8,0 0-4,0 0-11,1 0 6,-1 0 2,21 0-4,-21 0 18,22 0-21,-22 0 81,0 0-45</inkml:trace>
    </iact:actionData>
  </iact:action>
  <iact:action type="add" startTime="46768">
    <iact:property name="dataType"/>
    <iact:actionData xml:id="d4">
      <inkml:trace xmlns:inkml="http://www.w3.org/2003/InkML" xml:id="stk4" contextRef="#ctx0" brushRef="#br0">4318 9737 0</inkml:trace>
    </iact:actionData>
  </iact:action>
  <iact:action type="add" startTime="46942">
    <iact:property name="dataType"/>
    <iact:actionData xml:id="d5">
      <inkml:trace xmlns:inkml="http://www.w3.org/2003/InkML" xml:id="stk5" contextRef="#ctx0" brushRef="#br0">4318 9737 0</inkml:trace>
    </iact:actionData>
  </iact:action>
  <iact:action type="add" startTime="47981">
    <iact:property name="dataType"/>
    <iact:actionData xml:id="d6">
      <inkml:trace xmlns:inkml="http://www.w3.org/2003/InkML" xml:id="stk6" contextRef="#ctx0" brushRef="#br0">4720 9758 0</inkml:trace>
    </iact:actionData>
  </iact:action>
  <iact:action type="add" startTime="48709">
    <iact:property name="dataType"/>
    <iact:actionData xml:id="d7">
      <inkml:trace xmlns:inkml="http://www.w3.org/2003/InkML" xml:id="stk7" contextRef="#ctx0" brushRef="#br0">5038 9758 0</inkml:trace>
    </iact:actionData>
  </iact:action>
  <iact:action type="add" startTime="49632">
    <iact:property name="dataType"/>
    <iact:actionData xml:id="d8">
      <inkml:trace xmlns:inkml="http://www.w3.org/2003/InkML" xml:id="stk8" contextRef="#ctx0" brushRef="#br0">4487 9779 0</inkml:trace>
    </iact:actionData>
  </iact:action>
  <iact:action type="add" startTime="50293">
    <iact:property name="dataType"/>
    <iact:actionData xml:id="d9">
      <inkml:trace xmlns:inkml="http://www.w3.org/2003/InkML" xml:id="stk9" contextRef="#ctx0" brushRef="#br0">4043 9716 0</inkml:trace>
    </iact:actionData>
  </iact:action>
  <iact:action type="add" startTime="50991">
    <iact:property name="dataType"/>
    <iact:actionData xml:id="d10">
      <inkml:trace xmlns:inkml="http://www.w3.org/2003/InkML" xml:id="stk10" contextRef="#ctx0" brushRef="#br0">4635 9716 0</inkml:trace>
    </iact:actionData>
  </iact:action>
  <iact:action type="add" startTime="52612">
    <iact:property name="dataType"/>
    <iact:actionData xml:id="d11">
      <inkml:trace xmlns:inkml="http://www.w3.org/2003/InkML" xml:id="stk11" contextRef="#ctx0" brushRef="#br0">8086 8340 0</inkml:trace>
    </iact:actionData>
  </iact:action>
  <iact:action type="add" startTime="53349">
    <iact:property name="dataType"/>
    <iact:actionData xml:id="d12">
      <inkml:trace xmlns:inkml="http://www.w3.org/2003/InkML" xml:id="stk12" contextRef="#ctx0" brushRef="#br0">8361 8361 0</inkml:trace>
    </iact:actionData>
  </iact:action>
  <iact:action type="add" startTime="54029">
    <iact:property name="dataType"/>
    <iact:actionData xml:id="d13">
      <inkml:trace xmlns:inkml="http://www.w3.org/2003/InkML" xml:id="stk13" contextRef="#ctx0" brushRef="#br0">8721 8361 0</inkml:trace>
    </iact:actionData>
  </iact:action>
  <iact:action type="add" startTime="54710">
    <iact:property name="dataType"/>
    <iact:actionData xml:id="d14">
      <inkml:trace xmlns:inkml="http://www.w3.org/2003/InkML" xml:id="stk14" contextRef="#ctx0" brushRef="#br0">8572 8361 0</inkml:trace>
    </iact:actionData>
  </iact:action>
  <iact:action type="add" startTime="55505">
    <iact:property name="dataType"/>
    <iact:actionData xml:id="d15">
      <inkml:trace xmlns:inkml="http://www.w3.org/2003/InkML" xml:id="stk15" contextRef="#ctx0" brushRef="#br0">8318 8361 0</inkml:trace>
    </iact:actionData>
  </iact:action>
  <iact:action type="add" startTime="58932">
    <iact:property name="dataType"/>
    <iact:actionData xml:id="d16">
      <inkml:trace xmlns:inkml="http://www.w3.org/2003/InkML" xml:id="stk16" contextRef="#ctx0" brushRef="#br0">18478 8424 0</inkml:trace>
    </iact:actionData>
  </iact:action>
  <iact:action type="add" startTime="59697">
    <iact:property name="dataType"/>
    <iact:actionData xml:id="d17">
      <inkml:trace xmlns:inkml="http://www.w3.org/2003/InkML" xml:id="stk17" contextRef="#ctx0" brushRef="#br0">18627 8424 0</inkml:trace>
    </iact:actionData>
  </iact:action>
  <iact:action type="add" startTime="60465">
    <iact:property name="dataType"/>
    <iact:actionData xml:id="d18">
      <inkml:trace xmlns:inkml="http://www.w3.org/2003/InkML" xml:id="stk18" contextRef="#ctx0" brushRef="#br0">18902 8403 0</inkml:trace>
    </iact:actionData>
  </iact:action>
  <iact:action type="add" startTime="61328">
    <iact:property name="dataType"/>
    <iact:actionData xml:id="d19">
      <inkml:trace xmlns:inkml="http://www.w3.org/2003/InkML" xml:id="stk19" contextRef="#ctx0" brushRef="#br0">18732 8403 0</inkml:trace>
    </iact:actionData>
  </iact:action>
  <iact:action type="add" startTime="62038">
    <iact:property name="dataType"/>
    <iact:actionData xml:id="d20">
      <inkml:trace xmlns:inkml="http://www.w3.org/2003/InkML" xml:id="stk20" contextRef="#ctx0" brushRef="#br0">18902 8403 0</inkml:trace>
    </iact:actionData>
  </iact:action>
  <iact:action type="add" startTime="65862">
    <iact:property name="dataType"/>
    <iact:actionData xml:id="d21">
      <inkml:trace xmlns:inkml="http://www.w3.org/2003/InkML" xml:id="stk21" contextRef="#ctx0" brushRef="#br0">15028 3366 0,'21'0'126,"1"0"-115,62 0-3,1 0 1,42-22 1,0 22 0,0-21 0,-42 21-1,42 0 1,-64 0 0,22 0 0,-22 0-1,1-21 1,-1 21 5,1 0-10,-1-21 5,1 21-1,-22 0 0,0 0 1,1 0 4,-1-21-9,22 21 5,-22 0 0,-21 0-1,0-21 1,22 21 0,-22 0 9,-21-22 40,-21 1 76,-22 0-120,-20-21-11,-22-22 6,-21 22 4,-21 0-8,21 20 3,1-20 2,41 0-2,22 21 1,-1 21 0,65 0 38,-22 21-37,21-21-3,0 0 12,-21 21 0,21-21-12,0 0 2,0 0 10,22 21-10,-22 0-1,0-21 1,43 0 0,-43 0 0,0 0 0,21 21-1,1-21 1,-1 22 0,0-1-1,-21 0 1,43 0 0,-43 21-1,21-20 1,-42-1-1,0 0 11,0 0 33,0 0 3,-21-21-9,0 21-38,-21 1 2,-1 20-2,-20-21 0,-22 21 2,43-20-2,0-1 1,20-21-1,-20 21 7,21 0 113,0-21-119,0 0 4,21 21-8,0-42 119</inkml:trace>
    </iact:actionData>
  </iact:action>
  <iact:action type="add" startTime="88192">
    <iact:property name="dataType"/>
    <iact:actionData xml:id="d22">
      <inkml:trace xmlns:inkml="http://www.w3.org/2003/InkML" xml:id="stk22" contextRef="#ctx0" brushRef="#br0">25675 4890 0,'21'0'173,"0"0"-162,1 0 4,-1 0-9,21 0 7,-21 0-9,22 0 6,-1 0-1,-21 0 1,43 0-1,-43 0 2,0 0-2,0 0 1,21 0 3,-20 0-6,-1 0 2,0 0 15</inkml:trace>
    </iact:actionData>
  </iact:action>
  <iact:action type="add" startTime="91395">
    <iact:property name="dataType"/>
    <iact:actionData xml:id="d23">
      <inkml:trace xmlns:inkml="http://www.w3.org/2003/InkML" xml:id="stk23" contextRef="#ctx0" brushRef="#br0">21780 3831 0,'22'0'126,"20"0"-106,-42 21-11,21-21 0,21 22 1,-20-22 0,20 0-1,0 21 1,1-21-1,-1 0 12,-21 0-11,0 0 18,-42 0 118,-21 0-137,21 0 0,-22 0 5,1 0-8,0 0 4,-1 0 0,1 0-1,21 0 5,0 0-8,-1 0 3,1 0 1,42 0 110,1 0-95,20 0-16,-21 0 2,0 0-2,22 0 1,-1-21 0,-21 21 0,21 0 0,-20 0 0,-1 0 20,-64 0 65,1 0-85,-43 21 4,22 0-9,21 0 5,-1-21 0,22 0 5,42 0 38,0 0-44,1 0 2,20 0 21,-21 0-26,0 0 4,0 0 0,43 0-2,-43 0 3,0 0-2,0 0 1,1 0 20</inkml:trace>
    </iact:actionData>
  </iact:action>
  <iact:action type="add" startTime="97015">
    <iact:property name="dataType"/>
    <iact:actionData xml:id="d24">
      <inkml:trace xmlns:inkml="http://www.w3.org/2003/InkML" xml:id="stk24" contextRef="#ctx0" brushRef="#br0">23643 3916 0,'21'0'169,"0"0"-164,1 0 15,-1 0-1,0 0 0,0 0-9,0 0 10,0 0 8,-42 0 156,0 0-164,0 0-9,0 0 3,-22 0 0,22 0-5,0 0 1,0 0 1,0 0 8,42 0 159,0 0-148,0 0-25,0 0 5,22 0 10,-22 0 3,0 0-8</inkml:trace>
    </iact:actionData>
  </iact:action>
  <iact:action type="add" startTime="100286">
    <iact:property name="dataType"/>
    <iact:actionData xml:id="d25">
      <inkml:trace xmlns:inkml="http://www.w3.org/2003/InkML" xml:id="stk25" contextRef="#ctx0" brushRef="#br0">7980 10245 0,'21'0'165,"-21"21"-147,42 0-7,-21-21 8,1 0-9,-22 21 1,21-21-3,0 0 4,0 0 15,-42-21 217,0 21-226,21-21 2,-21 0-1,-1 21 20,22-21-19,-21 21-11,0 0 11,21-22 4,-21 22-20,0-21 28,21 0-25,-43 21 3,22-21 9,0 21 0,21-21-9,-21 21 5,0 0-10,21-21 14,-21 21-10,21-22 1,-22 22 0,1 0 48,0 0 10,21-21-28,21 21 193,0 0-195,1 21-8,-1-21-5,0 22-22,0-22 16,0 21 1,0 0 8,1-21-17,-1 21 8,0 0 1,0-21-1,0 21-9,0-21-2,22 22 13,-22-22-2,0 21-9,0-21-1,-21 21 1,0-42 184,0 0-175,0-1 1,0 1-11,0 0 1,0 0 0,-21 0-1,21 0 2,-21-1 7,0 1 1,21 42 304,0 1-305,0-1-6,0 0-5,0 0 3,0 0 0,0 22-1,0-22 1,0 0 1,0 0-2,0 0 2,0 0 8,0 1 1,-21-22 133,-1 0-134,1 0 1,0 0-6,0 0-8,0 0 13,0 0-9,-1 0 9</inkml:trace>
    </iact:actionData>
  </iact:action>
  <iact:action type="add" startTime="106605">
    <iact:property name="dataType"/>
    <iact:actionData xml:id="d26">
      <inkml:trace xmlns:inkml="http://www.w3.org/2003/InkML" xml:id="stk26" contextRef="#ctx0" brushRef="#br0">24532 3874 0,'21'0'173,"0"0"-172,1 0 9,-1 0 0,0 0 0,0 0 0,-21 21-1,21-21 2,-42 0 190,-21 0-192,-1 0 1,22 0 1,0 0-2,-21 0 1,21 0 9,42 0 106,0 0-114,0 0 2,0 0-7,22 0 8,-1-21-8,0 21 8,1 0-9,-1 0 10,-21 0 0</inkml:trace>
    </iact:actionData>
  </iact:action>
  <iact:action type="add" startTime="110497">
    <iact:property name="dataType"/>
    <iact:actionData xml:id="d27">
      <inkml:trace xmlns:inkml="http://www.w3.org/2003/InkML" xml:id="stk27" contextRef="#ctx0" brushRef="#br0">27749 11430 0,'0'21'145,"0"0"-125,0 1-10,0-1-1,0 21 1,0 0-1,0 22 1,0-43 0,0 0-1,0 0 1,0 1 15,0-1-11,0 0 63,0 0-47,0 0 8,0-42 166,0 0-185,0 0 10,0 0-9,0-1 0,0 1-2,0-21 2,0 21 13,0 0-27,0-1 13,-21 22-9,21-21-1,0 0 22,0 0-3,0 0-8,0 42 135,0 0-135,0 0-1,0 0 0,0 1-9,0-1 19,0 0-9,0 0 0,0 0-12,0 0 12,0 1-1,0-1 10,0 0-19,0 0 10,0 0 9,0 0-9,0 1-11,0-44 252,0 1-218,0 0-18,0 0 15,0 0-21,0 0 10,0-1-10,0 1 1,0 0-11,0 0 25,0 0 10,0 0-25,0-1-9,0 1 24,0 42 203,0 1-218,0-1-9,0 0 9,0 0 1,0 0-1,0 0 1,0 1-2,0-1 8,0 0-21,0 0 14,0 0 17,0 0-35,0 1 4,0 20 3,0-21 0,0 0 2,0 22-1,0-22 1,0 0 1,0 0-1,0 0 0,0 0 19,0-42 183,0 0-202,0-21 9,0 21-9,0-1-1,0-20 2,-21 0-2,21-22 1,0 43-1,0 0 1,0 0 0,0 0 4,0-1-9,0 1 34,0 0 9,0 0-28,0 0-1,0 0-9,0-1 20,0 1-11,0 0 0,0 0 9</inkml:trace>
    </iact:actionData>
  </iact:action>
  <iact:action type="add" startTime="144671">
    <iact:property name="dataType"/>
    <iact:actionData xml:id="d28">
      <inkml:trace xmlns:inkml="http://www.w3.org/2003/InkML" xml:id="stk28" contextRef="#ctx0" brushRef="#br0">1185 11811 0,'-21'0'77,"0"0"-68,0 0 2,-22 0-3,22 0 12,0 0-10,0 0-1,0 0 1,0 0 9,-1 0-8,1 21 1,-21-21 4,42 21-6,-21 1 3,21-1 12,-21 0-4,21 0 7,0 0 2,0 0-21,21-21 7,0 22 7,0-22-14,-21 21 5,21-21-9,-21 21 5,21 0 0,1-21-1,-1 21 1,0 0 10,-21 1-7,21-1 2,-21 0 34,0 0-1,0 21-18,0 1-11,-21-43-9,21 21 0,-21 0 4,0 0-9,-1 0 5,1-21 0,0 22-1,0-1 5,0-21-9,0 0 6,-1 0-2,1 0 1,0 0 9,0 0 0,0 0-9,0 0 10,21-21 97</inkml:trace>
    </iact:actionData>
  </iact:action>
  <iact:action type="add" startTime="151331">
    <iact:property name="dataType"/>
    <iact:actionData xml:id="d29">
      <inkml:trace xmlns:inkml="http://www.w3.org/2003/InkML" xml:id="stk29" contextRef="#ctx0" brushRef="#br0">974 11790 0,'0'0'1,"0"21"66,-22 0-58,1-21 1,21-21 135,0 0-135,0-21 9,0-1-10,0-63 11,0 1-19,64-22 11,-22 21-7,22 42 5,-1-42 0,1 22 0,-22-1 0,-21 43-1,21 42 1,-42 21 19,0 21-19,0 1 0,0-22 0,0 21-1,0-21 2,0 0 7,0 1-9,0-1 6,0 0-10,0 0 5,0 0-1,0 43 6,0-1-10,0 22 5,0 21-1,0-22 1,-21-20 0,-21-1 0,21 1-1,-22-64 0,43 21 2,-42-21-1,21 0-1,21 21 1,-42 0 0,20 1 9,1-22 127,0 0-126,0 0-11,0 0 1,0 0-1,-1 0 1,22 21 117,0 63-118,0 1 1,0 42 0,0-42 0,0-1 2,0-62-5,0 20 4,0-84 299,0 20-281,0 1-21,0 0 5,0 0-6,0 0 6,0 0-7,0-1 27,0 1-26,0-21 12,0 21 11,22 21-21,-22-43 6,21 43-9,-21-21 1,21 21 3,0-21 7,-21 0-15,21 21 18,0 0 9,-21 21 10,0 21-29,0-20-1,0-1 2,0 0-3,0 0 3,0 0-2,-21 0 0,0-21 1,-21 43-1,21-1 2,-22 0-2,1 1 1,0-22 0,20 0-1,1 0 11,21-42 49,0 0-61,0 0 3,0 0-2,0-22 2,0 22-3,0 0 2,0 0 3,0 0-6,0-1 3,0 1 10,21 0-12,1 0 3,-1-21-3,0 42 3,0-43-2,0 22 1,22-21 0,-22-1-1,21 22 1,-21-21-1,22 21 1,-43 0 0,42-1-1,-21 22 15,-21 22 30,0-1-44,0 0 0,0 0-1,-21 21 11,0-20-10,0 20-1,21 0 1,-22 1-1,1-22 1,0 21 0,-21-21-1,21 0 1,-22 22 4,1-22-9,0 0 5,20 0 0,1-21 0,21 21-1,-21-21 10,21-21 31,0 0-30,0 0-10,0 0 5,0 0-10,21-22 13,-21 22-9,0 0 1,21 0 0,1 21 0,-22-21-1,21-1 1,0 22 9,0 0-9,0-21 9,0 21 1,1 0 0,-1 0-11,-42 21 132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11T03:08:15.2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2338">
    <iact:property name="dataType"/>
    <iact:actionData xml:id="d0">
      <inkml:trace xmlns:inkml="http://www.w3.org/2003/InkML" xml:id="stk0" contextRef="#ctx0" brushRef="#br0">4022 11282 0,'21'0'145,"0"0"-125,0 0-1,0 0-9,0 0 0,22 0 0,-1 0-1,-21 0 0,22 0 1,-1 0-1,0 0 2,1 0-2,-1 0 1,0 0-1,1 0 1,-1 0 1,21 0-2,-20 0 0,20 21 1,1 0 0,-22-21-1,-42 21 1,42 1 0,-42-1 107,-21-21-70,0 0-37,0 0 1,-21 0-1,-1 0 0,1 0-1,-22 0 1,22 0-1,-21 0 1,-22 0 0,21 0 0,1 0 0,-1 0-1,1 0 1,21 0 0,-1-21-1,22 21 10,0 0-10,21-22 31,21 22-1,0 0 6,0 0-11,22 0-27,-22 0 4,21 0-2,-21 0 1,43 0 0,-22 0 10,1 0-19,-22 0 7,0 0 3,42 0-3,-41 0 12,-1 0-8,-21-21 34,-21 0-37</inkml:trace>
    </iact:actionData>
  </iact:action>
  <iact:action type="add" startTime="76057">
    <iact:property name="dataType"/>
    <iact:actionData xml:id="d1">
      <inkml:trace xmlns:inkml="http://www.w3.org/2003/InkML" xml:id="stk1" contextRef="#ctx0" brushRef="#br0">18732 2667 0,'0'21'135,"22"-21"-125,-22 43 0,0-22-1,21 21 0,-21 0 2,42 22 10,-42 42-20,21-43 6,0 1 4,1-1-3,-1-20 4,0 41-5,-21 43 6,42 64-6,-21 42 6,1-64-6,-1-42 6,0-42-7,-21-22 3,21 1 2,0-22 3,0-21-10,-21 21 6,0-63 100,0 0-104,0-21 14,0 21-11,0-1 2,0 1-3,0-21 7,-21 0-9,0-43 2,-21-63 3,-43-43-2,43 22 1,21 21-1,21 42 1,0-42 0,0 42-1,0-42 5,0 42-8,0-21 4,0 63-1,0 1 2,0 42 8,0 42 127,0 21-116,0-21-21,21 1 0,-21-1 5,0 42-8,0 43 3,0-42 5,21-1-8,-21 1 3,0-1 1,21 22-1,0-1 2,0 65-2,1-22 1,-1-43-1,-21-20 1,21-22 0,0 0 0,-21-20-1,21 20 6,-21 21-11,0-20 6,0 20 0,21 1 0,-21-22-1,0 22 5,0-1-9,0-42 5,0 0 1,0 1-2,0-1 5,0-64 98,0-20-103,-42-1 1,21-41 0,-21-22 0,-1 21 0,43 42-1,-21-20 1,0 41 0,0-20-1,21-43 1,-21 42-1,21 1 1,0-22 0,-22 22 0,22 20 0,0 1-1,0 0 1,0 21 3,0 42 169,0 0-173,0 0 1,0 0 0,0 22 0,0 20 4,0 22-9,0 42 5,0-64-1,0 1 1,22 20-1,-22 1 5,0 21-8,21 21 3,-21-21 1,0 0 0,0-43 0,0 1 0,21-43 3,-21 21-3,0-21 0,0 22-5,0-22 4,-21 21 4</inkml:trace>
    </iact:actionData>
  </iact:action>
  <iact:action type="add" startTime="86522">
    <iact:property name="dataType"/>
    <iact:actionData xml:id="d2">
      <inkml:trace xmlns:inkml="http://www.w3.org/2003/InkML" xml:id="stk2" contextRef="#ctx0" brushRef="#br0">4233 10562 0,'21'0'408,"1"0"-388,-1 21-11,-21 1 5,21-22-9,0 21 5,0 21-1,0-21 1,22 22 4,-22-1-9,0-21 5,21 21 0,-20 1 0,-1-22-1,0 21 1,42-42 0,-63 21 0,43 1 0,-22-22-1,0 21 1,0 0-1,22-21 1,-22 0 3,0 21-7,0-21 4,0 21 0,0-21 3,1 21-7,-1-21 4</inkml:trace>
    </iact:actionData>
  </iact:action>
  <iact:action type="add" startTime="88319">
    <iact:property name="dataType"/>
    <iact:actionData xml:id="d3">
      <inkml:trace xmlns:inkml="http://www.w3.org/2003/InkML" xml:id="stk3" contextRef="#ctx0" brushRef="#br0">5482 11007 0,'-21'0'164,"0"0"-154,0 0 29,-1 0-20,22 21 0,-21-21-9,0 21 0,21 0 9,0 0 10,0 1 10,0-1-29,0 0 19,0 0-10,0 0-9,0 0 2,0 1-3,0 20 9,0-21 11,0 0-10,0 0 1,0 1 8,21-22 12,0 0-30,1 0-1,-1 0-1,0 0 2,0 0 1,0 0-2,0 0 11,-21-22 90,0 1-94,0 0 23,0 0 10,0 0-30,0 0-10,0-1 11,0 1-6,0 0-9,0 0 15,0 0-1,0 0-9,0-1-1,0 1 16,0 0-20,0 0 19,0 0-3,0 42 195,0 0-196,0 0 0,0 0-1,0 1-10,0-1 2,0 21-2,0-21 1,0 0-1,0 22 1,0-22 3,0 0 3,0 0-7,0 0 5,22 1-8,-22-1 4,0 21-1,0-21 1,21 22 0,-21-22 0,0 21-1,0-21 10,0 0-9,0 1 10,0-1-10,0 0 20,21-21-22,-21 21 22,0 0-1</inkml:trace>
    </iact:actionData>
  </iact:action>
  <iact:action type="add" startTime="91232">
    <iact:property name="dataType"/>
    <iact:actionData xml:id="d4">
      <inkml:trace xmlns:inkml="http://www.w3.org/2003/InkML" xml:id="stk4" contextRef="#ctx0" brushRef="#br0">5673 11430 0,'21'0'183,"0"0"-173,0-21 0,21 21 9,-42-21-10,22 21 5,-1 0-8,0 0 3,0 0 60,-21 21-2,0 0-36,0 0-21,0 0 9,0 1-11,21-22 3,-21 21-3,0 0 7,0 0 9,0 0 16,0 0-21,0 1 0,-21-22-10,21 21 1,-21-21 10,0 21 0,0 0 59,21 0-71,-22-21 2,22 21 10,22-21 348,-1 0-350,0 0-8,-21 22 0,21-22 10,0 0-1,22 0 0,-22 0 1,0 0-11,0 0 11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11T03:10:25.5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3129">
    <iact:property name="dataType"/>
    <iact:actionData xml:id="d0">
      <inkml:trace xmlns:inkml="http://www.w3.org/2003/InkML" xml:id="stk0" contextRef="#ctx0" brushRef="#br0">14753 8954 0,'21'0'185,"0"0"-157,1 0-9,20 0-9,-21 0 0,0 0 3,22 0-6,-22 0 1,0 0 2,21 0 0,1 0-1,-22 0 2,21 0-2,-21 0 1,22 0 0,-22 0-1,0 0 2,0 0-3,-21-22 119,0 1-9,0 0-110,-42-21 12,42-22-12,-43 43 2,22 0 0,-21-21-1,21 20 1,-22 1 1,43 0-2,-21 21 1,0 0-1,21 21 99,0 0-88,0 1-1,21-1 0,-21 0 1,43 0-11,-43 21 0,42-20 2,-21 20-2,21-21 1,1 0 10,-1 22-19,0-22 7,22 0 4,-43 0-4,0-21 10,0 0-5,-21 21 6,0 0 28,-21-21-9,21 22-28,-21-22 4,0 0-9,0 21 14,0-21-9,-1 0-1,22 21 1,-42 0 0,21-21 9,0 21-8,0-21-2,-1 21 1,22-42 106</inkml:trace>
    </iact:actionData>
  </iact:action>
  <iact:action type="add" startTime="95439">
    <iact:property name="dataType"/>
    <iact:actionData xml:id="d1">
      <inkml:trace xmlns:inkml="http://www.w3.org/2003/InkML" xml:id="stk1" contextRef="#ctx0" brushRef="#br0">14605 9927 0,'21'0'136,"0"0"-127,22 0 6,20 0-10,1 0 10,-1 0-10,1 0 10,20 0-10,-20 0 4,-1 0 1,1 0-1,-22 0 0,-21 0 1,0 0-1,1 0 2,-44 0 143,-20 0-135,0-42-9,21 21 0,-43 0 0,22-22-1,21 43 1,-1-21 0,1 0 0,21 42 88,21 0-79,-21 0 11,22-21-29,-1 0 7,-21 22 3,21-22-3,0 21 5,0-21-6,22 21 6,-43 0-7,21-21 7,21 21-6,-42 0 7,21-21-8,0 22 7,-21-1 2,0 0 4,0 0-9,0 0 11,-21-21-2,21 21-11,-21-21 2,-21 0 10,21 22-1,-1-22-10</inkml:trace>
    </iact:actionData>
  </iact:action>
  <iact:action type="add" startTime="97733">
    <iact:property name="dataType"/>
    <iact:actionData xml:id="d2">
      <inkml:trace xmlns:inkml="http://www.w3.org/2003/InkML" xml:id="stk2" contextRef="#ctx0" brushRef="#br0">14711 11282 0,'21'0'139,"0"0"-123,0 0-8,0 0 2,1 0 0,-1 0 0,21 0-1,0 21 5,1-21-9,20 0 5,-20 21 0,20 0 0,1 1-1,-1-22 1,1 0 0,-22 21 0,-21-21-1,0 0 1,-42 0 89,0 0-82,-43-43-6,22-20 1,-43 21-5,1-64 7,-1 42 4,43 22-17,-1 0 4,-20 42 5,42 0 1,0 0 3,-1 0-7,44 0 58,-1 0-56,0 0 11,0 0 0,0 0 8,0 0-18,1 0-1,-1 0 2,21 42-2,0-21 2,1 21-3,-22 1 7,42 20-11,1 22 7,-43 0-2,21 20 1,1-41 0,-22-22-1,-21 1 1,0-22 0,0 0 0,0 0 0,0 0-1,0 0 1,-42 22 0,20-22-1,-20 21 0,-43 1 2,22-1-2,-22 0 3,22-42-4,-43 43 2,42-43 0,22 0-1,21 0 2,0 0-2,21-43 49,0 22-48</inkml:trace>
    </iact:actionData>
  </iact:action>
  <iact:action type="add" startTime="100071">
    <iact:property name="dataType"/>
    <iact:actionData xml:id="d3">
      <inkml:trace xmlns:inkml="http://www.w3.org/2003/InkML" xml:id="stk3" contextRef="#ctx0" brushRef="#br0">14499 11430 0,'42'21'175,"-20"0"-166,20 1 1,0-1 0,1 0-1,-22-21 1,21 21 0,0 21 0,-20-42-1,-1 0 1,21 22 0,0-1 9,-20 0-9,-1-21-1,0 0 1,0 0 0,0 21-1,0-21 2,22 0 7,-22 0 7,0 0-20,0 0 4,0 0 1,1 21 0,-1-21-1,0 0 11,0 0 0,-21 21-11,21-21 11,0 0-11,-21-21 120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11T03:12:13.3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7205">
    <iact:property name="dataType"/>
    <iact:actionData xml:id="d0">
      <inkml:trace xmlns:inkml="http://www.w3.org/2003/InkML" xml:id="stk0" contextRef="#ctx0" brushRef="#br0">593 7599 0,'0'21'193,"21"-21"-164,0 0-9,0 0-10,21 0 9,-20 0-10,-1 0 1,21 0 4,-21 0-4,0 0-5,1 0 6,20 0-3,-21 21 7,0-21-10,22 0 5,-22 0 0,0 0 3,0 0-7,0 0 5,0 0-3,1 0 2,20 0 1,0 0-3,1 0 2,-1 0 0,21 0-1,-20 0 1,-1 0 0,22 0-1,-1 0 5,-21 0-8,1 0 4,-1-21 0,22 21-1,-22 0 1,0 0-1,22-21 1,-1 21 1,-20 0-2,-1 0 0,0 0 1,1 0-1,20 0 2,-21 0-2,22 0 1,-22 0-1,22 0 1,-22 0 1,0 0-2,1 0 0,-22 0 1,21 0 0,1 0 0,-1 0-1,0 0 1,-21 0-1,22 0 1,-1 0-1,0 0 6,1-21-10,-22 21 5,21 0 5,1 0-9,-1 0 3,0 0 1,-21 0-1,22 0 1,-1-21 0,-21 21 0,0 0-1,22 0 1,-1-22 0,0 22-1,-20 0 0,20 0 2,21-21-2,-41 21 2,-1 0-2,0 0 0,21 0 1,1 0 0,-22 0 0,21 0-1,0 0 1,1 0 0,-1 0-1,0 0 1,-20 0-1,20 0 2,21 0-2,-41 0 1,20 0-1,0 0 1,1 0 0,20 0-1,1 21 1,-1-21 0,1 0 0,41 22-1,44-1 5,-22 0-8,0 0 3,21-21 1,0 21 0,-42 0-1,21-21 1,21 43 0,-42-22-1,21-21 2,-21 21-2,21-21 0,-43 0 2,1-21-2,0-64 0</inkml:trace>
    </iact:actionData>
  </iact:action>
  <iact:action type="add" startTime="130779">
    <iact:property name="dataType"/>
    <iact:actionData xml:id="d1">
      <inkml:trace xmlns:inkml="http://www.w3.org/2003/InkML" xml:id="stk1" contextRef="#ctx0" brushRef="#br0">444 9123 0,'0'21'176,"22"-21"-140,-1 0-15,0 0-12,0 0 6,0 0-10,0 0 4,22 0 2,-22 0 5,21 0-11,-21 0 2,22 0 3,20 0-1,-42 0 0,22 0 1,-22 0 0,21 0 0,1 0 0,-22 0 0,0 0 0,21 0 9,-21 0-18,22 0 7,-1 0 3,0 0-3,22 0 5,21-42-6,-22 21 6,1 21-6,-22-22 5,43 1-6,-22-21 8,22 21-8,-22-22 8,43 1-9,-21 21 9,21-21-8,-43-1 8,22 22-8,-22 0 3,1 21 16,-1-21-24,-20 21 4,20 0 4,-21 0 15,1 0-23,-1 0 4,0 0 3,1 0 4,20 0-5,-20 0 6,-1 0-6,0 0 5,1 0-6,-22 0 5,21 0-2,0 0 1,-20 0 0,-1 0 1,21 0-2,-21 0 10,22 0-6,-22 21 6,0-21-18,42 21 4,-41-21 4,-1 0 3,21 21 0,-21-21-6,0 21 8,22-21-9,-22 22 10,0-1-10,43-21 4,-43 42 18,0-21-24,-21 0 8,21-21-3,-21 22 3,21-22 7,22 21 2,-43 0-10,21-21 9,0 0-18,0 0 9,21 21-1,-20 0 0,20-21 11,0 21-9,-21-21-3,22 22 5,-22-22-7,0 0 7,0 0-6,0 0 6,1 0-6,20 0 6,0 0-7,1 0 8,-22 21-8,21-21 8,0 0-9,1 0 9,41 21-9,1-21 11,0 0-10,-22 0 1,22 21 4,0-21-2,42 0 0,-22 0 0,22 0 1,0 0 1,22 0-2,-44 0 1,44 0-1,-44 0 1,1-21 0,-85 21-1</inkml:trace>
    </iact:actionData>
  </iact:action>
  <iact:action type="add" startTime="134906">
    <iact:property name="dataType"/>
    <iact:actionData xml:id="d2">
      <inkml:trace xmlns:inkml="http://www.w3.org/2003/InkML" xml:id="stk2" contextRef="#ctx0" brushRef="#br0">339 10901 0</inkml:trace>
    </iact:actionData>
  </iact:action>
  <iact:action type="add" startTime="135634">
    <iact:property name="dataType"/>
    <iact:actionData xml:id="d3">
      <inkml:trace xmlns:inkml="http://www.w3.org/2003/InkML" xml:id="stk3" contextRef="#ctx0" brushRef="#br0">677 10880 0</inkml:trace>
    </iact:actionData>
  </iact:action>
  <iact:action type="add" startTime="136268">
    <iact:property name="dataType"/>
    <iact:actionData xml:id="d4">
      <inkml:trace xmlns:inkml="http://www.w3.org/2003/InkML" xml:id="stk4" contextRef="#ctx0" brushRef="#br0">1122 10816 0</inkml:trace>
    </iact:actionData>
  </iact:action>
  <iact:action type="add" startTime="136946">
    <iact:property name="dataType"/>
    <iact:actionData xml:id="d5">
      <inkml:trace xmlns:inkml="http://www.w3.org/2003/InkML" xml:id="stk5" contextRef="#ctx0" brushRef="#br0">1651 10816 0</inkml:trace>
    </iact:actionData>
  </iact:action>
  <iact:action type="add" startTime="137625">
    <iact:property name="dataType"/>
    <iact:actionData xml:id="d6">
      <inkml:trace xmlns:inkml="http://www.w3.org/2003/InkML" xml:id="stk6" contextRef="#ctx0" brushRef="#br0">2667 10795 0</inkml:trace>
    </iact:actionData>
  </iact:action>
  <iact:action type="add" startTime="138615">
    <iact:property name="dataType"/>
    <iact:actionData xml:id="d7">
      <inkml:trace xmlns:inkml="http://www.w3.org/2003/InkML" xml:id="stk7" contextRef="#ctx0" brushRef="#br0">2244 10795 0</inkml:trace>
    </iact:actionData>
  </iact:action>
  <iact:action type="add" startTime="139478">
    <iact:property name="dataType"/>
    <iact:actionData xml:id="d8">
      <inkml:trace xmlns:inkml="http://www.w3.org/2003/InkML" xml:id="stk8" contextRef="#ctx0" brushRef="#br0">3281 10774 0</inkml:trace>
    </iact:actionData>
  </iact:action>
  <iact:action type="add" startTime="140179">
    <iact:property name="dataType"/>
    <iact:actionData xml:id="d9">
      <inkml:trace xmlns:inkml="http://www.w3.org/2003/InkML" xml:id="stk9" contextRef="#ctx0" brushRef="#br0">3979 10710 0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11T03:14:37.0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0156">
    <iact:property name="dataType"/>
    <iact:actionData xml:id="d0">
      <inkml:trace xmlns:inkml="http://www.w3.org/2003/InkML" xml:id="stk0" contextRef="#ctx0" brushRef="#br0">11536 3387 0,'0'21'97,"0"0"-56,21-21-34,-21 21 2,0 0 10,21 1 1,-21-1-10,0 0 5,0 0-1,0 0-4,21 0-2,-21 1 13,0-1-9,0 0-5,0 0 13,0 0-1,0 0 0,0 1 0,0-1 16,0 0 0,-21-21-9,0 0 14,0 0-31,0 0 18,-1 0-13,1 0 5,0 0-11,0 0 12,0-21 29,0 21-28,-1-21-12,1-1 19,21 1 11,0 0-15,0-21-19,0 21 9,0-22-8,21 1 8,1 0-9,-1 20 4,-21 1 0,21-21 2,0 42 13,-21-21-19,0 0 4,21 21 1,0 0 16,1 0-23,-1 0 17,0 0 9</inkml:trace>
    </iact:actionData>
  </iact:action>
  <iact:action type="add" startTime="72018">
    <iact:property name="dataType"/>
    <iact:actionData xml:id="d1">
      <inkml:trace xmlns:inkml="http://www.w3.org/2003/InkML" xml:id="stk1" contextRef="#ctx0" brushRef="#br0">11811 3408 0,'0'63'117,"0"-41"-108,0-1 30,0 0-10,0 0 0,0 0-9,0 0 8,0 1-17,0-1 20,0 0-14,0 21 3,0-21 0,0 1-12,0-1 11,0 0-3,0 0-2,0 0-5,0 0 17,0 1-17,21-22 43</inkml:trace>
    </iact:actionData>
  </iact:action>
  <iact:action type="add" startTime="73709">
    <iact:property name="dataType"/>
    <iact:actionData xml:id="d2">
      <inkml:trace xmlns:inkml="http://www.w3.org/2003/InkML" xml:id="stk2" contextRef="#ctx0" brushRef="#br0">12086 3535 0,'21'0'37,"0"0"-7,1 0 9,-1 0 1,0 0 7,0 0-8,0 0-30,-21 21 1,21-21 9,-21 21 31,0 0-21,0 1-1,0-1-14,0 0-7,0 0 2,0 0 0,0 0 3,0 1-5,0 20 25,0-21-31,-21 21 23,0 1-11,0-43 27,0 0 25,21 21-56,-21-21 26,-1 0 19,1 0 13,21-21-58,0 0 1,0-1 14,0 1-8,0 0-7,0 0 12,0 0-4,0 0-6,0-1 8,0 1-9,0 0 19,0 0-19,0 0 10,0 0 8,21 21 11,-21-22-10</inkml:trace>
    </iact:actionData>
  </iact:action>
  <iact:action type="add" startTime="75641">
    <iact:property name="dataType"/>
    <iact:actionData xml:id="d3">
      <inkml:trace xmlns:inkml="http://www.w3.org/2003/InkML" xml:id="stk3" contextRef="#ctx0" brushRef="#br0">12552 3535 0,'0'21'116,"0"0"-77,0 0-30,0 1 1,0-1 4,21 21-9,0 0 5,-21 1-1,21-1 1,-21 0 1,21 1 2,-21-22-3,0 0-5</inkml:trace>
    </iact:actionData>
  </iact:action>
  <iact:action type="add" startTime="77000">
    <iact:property name="dataType"/>
    <iact:actionData xml:id="d4">
      <inkml:trace xmlns:inkml="http://www.w3.org/2003/InkML" xml:id="stk4" contextRef="#ctx0" brushRef="#br0">12700 3535 0,'0'0'1,"0"21"65,0 0-55,21-21 18,-21 21-18,21-21 7,0 22-9,-21 20 10,22-21-4,-1 0-9,-21 0 4,0 1 8,0-1 25</inkml:trace>
    </iact:actionData>
  </iact:action>
  <iact:action type="add" startTime="78028">
    <iact:property name="dataType"/>
    <iact:actionData xml:id="d5">
      <inkml:trace xmlns:inkml="http://www.w3.org/2003/InkML" xml:id="stk5" contextRef="#ctx0" brushRef="#br0">12488 3831 0,'21'0'49,"-21"-21"-35,22 21 2,-22-42-8,21 42 2,0 0-1,0-21 2,0 21-1,0-22-1,1 22 1,-1-21-1,0 21 11,-21-21-11</inkml:trace>
    </iact:actionData>
  </iact:action>
  <iact:action type="add" startTime="79409">
    <iact:property name="dataType"/>
    <iact:actionData xml:id="d6">
      <inkml:trace xmlns:inkml="http://www.w3.org/2003/InkML" xml:id="stk6" contextRef="#ctx0" brushRef="#br0">12531 3895 0,'21'0'37,"21"0"-16,-21 0-13,0 0 17,1 0-21,20 0 6,-42-21-1,21 21 0,21 0 2,-42-22 4,43 22-12,-22-21 8,-21 0-1,42 21-1,-42-21 0,0 0 1,21 21 0,-21-21 20</inkml:trace>
    </iact:actionData>
  </iact:action>
  <iact:action type="add" startTime="80582">
    <iact:property name="dataType"/>
    <iact:actionData xml:id="d7">
      <inkml:trace xmlns:inkml="http://www.w3.org/2003/InkML" xml:id="stk7" contextRef="#ctx0" brushRef="#br0">13271 3493 0,'22'0'67,"-1"0"-48,0 0 164,-21 21-172,0 0 10,0 0-6,0 0-9,0 22 10,0-22 3,0 21-9,0-21 0,0 0-1,0 1 1,0-1 0,0 0 17,0 0-20,0 0 8,-21-21-6,0 21 1,21 1 10,0-1-12,-22 0 3,1 21 14,0-42 8,0 0-4,0 0 11,21-21-31,-21 0 13,21 0-14,-22 0 7,1-1-11,21 1 15,-21 21-9,21-21 11,0 0-2,0 0-1,0-22 2,0 22 0,0 0-11,0 0 17,0 0-24,0 0 27,21-1-18,-21 1 5,21 21 6</inkml:trace>
    </iact:actionData>
  </iact:action>
  <iact:action type="add" startTime="82602">
    <iact:property name="dataType"/>
    <iact:actionData xml:id="d8">
      <inkml:trace xmlns:inkml="http://www.w3.org/2003/InkML" xml:id="stk8" contextRef="#ctx0" brushRef="#br0">13525 3556 0,'0'254'251,"0"-233"-241,0 0 6,0 1-10,0 20 1,0-21 4,0 0-3,0 0 1,0 1 8,0-1-10,0 0-1,0 0 3,0 0 2,0 0 17,0 1 12,0-1-11,0 0-19</inkml:trace>
    </iact:actionData>
  </iact:action>
  <iact:action type="add" startTime="84222">
    <iact:property name="dataType"/>
    <iact:actionData xml:id="d9">
      <inkml:trace xmlns:inkml="http://www.w3.org/2003/InkML" xml:id="stk9" contextRef="#ctx0" brushRef="#br0">13737 3725 0,'21'0'30,"22"0"-10,-22 0 3,0 0-5,0 0-2,0 0-6,-21 22 70,0-1-25,0 0-15,0 0-12,0 0-18,0 0-1,0 1 1,0-1 0,0 0 0,0 21 4,0-21-8,0 1 3,-21-1 1,21 0 0,-21 0 15,0-21 17,0 0-10,-1 0 24,1 0-17,0 0-10,0 0-19,0-21 4,21 0 0,0 0 16,0-1-4,0-20-12,0 21 5,0 0-1,0-22 7,0 22-11,0 0 6,0 0 4,21 21 10,0 0 4</inkml:trace>
    </iact:actionData>
  </iact:action>
  <iact:action type="add" startTime="87942">
    <iact:property name="dataType"/>
    <iact:actionData xml:id="d10">
      <inkml:trace xmlns:inkml="http://www.w3.org/2003/InkML" xml:id="stk10" contextRef="#ctx0" brushRef="#br0">11282 3302 0,'63'64'155,"-42"-43"-136,1-21 28,-22 21-22,21 0-10,0-21 5,-21 21-11,21 0 20,-21 1-9,0-1-12,21-21 3,-21 21-2,21 0 2,-21 0 15,0 0-19,22-21 4,-22 22 5,21-22 20,-21 21-26,0 0 38,0 0-29,21-21-9,0 0 113</inkml:trace>
    </iact:actionData>
  </iact:action>
  <iact:action type="add" startTime="89835">
    <iact:property name="dataType"/>
    <iact:actionData xml:id="d11">
      <inkml:trace xmlns:inkml="http://www.w3.org/2003/InkML" xml:id="stk11" contextRef="#ctx0" brushRef="#br0">11366 3789 0,'0'-21'77,"0"0"-58,0-1 20,22-20-14,-22 21-22,21 0 7,0-22-1,0 1 2,0 21 4,0-21-11,1 20 5,-1 1 1,0 0 0,0 21 0,0 0 5,-21-21-11,0 0 20,21 21-8,-21-21 12,0-1 21,22 22-40</inkml:trace>
    </iact:actionData>
  </iact:action>
  <iact:action type="add" startTime="91369">
    <iact:property name="dataType"/>
    <iact:actionData xml:id="d12">
      <inkml:trace xmlns:inkml="http://www.w3.org/2003/InkML" xml:id="stk12" contextRef="#ctx0" brushRef="#br0">11684 3048 0,'42'0'153,"-21"0"-152,1 0 23,-1 0 0,0 0-14,0 0 10,0 0 6,0 0-14,1 0 0,-1 0 24,0 0 7,0 0-18,-42 0 276,0-21-282,0 21 2,21-21-13,-22 21 3,22-21 8,-21 21-10,42 0 263,1 0-243,-22 21-19,21-21 0,0 0 16,0 0-13,-21 21 6,21-21-17,-21 21 21,0 0 20,0 0-4,0 1-1,0-1-19,-21 0 21,0 0-11,0-21 9,21-42 118,0 21-148</inkml:trace>
    </iact:actionData>
  </iact:action>
  <iact:action type="add" startTime="157072">
    <iact:property name="dataType"/>
    <iact:actionData xml:id="d13">
      <inkml:trace xmlns:inkml="http://www.w3.org/2003/InkML" xml:id="stk13" contextRef="#ctx0" brushRef="#br0">22013 5842 0,'21'0'199,"1"0"-184,-22 42 62,0-20-58,0-1-7,0 0-5,-22 0 12,1-21 2,0 0-3,0 0 2,0-21-5,21-21-7,-21-22 0,-1 22 0,22-1 7,0 22-10,0 0 4,0-21 1,22 42-1,-1 0 11,0 0-9,0 0 12,0 0-18,0 0 33,-21 21-8,0 0-21,0 0 1,0 0 5,0 1-10,0 20 4,0-21 17,0 21-23,0-20 22,0-1-20,-21 0 15,0-21-10,0 0 8,0 0 2,21-21 8,0 0-18,0-1 0,0-20-1,0 0 1,0-1 0,0 1 0,0 21-1,21 0 12,0 21-7,0 0 0,0 0 15,-21 42-9,0-21 9,0 0-26,0 1 3,0-1 6,0 0 7,0 0-11,0 0 2,-21-21 20,0 0-21,0 0 1,0 0 19,21-21 10,0-21-19,0 21-11,0-22 2,0 22-3,21 0 4,0 0-5,0 21 5,0 0-4,1 0 11,-1 0-9,-21 42 65,0-21-73,0 0 9,0 1-3,0-1 3,-21 0-2,21 0 1,-22-21-1,1 21 2,0-21-2,0 0 1,0 0 17,0 0-12,21-21-7,0 0 0,0 0 1,0-43 4,0 22-6,0 21 4,21 0-3,0-1 5,0 22-6,0 0 2,0 0 4,1 0 13,-22 22-15,0-1-2,0 0 12,0 0-12,0 0-1,0 0 4,0 1-2,0-1 3,0 21 2,-22-42-6,-20 0 13,21 0-5,42 0 51,0 0-58,0 0 116,-21-21-116,0 0-1,0 0 11,22 21-10,-1 0 15,0 0-21,-21 21 102,0 0-76,0 0-21,-21-21 1,21 21 9,-21-21-9,-1 0 20,1 0-1,0 0-10,21-21-7,0-21-4,0-1 4,0 1-5,0-21 7,0 41-8,42 1 3,-42 0 1,22 0 4,-1 21-7,21 0 10,-21 21 2,0-21 0,-21 21-2,22-21-14,-22 21 27,0 1-11,0-1 10,0 0-8,0 21-12,0-21 1,-22 22-2,1-22 11,-21 0 1,21-21 2,0 0-14,-1 0 5,1 0 6,0 0-13,0 0 12,21-42-3,0 21-10,0-1 5,0-20 0,0 0 4,42-1-8,-42 22 3,43 0 5,-22 21-9,0 0 5,0 0 10,0 0-1,-21 21 0,0 0 10,0 1-9,0-1-10,0 0-1,0 0 12,0 0-12,-21-21 21</inkml:trace>
    </iact:actionData>
  </iact:action>
  <iact:action type="add" startTime="165229">
    <iact:property name="dataType"/>
    <iact:actionData xml:id="d14">
      <inkml:trace xmlns:inkml="http://www.w3.org/2003/InkML" xml:id="stk14" contextRef="#ctx0" brushRef="#br0">16341 5736 0,'21'0'174,"0"0"-135,0 0-20,0 0 0,0 0-9,1 0 23</inkml:trace>
    </iact:actionData>
  </iact:action>
  <iact:action type="add" startTime="166958">
    <iact:property name="dataType"/>
    <iact:actionData xml:id="d15">
      <inkml:trace xmlns:inkml="http://www.w3.org/2003/InkML" xml:id="stk15" contextRef="#ctx0" brushRef="#br0">18309 5715 0,'21'0'164,"0"0"-145,1 0 2,-1 0-13,0 0 12,0 0-2,0 0 12,0 0-20</inkml:trace>
    </iact:actionData>
  </iact:action>
  <iact:action type="add" startTime="169151">
    <iact:property name="dataType"/>
    <iact:actionData xml:id="d16">
      <inkml:trace xmlns:inkml="http://www.w3.org/2003/InkML" xml:id="stk16" contextRef="#ctx0" brushRef="#br0">16531 6837 0,'21'0'213,"0"0"-194,1 0-10,-1 0 18,0 0-6</inkml:trace>
    </iact:actionData>
  </iact:action>
  <iact:action type="add" startTime="170597">
    <iact:property name="dataType"/>
    <iact:actionData xml:id="d17">
      <inkml:trace xmlns:inkml="http://www.w3.org/2003/InkML" xml:id="stk17" contextRef="#ctx0" brushRef="#br0">18415 7006 0,'21'0'145,"0"0"-134,0 0-3,22 0 2,-22 0 0,21 0 14,-21 0-9</inkml:trace>
    </iact:actionData>
  </iact:action>
  <iact:action type="add" startTime="175354">
    <iact:property name="dataType"/>
    <iact:actionData xml:id="d18">
      <inkml:trace xmlns:inkml="http://www.w3.org/2003/InkML" xml:id="stk18" contextRef="#ctx0" brushRef="#br0">19431 5630 0,'21'0'270,"0"0"-248,0 0 2,1 0-11</inkml:trace>
    </iact:actionData>
  </iact:action>
  <iact:action type="add" startTime="177276">
    <iact:property name="dataType"/>
    <iact:actionData xml:id="d19">
      <inkml:trace xmlns:inkml="http://www.w3.org/2003/InkML" xml:id="stk19" contextRef="#ctx0" brushRef="#br0">19346 6816 0,'21'0'195,"1"0"-184,-1 0-2,21 0 1,-21 0-1,0 0 3,1 0 7,-1 0-18</inkml:trace>
    </iact:actionData>
  </iact:action>
  <iact:action type="add" startTime="180112">
    <iact:property name="dataType"/>
    <iact:actionData xml:id="d20">
      <inkml:trace xmlns:inkml="http://www.w3.org/2003/InkML" xml:id="stk20" contextRef="#ctx0" brushRef="#br0">12128 3112 0,'22'0'269,"-1"0"-236,0 0-24,0 0 19,0 0-4,0 0-19,1 0 5,-1 0 0,0 0 4,0 0 0,0-22 6,0 22-11,1 0 1,-44 0 225,1 0-195,0 0-23,21-21-5,-21 21 2,0 0-7,0 0 17,21-21 45,0 0 57,0 0-68,-22 21-19,22 21 204,0 0-187,22-21-44,-1 0 6,0 0-6,0 0 16,0 21 1,0-21 9,-21 21-8,22-21-8,-22 22 14,0-1 14,0 0-3,0 0-8,-22-21-20,22 21 1,-21 0-9,0-21-2,0 0 2,21 22-2,-21-22 4,21 21-9,-21-21 8,21-21 141</inkml:trace>
    </iact:actionData>
  </iact:action>
  <iact:action type="add" startTime="187606">
    <iact:property name="dataType"/>
    <iact:actionData xml:id="d21">
      <inkml:trace xmlns:inkml="http://www.w3.org/2003/InkML" xml:id="stk21" contextRef="#ctx0" brushRef="#br0">27580 5186 0,'0'21'138,"0"0"-102,0 0 32,0 1-24,0-1-6,0-42 97,0-1-100,0 44 120,0-1-121,0 0-9,-21-21 52,0 0-48,21-21 11,0 0-21,0-1 19,21 22-19,0 0 2,0 0-7,-21 22 87,0-1-91,0 0 19,0 0-9,-21-21 9,0 0-1,0 0-16,0 0 7,-1 0 9,22-42 3,0 21-13,22-1 17,-1 22-31,0 0 11,0 0-11,0 0 22,-21 22 39,0-1-49,0 0 3</inkml:trace>
    </iact:actionData>
  </iact:action>
  <iact:action type="add" startTime="190431">
    <iact:property name="dataType"/>
    <iact:actionData xml:id="d22">
      <inkml:trace xmlns:inkml="http://www.w3.org/2003/InkML" xml:id="stk22" contextRef="#ctx0" brushRef="#br0">29951 6964 0,'21'0'164,"0"0"-138,0 0-18,22 0-2,-1 0 2,0 0 3,1 0-1,-1 0-1,-21 0 1,21 0-1</inkml:trace>
    </iact:actionData>
  </iact:action>
  <iact:action type="add" startTime="191800">
    <iact:property name="dataType"/>
    <iact:actionData xml:id="d23">
      <inkml:trace xmlns:inkml="http://www.w3.org/2003/InkML" xml:id="stk23" contextRef="#ctx0" brushRef="#br0">31898 6985 0,'21'0'151,"43"0"-147,-43 0 6,42 0-1,-20 0 1,-22 0-1,21 0 2,-21 0-3</inkml:trace>
    </iact:actionData>
  </iact:action>
  <iact:action type="add" startTime="192839">
    <iact:property name="dataType"/>
    <iact:actionData xml:id="d24">
      <inkml:trace xmlns:inkml="http://www.w3.org/2003/InkML" xml:id="stk24" contextRef="#ctx0" brushRef="#br0">32618 6985 0,'21'0'155,"0"0"-145,0 0-1,22 0 0,-1 0 1,-21 0 0,21 0 0,1 0 0,-22 0-1,0 0 1,0 0 0,0 0 9,1 0 0,-22-21 39</inkml:trace>
    </iact:actionData>
  </iact:action>
  <iact:action type="add" startTime="199080">
    <iact:property name="dataType"/>
    <iact:actionData xml:id="d25">
      <inkml:trace xmlns:inkml="http://www.w3.org/2003/InkML" xml:id="stk25" contextRef="#ctx0" brushRef="#br0">12679 4191 0,'21'0'194,"0"0"-184,0 0-1,22 0 10,-22 0 2,0 0-12,0 0 20,0 0-9,-42 0 194,0 0-205,-21 0 0,20 0 3,-20 0-3,21 0-1,-21 0 3,20 0-1,1 0-1,0 0 0,0 0 10,42 0 122,0 0-107,22 0-14,-22 0-9,0 0 4,0 0-8,21 0 0,-20 21 1,-1-21 1,21 0 1,-21 0 10,0 0-10,1 0-1,-22 21 60,0 1-31,-22-1-8,1-21-10,-21 0-2,21 0-7,-43 0 4,22 0-8,21 0 1,0 0 0,-1 0 1,22-21 59,22 21-29,-1 0-21,0 0-7,0 0 18,0 0-3,0 0-11,1 0-8,-1 0 4,0 0 22,-42 0 59,0 0-82,-1 0-1,-20 0 2,21 0-3,0 0 3,0 0-2</inkml:trace>
    </iact:actionData>
  </iact:action>
  <iact:action type="add" startTime="233038">
    <iact:property name="dataType"/>
    <iact:actionData xml:id="d26">
      <inkml:trace xmlns:inkml="http://www.w3.org/2003/InkML" xml:id="stk26" contextRef="#ctx0" brushRef="#br0">21442 9525 0,'0'42'173,"0"-20"-154,0-1-9,0 0 4,0 0-9,0 0 24,0 0-20,21 1 10,-21-1 34,0-42 89,0-1-133,0 1 6,0 0 0,0 0 15,0 0-20,0 0 18,0-1 1,0 1 1,0 0-1,21 21-20,-21 21 61,0 0-50,0 1-12,0-1 6,0 0-7,0 0 11,0 0-3,0 0 38,0 1-34,0-1-10,0 0 2,0 21-3,0-21 3,0 22 3,0-22-7,0 0 1,-21-21 11,21 21-9,-21-21 45,21-21-40,0-42-8,0 20 9,0 1-9,0 0 2,0 20-1,0-20 4,0 21-5,0 0 5,21 21 14,0 0 13,-21 21 0,0 0-18,0 0-13,0 0 2,0 1-1,0-1 1,0 0 0,0 0-1,0 0 15,0 0-7,0 1-9,-21-22 50,21-43-39,0 1-9,0-22 0,0 22-1,0 21 1,0 0 0,0 0 0,0 63 67,0-21-67,0 0 0,0 0 0,0 1-1,0-1 2,0 0 15,0 0 6,0-42 104,0 0-127</inkml:trace>
    </iact:actionData>
  </iact:action>
  <iact:action type="add" startTime="241901">
    <iact:property name="dataType"/>
    <iact:actionData xml:id="d27">
      <inkml:trace xmlns:inkml="http://www.w3.org/2003/InkML" xml:id="stk27" contextRef="#ctx0" brushRef="#br0">18034 15388 0,'0'43'133,"0"-22"-126,0 0-1,0 21 2,0-21 8,0 22 4,0-22-17,0 0 7,0 0 0,0 0 14,0 1-19,0-1 5,-21 0 9,21 0 30,0-106 464,0 64-503,0 0 9,0 0 30,0 0-22,0-22-9,0 22-15,0 0 7,0 0 11,0 0-3,21 21 11,0 0 0,-21-21 20,21 21-30,0 0 30,1 0-10,-1 0-19,0 0 9,0 0-1,0 0 11,-21 21-18,0 0-3,0 0 2,0 0-11,0 0 17,0 1-23,0 20 17,0-21-1,0 0-10,0 0 6,0 1 0,0-1-6,0 0 18</inkml:trace>
    </iact:actionData>
  </iact:action>
  <iact:action type="add" startTime="244610">
    <iact:property name="dataType"/>
    <iact:actionData xml:id="d28">
      <inkml:trace xmlns:inkml="http://www.w3.org/2003/InkML" xml:id="stk28" contextRef="#ctx0" brushRef="#br0">18542 15409 0,'21'0'96,"0"0"-46,-21 22-42,21-1 24,-21 0-25,0 0 12,22-21-8,-22 21 4,0 0-6,0 1-3,0-1 3,0 21-1,0 0 12,0-20 15,0-1-12,-22-21 7,22 21-20,-21 0 10,21 0 7,-21-21-15,0 0 55,0 0-39,0 0 11,21-42-29,-22 42 4,1-21 6,21 0-5,0-1 10,0 1-13,0 0 16,21 0-14,1 0 7,-22 0 4,21 21-4,0-22 3</inkml:trace>
    </iact:actionData>
  </iact:action>
  <iact:action type="add" startTime="246348">
    <iact:property name="dataType"/>
    <iact:actionData xml:id="d29">
      <inkml:trace xmlns:inkml="http://www.w3.org/2003/InkML" xml:id="stk29" contextRef="#ctx0" brushRef="#br0">18838 15388 0,'0'43'48,"0"-1"-20,0-21-8,0 0-1,0 22 0,0-22 9,0 21-22,0-21 15,0 0-5,0 1 9,0-1-17,0 0 4,0 0 4,0 0-12,0 0 6,0 1 10,0-44 67,0 1-78,0 0 1,0 0 5,0 0-10,0 0 19,0-1-9,0 1 13,0 0-18,0 0 15,0 0-16,21 0-5,-21-1 6,22 1 0,-1 0 0,0 0 10,0 21 5,0 0-21,-21 21 54,0 0-39,0 0-7,0 1-4,0-1 1,0 21 11,0-21 4,0 0-9,21 1-6,1-22 49,-22 21-24,0 0 30,21 0-36,-21 0-16,0 0-4,0 1 12</inkml:trace>
    </iact:actionData>
  </iact:action>
  <iact:action type="add" startTime="248358">
    <iact:property name="dataType"/>
    <iact:actionData xml:id="d30">
      <inkml:trace xmlns:inkml="http://www.w3.org/2003/InkML" xml:id="stk30" contextRef="#ctx0" brushRef="#br0">19198 15663 0,'21'0'88,"22"0"-70,-22 0 2,21 0-9,-21 0 11,0 0-17,1 0 5</inkml:trace>
    </iact:actionData>
  </iact:action>
  <iact:action type="add" startTime="249426">
    <iact:property name="dataType"/>
    <iact:actionData xml:id="d31">
      <inkml:trace xmlns:inkml="http://www.w3.org/2003/InkML" xml:id="stk31" contextRef="#ctx0" brushRef="#br0">19494 15092 0,'0'21'48,"0"0"-47,0 0 17,0 22 7,0-22-21,22 0 6,-1 21-1,0-20 1,0 20 0,0 0-1,0-42 1,1 43 5,-1-22 5,0 0-12,0 0-3,0-21 5,-21 21 0,21 0 0,1 22 0,-22-22 0,21 0-1,0 21 0,-21-20 2,21-1-2,0 21 7,-21-21-13,0 22 17,0-22-1,0-42 53</inkml:trace>
    </iact:actionData>
  </iact:action>
  <iact:action type="add" startTime="250620">
    <iact:property name="dataType"/>
    <iact:actionData xml:id="d32">
      <inkml:trace xmlns:inkml="http://www.w3.org/2003/InkML" xml:id="stk32" contextRef="#ctx0" brushRef="#br0">19558 15748 0,'0'-21'47,"0"0"-1,0 0-44,0-1 10,21 22-4,-21-42 2,21 21 1,0-21-1,1-1-1,-1 1-1,0 0 3,0-1-2,0 1 2,-21 21-3,0 0 7,21-22-9,22 22 3,-43 0 0,21 0 11,0 0-1,-21-1-5,0 1 10,21 21-4,-21-21-1</inkml:trace>
    </iact:actionData>
  </iact:action>
  <iact:action type="add" startTime="251920">
    <iact:property name="dataType"/>
    <iact:actionData xml:id="d33">
      <inkml:trace xmlns:inkml="http://www.w3.org/2003/InkML" xml:id="stk33" contextRef="#ctx0" brushRef="#br0">20066 15600 0,'21'0'88,"0"0"-80,0 0 12,1 0 9,-1 0 0,-21-21 0,21 21 42,-21-21-46,0-1 11,0 1-33,0 0 6,0-21 15,0 21-9,0-1 15,-21 22 0,0 0-12,-1 0 13,1 0-6,0 0-16,0 0 9,0 0 15,21 22-13,0-1-10,0 0 16,0 0-14,0 0 8,0 0-1,0 1 0,0-1 2,0 0 7,0 0 2,0 0-10,0 0 9,0 1-1,21-22-17,-21 21 17,21-21-17,0 0 9,0 0 9,1 0-10</inkml:trace>
    </iact:actionData>
  </iact:action>
  <iact:action type="add" startTime="253968">
    <iact:property name="dataType"/>
    <iact:actionData xml:id="d34">
      <inkml:trace xmlns:inkml="http://www.w3.org/2003/InkML" xml:id="stk34" contextRef="#ctx0" brushRef="#br0">20510 15431 0,'-21'21'59,"0"0"-49,21 0-1,0 0 10,-21 0-7,21 1 15,0-1-3,0 0 2,0 0-9,0 0 22,21-21 117,0 0-146,0 0-1,1 0 9,-1 0-5,0 0 46,-21-21 56,0 0-103,0-21-6,0-22 14,0 43-10,0-21-1,0 20 5,0-20-7,0 21 11,0 0 12,0 0-27,0-1 22,0 1-7,0 0 2,0 0-10,0 0 15,0 0-21,-21-1 16,21 1-11,-21 21 50,21 21 14,0 1-69,0-1 6,0 0 0,0 21 16,0-21-13,0 1 6,0-1 10,0 0 5,0 0-29,0 0 4,0 0 0,0 1 2,21-1-2,-21 0 1,0 21-1,21-21 1,-21 22 0,21-22 0,-21 0 0,0 0-1,0 0 1,0-42 59</inkml:trace>
    </iact:actionData>
  </iact:action>
  <iact:action type="add" startTime="256143">
    <iact:property name="dataType"/>
    <iact:actionData xml:id="d35">
      <inkml:trace xmlns:inkml="http://www.w3.org/2003/InkML" xml:id="stk35" contextRef="#ctx0" brushRef="#br0">21124 15367 0,'21'0'39,"1"0"-15,-1 0-5,0 0-15,0 0 25,0 21-13,-21 0-12,21 1 20,-21-1-4,0 0-5,0 0-6,0 0 1,0 0-1,0 1 1,0-1-1,-21 0 1,0 0 0,21 21 0,-21-42-1,21 22 2,-42-1-2,20-21 16,1 0-9,0 0 11,0 0 3,21-21 18,0-1-40,0 1 12,0-21 0,0 21-11,0-22 11,0 22 0,0 0 7,21 0-25,0 21 26,0-21 11,-21 42 29</inkml:trace>
    </iact:actionData>
  </iact:action>
  <iact:action type="add" startTime="257754">
    <iact:property name="dataType"/>
    <iact:actionData xml:id="d36">
      <inkml:trace xmlns:inkml="http://www.w3.org/2003/InkML" xml:id="stk36" contextRef="#ctx0" brushRef="#br0">21505 15452 0,'0'21'48,"0"0"-39,0 0 14,0 0-12,0 1-6,0-1 15,0 21 0,0-21-10,0 22 9,0-22-1,21-21 123,1 0-117,-22-21 25,0-1-36,0 1 13,21 0-13,-21-21 2,21-1-5,-21 1-1,21 42 2,-21-42-1,0 21 9,0 42 126,0 0-111,0 0-28,0 0 14,0 0-12,0 22 1,0-1 3,0-21-5,0 22 4,0-22-3,0 0 4</inkml:trace>
    </iact:actionData>
  </iact:action>
  <iact:action type="add" startTime="259424">
    <iact:property name="dataType"/>
    <iact:actionData xml:id="d37">
      <inkml:trace xmlns:inkml="http://www.w3.org/2003/InkML" xml:id="stk37" contextRef="#ctx0" brushRef="#br0">21844 15071 0,'0'21'86,"0"0"-67,0 0-8,0 22-2,0-1 1,0 0 6,0 1-14,0 20 8,0 1 0,0-22 0,21-21 4,-21 0-9,0 0 20,0 1 3,0-1-12,0 0-8</inkml:trace>
    </iact:actionData>
  </iact:action>
  <iact:action type="add" startTime="260501">
    <iact:property name="dataType"/>
    <iact:actionData xml:id="d38">
      <inkml:trace xmlns:inkml="http://www.w3.org/2003/InkML" xml:id="stk38" contextRef="#ctx0" brushRef="#br0">21717 15261 0,'21'0'62,"0"0"-48,0 0-4,1 0 0,-1 0-1,0 0 0,21 0 1,1 0 0,-22 0 0,0 0 0,21 0 0,-21 0-1,1 0 5,-22 21 31</inkml:trace>
    </iact:actionData>
  </iact:action>
  <iact:action type="add" startTime="261549">
    <iact:property name="dataType"/>
    <iact:actionData xml:id="d39">
      <inkml:trace xmlns:inkml="http://www.w3.org/2003/InkML" xml:id="stk39" contextRef="#ctx0" brushRef="#br0">22712 15304 0,'0'21'110,"-21"-21"-103,-1 0 12,22 21-10,-21-21 1,0 21 9,0 0-9,21 0 0,-21 1 10,21-1 4,0 0-1,21-21 55,0 0-58,0 0-1,0 21-5,1 0 11,-22 0-16,0 1 17,0-1 22,0 0-24,-22-21-4,-20 21-12,0 0 12,21 0-10,-1-21 0,-20 22 0,21-22-1,0 0 10,21-43 69</inkml:trace>
    </iact:actionData>
  </iact:action>
  <iact:action type="add" startTime="263277">
    <iact:property name="dataType"/>
    <iact:actionData xml:id="d40">
      <inkml:trace xmlns:inkml="http://www.w3.org/2003/InkML" xml:id="stk40" contextRef="#ctx0" brushRef="#br0">22860 15346 0,'0'21'97,"0"0"-77,0 0-9,0 22 5,0-1-10,21-21 1,0 22 1,-21-1 2,21 0-1,-21-21 7,22 1-13,-22 20 7,21-21 10,0-21 8,-21-21 127,0 0-135,0 0-1,21-1-6,-21 1-6,0 0 5,0 0 2,21-43-12,22 22 9,-43 21-2,21-21 8,0 42-15,-21-22 7,0 1 1,0 42 233,0 1-234,0 20 2,-21 0-2,0 22 1,21-1 0,0-20-1,-43-22 1,43 21-1,-42-21 6,42 0-10,-21-21 4,21 22 1,-21 20 0,21-21 0,0 0 0,0 0 9,0 22-9,0-1-1,0-21 7,-22 0-12,22 1 5,0-1 20,0-42 31,0-1-51</inkml:trace>
    </iact:actionData>
  </iact:action>
  <iact:action type="add" startTime="265715">
    <iact:property name="dataType"/>
    <iact:actionData xml:id="d41">
      <inkml:trace xmlns:inkml="http://www.w3.org/2003/InkML" xml:id="stk41" contextRef="#ctx0" brushRef="#br0">23304 15409 0,'0'127'28,"0"-105"-19,0-1 1,0 0 15,0 0-21,0 0 6,0 0 0,0 22-1,0-1 1,0 0 0,0-20-1,0-1 0,0 0 1,0 0 0,0 0 49,0-42 77,0 0-127,0 0 3,0 0-4,0-1 3,0 1 0,0 0 4,0 0 35,0 0-40,0 0-1,22 21 1,-22-43-1,21 43 1,-21-21-1,21 21 16,-21 21 97,0 0-103,0 1-9,0-1-1,0 21 2,0-21-2,0 0 1,21 22-1,-21-1 3,21-42-5,-21 42 6,0-20 13,0-44 159,0 1-175,0 0-1,0 0 1,0 0-1,0 0 11,21 21-11,-21-43 1,22 22 0,-22-21 15,21 21-22,-21-1 8,0 44 115,0-1-117,0 0 14,0 0-16,0 0 9,0 0-13,0 22 6,21-22 6,-21 0-11,21-21 6,-21 21 0</inkml:trace>
    </iact:actionData>
  </iact:action>
  <iact:action type="add" startTime="268277">
    <iact:property name="dataType"/>
    <iact:actionData xml:id="d42">
      <inkml:trace xmlns:inkml="http://www.w3.org/2003/InkML" xml:id="stk42" contextRef="#ctx0" brushRef="#br0">23707 15304 0,'0'21'135,"0"0"-115,0 0 0,0 0-2,0 0 14,0 1-5,0-1-2,21 0-6,-21 0 0,0 0-15,0 0 6,0 1 5,21 20-11,-21 0 16,0-21 5,0 1 95,0-1-90,0 0-7,0 0-8,21-21 14,-21 21-6,0-42 314,0-21-318,0 21 5,0-1 0,21 1 35,0 0-41,1 21 2,-1-21-8,0 21-5,0 0 13,0 0 18,0 0 1,1 0-30,-1 0 31,-21 42 32,0-21-48,0 1-3,0-1 7,0 0-19,0 0 11,0 0 11,-21-21-3,-1 21-9,1-21 10,0 22-17,0-22 2,0 0-1</inkml:trace>
    </iact:actionData>
  </iact:action>
  <iact:action type="add" startTime="271382">
    <iact:property name="dataType"/>
    <iact:actionData xml:id="d43">
      <inkml:trace xmlns:inkml="http://www.w3.org/2003/InkML" xml:id="stk43" contextRef="#ctx0" brushRef="#br0">24130 15494 0,'21'0'68,"0"0"-44,0 0 19,1 0 3,-1 0-5,0 0-31,0 0 12,0 0 4,0 0 3,-21 21-8,0 0-3,22-21-8,-1 43 0,-21-22 14,0 0-14,0 0-6,0 0 16,0 1-11,0-1 13,21 0-14,-21 0 16,0 0 1,-21-21 86,0 0-71,-1 0-36,1 0 30,0 0 9,0 0 5,0 0-38,0 0 28,21-21-8,-22 21-21,22-21 11,0 0-10,0 0 19,0-1-9,0-20-11,0 21 11,0 0-11,0 0 1,22 21 58,-22-22-38</inkml:trace>
    </iact:actionData>
  </iact:action>
  <iact:action type="add" startTime="273936">
    <iact:property name="dataType"/>
    <iact:actionData xml:id="d44">
      <inkml:trace xmlns:inkml="http://www.w3.org/2003/InkML" xml:id="stk44" contextRef="#ctx0" brushRef="#br0">24532 15198 0,'0'21'162,"0"0"-150,0 21 8,0 1-12,0-22 2,0 21-1,0-21 4,0 22-7,0-22 4,0 0 0,0 0 4,0 0 1,0 1 0,0-1 1,0 0-8,0 0 11,0 0-17,0 22 6,0-1 4,0 0-5,0 1 6,21-1-7,-21-21 9,0 0 4,0 0-12,0 1 35</inkml:trace>
    </iact:actionData>
  </iact:action>
  <iact:action type="add" startTime="283253">
    <iact:property name="dataType"/>
    <iact:actionData xml:id="d45">
      <inkml:trace xmlns:inkml="http://www.w3.org/2003/InkML" xml:id="stk45" contextRef="#ctx0" brushRef="#br0">21653 9546 0,'0'21'182,"0"1"-159,0-1-15,0 0 2,0 21-1,0 1 17,0-22-18,0 0 6,0 0 5,0 0 7,0-42 84,0 0-101,0-21 1,0 20 6,0 1-8,0-42-3,-21 42 5,21-1-1,0 1 1,0 0-1,0 0 1,0 42 78,0 43-79,0-22 1,0 0 0,0 1 0,0-22-1,0 42 1,0-42-1,0 1 2,0-1-2,21-21 1,-21-43 48,0 22-49,0 0 0</inkml:trace>
    </iact:actionData>
  </iact:action>
  <iact:action type="add" startTime="285369">
    <iact:property name="dataType"/>
    <iact:actionData xml:id="d46">
      <inkml:trace xmlns:inkml="http://www.w3.org/2003/InkML" xml:id="stk46" contextRef="#ctx0" brushRef="#br0">26141 9567 0,'0'22'169,"0"-1"-164,0 21 4,0 22 1,0-1-1,0 1 2,0-1-2,0-42 1,0 0-1,0 1 1,0-1 0,0-42 146,0-22-133,0 1-22,0 0 6,0 20 4,0-20 10,0 0-20,0-1 5,0 1 2,0 21 3,0 0-3,-21 0 7,21 42 141,0 21-140,0-21-9,0 0 9,0 22-6,0-22-1,0 21-4,0-21 9,0 1-11,0 20 7,0-21 9,0-63 98,0-22-106,0 1-2,0-1 1,0 1-1,0-1 2,0 1-3,0 42 6,0-1 8,0 1-19,0 42 74,0 22-67,0-22 13,0 21-16,0 1 2,0-1 4,0 21-6,0-20 6,21-1-6,-21 0 1,0 1 9,0-22-9,0 0-2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0B730-E01F-40AA-BB6E-B77D0BDE62F4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28F1C-1E53-4D9D-8975-6BA1D6A2B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89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28F1C-1E53-4D9D-8975-6BA1D6A2BB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52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D20B-F929-4297-A5DF-B7FED73ED554}" type="datetime1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83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8A87-80CA-4938-8B72-500BECD8169A}" type="datetime1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76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4D43-7213-4C8A-8D25-4AE5A7C3375A}" type="datetime1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53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FCA1-A8FB-43E4-BB65-B1456E8D6B1C}" type="datetime1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83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7865-8A7E-4275-BBEB-757F1B55384F}" type="datetime1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8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F836C-7710-4788-BC14-B5B76C0A6A39}" type="datetime1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47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D1CC6-DE5E-4DA3-AC53-CAF71DA96B0E}" type="datetime1">
              <a:rPr lang="en-US" smtClean="0"/>
              <a:t>10/10/2017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89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7184-7DCC-44EE-903C-B98C2ED7481E}" type="datetime1">
              <a:rPr lang="en-US" smtClean="0"/>
              <a:t>10/10/2017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37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F459-4D4A-4ED0-AA57-3E58EB9E57B1}" type="datetime1">
              <a:rPr lang="en-US" smtClean="0"/>
              <a:t>10/10/2017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455E1-90E6-478E-A507-2CF91204213A}" type="datetime1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1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5F45-0AAC-4278-821A-D9DE92672832}" type="datetime1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6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777E5-38F1-4F28-A82F-29E80789953A}" type="datetime1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2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microsoft.com/office/2011/relationships/inkAction" Target="../ink/inkAction2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microsoft.com/office/2011/relationships/inkAction" Target="../ink/inkAction3.xml"/><Relationship Id="rId4" Type="http://schemas.openxmlformats.org/officeDocument/2006/relationships/image" Target="../media/image2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2.m4a"/><Relationship Id="rId7" Type="http://schemas.microsoft.com/office/2011/relationships/inkAction" Target="../ink/inkAction4.xml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24.png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microsoft.com/office/2011/relationships/inkAction" Target="../ink/inkAction5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openxmlformats.org/officeDocument/2006/relationships/image" Target="../media/image25.png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microsoft.com/office/2011/relationships/inkAction" Target="../ink/inkAction6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6.png"/><Relationship Id="rId5" Type="http://schemas.microsoft.com/office/2011/relationships/inkAction" Target="../ink/inkAction7.xml"/><Relationship Id="rId4" Type="http://schemas.openxmlformats.org/officeDocument/2006/relationships/image" Target="../media/image2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6.m4a"/><Relationship Id="rId7" Type="http://schemas.openxmlformats.org/officeDocument/2006/relationships/image" Target="../media/image27.png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microsoft.com/office/2011/relationships/inkAction" Target="../ink/inkAction8.xml"/><Relationship Id="rId5" Type="http://schemas.openxmlformats.org/officeDocument/2006/relationships/image" Target="../media/image240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audio" Target="../media/media17.m4a"/><Relationship Id="rId7" Type="http://schemas.openxmlformats.org/officeDocument/2006/relationships/image" Target="../media/image270.png"/><Relationship Id="rId12" Type="http://schemas.microsoft.com/office/2011/relationships/inkAction" Target="../ink/inkAction9.xml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../media/image260.png"/><Relationship Id="rId11" Type="http://schemas.openxmlformats.org/officeDocument/2006/relationships/image" Target="../media/image31.png"/><Relationship Id="rId5" Type="http://schemas.openxmlformats.org/officeDocument/2006/relationships/image" Target="../media/image250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Relationship Id="rId1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13" Type="http://schemas.openxmlformats.org/officeDocument/2006/relationships/image" Target="../media/image37.png"/><Relationship Id="rId3" Type="http://schemas.openxmlformats.org/officeDocument/2006/relationships/image" Target="../media/image260.png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image" Target="../media/image270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9.png"/><Relationship Id="rId5" Type="http://schemas.microsoft.com/office/2011/relationships/inkAction" Target="../ink/inkAction10.xml"/><Relationship Id="rId4" Type="http://schemas.openxmlformats.org/officeDocument/2006/relationships/image" Target="../media/image2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0.png"/><Relationship Id="rId5" Type="http://schemas.microsoft.com/office/2011/relationships/inkAction" Target="../ink/inkAction11.xml"/><Relationship Id="rId4" Type="http://schemas.openxmlformats.org/officeDocument/2006/relationships/image" Target="../media/image3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image" Target="../media/image9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11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microsoft.com/office/2011/relationships/inkAction" Target="../ink/inkAction1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0.png"/><Relationship Id="rId7" Type="http://schemas.openxmlformats.org/officeDocument/2006/relationships/image" Target="../media/image1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7797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CISC 4090</a:t>
            </a:r>
            <a:br>
              <a:rPr lang="en-US" dirty="0" smtClean="0"/>
            </a:br>
            <a:r>
              <a:rPr lang="en-US" dirty="0" smtClean="0"/>
              <a:t>Theory of Computation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468914"/>
            <a:ext cx="6400800" cy="293188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Turing machines</a:t>
            </a:r>
          </a:p>
          <a:p>
            <a:endParaRPr lang="en-US" dirty="0"/>
          </a:p>
          <a:p>
            <a:r>
              <a:rPr lang="en-US" sz="3200" dirty="0" smtClean="0"/>
              <a:t>Professor Daniel Leeds</a:t>
            </a:r>
          </a:p>
          <a:p>
            <a:r>
              <a:rPr lang="en-US" sz="3200" dirty="0" smtClean="0"/>
              <a:t>dleeds@fordham.edu</a:t>
            </a:r>
          </a:p>
          <a:p>
            <a:r>
              <a:rPr lang="en-US" sz="3200" dirty="0" smtClean="0"/>
              <a:t>JMH 332</a:t>
            </a:r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7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544"/>
    </mc:Choice>
    <mc:Fallback>
      <p:transition spd="slow" advTm="112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</p:spPr>
            <p:txBody>
              <a:bodyPr/>
              <a:lstStyle/>
              <a:p>
                <a:r>
                  <a:rPr lang="en-US" dirty="0" smtClean="0"/>
                  <a:t>A Turing Machine for B={</a:t>
                </a:r>
                <a:r>
                  <a:rPr lang="en-US" dirty="0" err="1" smtClean="0"/>
                  <a:t>w#w</a:t>
                </a:r>
                <a:r>
                  <a:rPr lang="en-US" dirty="0" smtClean="0"/>
                  <a:t>|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 smtClean="0"/>
                  <a:t>}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  <a:blipFill rotWithShape="0">
                <a:blip r:embed="rId4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8743"/>
            <a:ext cx="10515600" cy="1209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Assume the string is written on the tape and you start at the beginning of the string. What can we do?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5991225"/>
            <a:ext cx="2743200" cy="365125"/>
          </a:xfrm>
        </p:spPr>
        <p:txBody>
          <a:bodyPr/>
          <a:lstStyle/>
          <a:p>
            <a:fld id="{7565D778-E4D8-428D-A3AE-36BE832513B6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3636753"/>
            <a:ext cx="2475186" cy="107721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Control</a:t>
            </a:r>
          </a:p>
          <a:p>
            <a:pPr algn="ctr"/>
            <a:endParaRPr lang="en-US" sz="800" dirty="0" smtClean="0"/>
          </a:p>
          <a:p>
            <a:pPr algn="ctr"/>
            <a:r>
              <a:rPr lang="en-US" sz="2400" dirty="0" smtClean="0"/>
              <a:t>State Machine</a:t>
            </a:r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38200" y="5301883"/>
            <a:ext cx="4493172" cy="47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38200" y="5896402"/>
            <a:ext cx="4493172" cy="47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77159" y="4713971"/>
            <a:ext cx="23648" cy="6707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23365" y="5943698"/>
            <a:ext cx="970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Tape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594" y="5327658"/>
            <a:ext cx="5234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~  0  1  0  0  1  # 0  1  0  0  1 ~</a:t>
            </a:r>
            <a:endParaRPr lang="en-US" sz="32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363852"/>
            <a:ext cx="3087259" cy="105547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2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096"/>
    </mc:Choice>
    <mc:Fallback>
      <p:transition spd="slow" advTm="101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743"/>
            <a:ext cx="10515600" cy="1325563"/>
          </a:xfrm>
        </p:spPr>
        <p:txBody>
          <a:bodyPr/>
          <a:lstStyle/>
          <a:p>
            <a:r>
              <a:rPr lang="en-US" dirty="0" smtClean="0"/>
              <a:t>Strategy: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469" y="1185725"/>
            <a:ext cx="10515600" cy="3266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Find left-most 0-or-1 character in first word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3200" dirty="0" smtClean="0"/>
              <a:t>If match left-most character in second word, X out both chars</a:t>
            </a: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Else reject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3200" dirty="0" smtClean="0"/>
              <a:t>If no characters left, accept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22882" y="2891577"/>
            <a:ext cx="5849007" cy="206210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~ ~ ~ </a:t>
            </a:r>
            <a:r>
              <a:rPr lang="en-US" sz="3200" dirty="0">
                <a:solidFill>
                  <a:srgbClr val="FF0000"/>
                </a:solidFill>
              </a:rPr>
              <a:t>0</a:t>
            </a:r>
            <a:r>
              <a:rPr lang="en-US" sz="3200" dirty="0"/>
              <a:t> 1 1 0 0 0 # </a:t>
            </a:r>
            <a:r>
              <a:rPr lang="en-US" sz="3200" dirty="0">
                <a:solidFill>
                  <a:srgbClr val="FF0000"/>
                </a:solidFill>
              </a:rPr>
              <a:t>0</a:t>
            </a:r>
            <a:r>
              <a:rPr lang="en-US" sz="3200" dirty="0"/>
              <a:t> 1 1 0 0 0 ~ ~ ~</a:t>
            </a:r>
          </a:p>
          <a:p>
            <a:r>
              <a:rPr lang="en-US" sz="3200" dirty="0"/>
              <a:t>~ ~ ~ </a:t>
            </a:r>
            <a:r>
              <a:rPr lang="en-US" sz="3200" dirty="0" smtClean="0"/>
              <a:t>X </a:t>
            </a:r>
            <a:r>
              <a:rPr lang="en-US" sz="3200" dirty="0">
                <a:solidFill>
                  <a:srgbClr val="FF0000"/>
                </a:solidFill>
              </a:rPr>
              <a:t>1</a:t>
            </a:r>
            <a:r>
              <a:rPr lang="en-US" sz="3200" dirty="0"/>
              <a:t> 1 0 0 0 # </a:t>
            </a:r>
            <a:r>
              <a:rPr lang="en-US" sz="3200" dirty="0" smtClean="0"/>
              <a:t>X </a:t>
            </a:r>
            <a:r>
              <a:rPr lang="en-US" sz="3200" dirty="0">
                <a:solidFill>
                  <a:srgbClr val="FF0000"/>
                </a:solidFill>
              </a:rPr>
              <a:t>1</a:t>
            </a:r>
            <a:r>
              <a:rPr lang="en-US" sz="3200" dirty="0"/>
              <a:t> 1 0 0 0 ~ ~ </a:t>
            </a:r>
            <a:r>
              <a:rPr lang="en-US" sz="3200" dirty="0" smtClean="0"/>
              <a:t>~</a:t>
            </a:r>
          </a:p>
          <a:p>
            <a:r>
              <a:rPr lang="en-US" sz="3200" dirty="0"/>
              <a:t>~ ~ ~ X </a:t>
            </a:r>
            <a:r>
              <a:rPr lang="en-US" sz="3200" dirty="0" err="1" smtClean="0"/>
              <a:t>X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/>
              <a:t> </a:t>
            </a:r>
            <a:r>
              <a:rPr lang="en-US" sz="3200" dirty="0"/>
              <a:t>0 0 0 # </a:t>
            </a:r>
            <a:r>
              <a:rPr lang="en-US" sz="3200" dirty="0" smtClean="0"/>
              <a:t>X </a:t>
            </a:r>
            <a:r>
              <a:rPr lang="en-US" sz="3200" dirty="0" err="1" smtClean="0"/>
              <a:t>X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/>
              <a:t> </a:t>
            </a:r>
            <a:r>
              <a:rPr lang="en-US" sz="3200" dirty="0"/>
              <a:t>0 0 0 ~ ~ ~</a:t>
            </a:r>
          </a:p>
          <a:p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88731" y="4957850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How do we move this with single actions: 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move-by-one and write?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54600" y="205920"/>
              <a:ext cx="6523200" cy="4053960"/>
            </p14:xfrm>
          </p:contentPart>
        </mc:Choice>
        <mc:Fallback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45240" y="196560"/>
                <a:ext cx="6541920" cy="40726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619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362"/>
    </mc:Choice>
    <mc:Fallback>
      <p:transition spd="slow" advTm="277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5" grpId="0" build="p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69138"/>
            <a:ext cx="10515600" cy="1325563"/>
          </a:xfrm>
        </p:spPr>
        <p:txBody>
          <a:bodyPr/>
          <a:lstStyle/>
          <a:p>
            <a:r>
              <a:rPr lang="en-US" dirty="0" smtClean="0"/>
              <a:t>Strategy, in more detail: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22164"/>
            <a:ext cx="11856982" cy="4732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 smtClean="0"/>
              <a:t>Read left-most character, X it out</a:t>
            </a:r>
          </a:p>
          <a:p>
            <a:pPr marL="0" indent="0">
              <a:buNone/>
            </a:pPr>
            <a:r>
              <a:rPr lang="en-US" sz="3200" dirty="0" smtClean="0"/>
              <a:t>Move right until find #, then move right until find 0-or-1-or-~</a:t>
            </a:r>
          </a:p>
          <a:p>
            <a:pPr marL="0" indent="0">
              <a:buNone/>
            </a:pPr>
            <a:r>
              <a:rPr lang="en-US" sz="3200" dirty="0" smtClean="0"/>
              <a:t>If current character is ~ or mismatches with character before #: reject</a:t>
            </a:r>
          </a:p>
          <a:p>
            <a:pPr marL="0" indent="0">
              <a:buNone/>
            </a:pPr>
            <a:r>
              <a:rPr lang="en-US" sz="3200" dirty="0" smtClean="0"/>
              <a:t>Else, X it out</a:t>
            </a:r>
          </a:p>
          <a:p>
            <a:pPr marL="0" indent="0">
              <a:buNone/>
            </a:pPr>
            <a:r>
              <a:rPr lang="en-US" sz="3200" dirty="0" smtClean="0"/>
              <a:t>Move left until pass #, keep moving until find first X</a:t>
            </a:r>
          </a:p>
          <a:p>
            <a:pPr marL="0" indent="0">
              <a:buNone/>
            </a:pPr>
            <a:r>
              <a:rPr lang="en-US" sz="3200" dirty="0"/>
              <a:t>M</a:t>
            </a:r>
            <a:r>
              <a:rPr lang="en-US" sz="3200" dirty="0" smtClean="0"/>
              <a:t>ove one to right</a:t>
            </a:r>
          </a:p>
          <a:p>
            <a:pPr marL="0" indent="0">
              <a:buNone/>
            </a:pPr>
            <a:r>
              <a:rPr lang="en-US" sz="3200" dirty="0" smtClean="0"/>
              <a:t>If #, check right hand string,</a:t>
            </a:r>
          </a:p>
          <a:p>
            <a:pPr marL="0" indent="0">
              <a:buNone/>
            </a:pPr>
            <a:r>
              <a:rPr lang="en-US" sz="3200" dirty="0" smtClean="0"/>
              <a:t>    If no extra chars, accept</a:t>
            </a:r>
          </a:p>
          <a:p>
            <a:pPr marL="0" indent="0">
              <a:buNone/>
            </a:pPr>
            <a:r>
              <a:rPr lang="en-US" sz="3200" dirty="0" smtClean="0"/>
              <a:t>If not #, go to top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92665" y="3811012"/>
            <a:ext cx="6369268" cy="304698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~ ~ ~ </a:t>
            </a:r>
            <a:r>
              <a:rPr lang="en-US" sz="3200" b="1" i="1" dirty="0">
                <a:solidFill>
                  <a:srgbClr val="FF0000"/>
                </a:solidFill>
              </a:rPr>
              <a:t>0</a:t>
            </a:r>
            <a:r>
              <a:rPr lang="en-US" sz="3200" dirty="0"/>
              <a:t> 1 1 0 0 0 # 0 1 1 0 0 0 ~ ~ ~</a:t>
            </a:r>
          </a:p>
          <a:p>
            <a:r>
              <a:rPr lang="en-US" sz="3200" dirty="0"/>
              <a:t>~ ~ </a:t>
            </a:r>
            <a:r>
              <a:rPr lang="en-US" sz="3200" dirty="0" smtClean="0"/>
              <a:t>~ X </a:t>
            </a:r>
            <a:r>
              <a:rPr lang="en-US" sz="3200" b="1" i="1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/>
              <a:t> </a:t>
            </a:r>
            <a:r>
              <a:rPr lang="en-US" sz="3200" dirty="0"/>
              <a:t>1 0 0 0 # 0 1 1 0 0 0 ~ ~ </a:t>
            </a:r>
            <a:r>
              <a:rPr lang="en-US" sz="3200" dirty="0" smtClean="0"/>
              <a:t>~</a:t>
            </a:r>
          </a:p>
          <a:p>
            <a:r>
              <a:rPr lang="en-US" sz="3200" dirty="0"/>
              <a:t>~ ~ ~ X</a:t>
            </a:r>
            <a:r>
              <a:rPr lang="en-US" sz="3200" dirty="0" smtClean="0"/>
              <a:t> 1 </a:t>
            </a:r>
            <a:r>
              <a:rPr lang="en-US" sz="3200" b="1" i="1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/>
              <a:t> </a:t>
            </a:r>
            <a:r>
              <a:rPr lang="en-US" sz="3200" dirty="0"/>
              <a:t>0 0 0 # 0 1 1 0 0 0 ~ ~ ~</a:t>
            </a:r>
          </a:p>
          <a:p>
            <a:r>
              <a:rPr lang="en-US" sz="3200" dirty="0" smtClean="0"/>
              <a:t>…</a:t>
            </a:r>
          </a:p>
          <a:p>
            <a:r>
              <a:rPr lang="en-US" sz="3200" dirty="0" smtClean="0"/>
              <a:t>~ </a:t>
            </a:r>
            <a:r>
              <a:rPr lang="en-US" sz="3200" dirty="0"/>
              <a:t>~ ~ X </a:t>
            </a:r>
            <a:r>
              <a:rPr lang="en-US" sz="3200" dirty="0" smtClean="0"/>
              <a:t>1 1 </a:t>
            </a:r>
            <a:r>
              <a:rPr lang="en-US" sz="3200" dirty="0"/>
              <a:t>0 0 0 # </a:t>
            </a:r>
            <a:r>
              <a:rPr lang="en-US" sz="3200" b="1" i="1" dirty="0">
                <a:solidFill>
                  <a:srgbClr val="FF0000"/>
                </a:solidFill>
              </a:rPr>
              <a:t>0</a:t>
            </a:r>
            <a:r>
              <a:rPr lang="en-US" sz="3200" dirty="0" smtClean="0"/>
              <a:t> </a:t>
            </a:r>
            <a:r>
              <a:rPr lang="en-US" sz="3200" dirty="0"/>
              <a:t>1 1 0 0 0 ~ ~ ~</a:t>
            </a:r>
          </a:p>
          <a:p>
            <a:r>
              <a:rPr lang="en-US" sz="3200" dirty="0"/>
              <a:t>~ ~ ~ </a:t>
            </a:r>
            <a:r>
              <a:rPr lang="en-US" sz="3200" dirty="0" smtClean="0"/>
              <a:t>X 1 1 </a:t>
            </a:r>
            <a:r>
              <a:rPr lang="en-US" sz="3200" dirty="0"/>
              <a:t>0 0 0 </a:t>
            </a:r>
            <a:r>
              <a:rPr lang="en-US" sz="3200" b="1" i="1" dirty="0" smtClean="0">
                <a:solidFill>
                  <a:srgbClr val="FF0000"/>
                </a:solidFill>
              </a:rPr>
              <a:t>#</a:t>
            </a:r>
            <a:r>
              <a:rPr lang="en-US" sz="3200" dirty="0" smtClean="0"/>
              <a:t> X </a:t>
            </a:r>
            <a:r>
              <a:rPr lang="en-US" sz="3200" dirty="0"/>
              <a:t>1 1 0 0 0 ~ ~ ~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2389" y="5799046"/>
            <a:ext cx="5360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Problem keeps shrinking</a:t>
            </a:r>
          </a:p>
          <a:p>
            <a:r>
              <a:rPr lang="en-US" sz="2800" dirty="0" smtClean="0"/>
              <a:t>Will accept or reject each input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846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Turing machine: the formal definition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79636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dirty="0" smtClean="0"/>
                  <a:t>7 tuple: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q</m:t>
                            </m:r>
                          </m:e>
                          <m:sub>
                            <m:r>
                              <a:rPr lang="en-US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q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accept</m:t>
                            </m:r>
                          </m:sub>
                        </m:sSub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q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reject</m:t>
                            </m:r>
                          </m:sub>
                        </m:sSub>
                      </m:e>
                    </m:d>
                  </m:oMath>
                </a14:m>
                <a:endParaRPr lang="en-US" sz="3200" dirty="0" smtClean="0"/>
              </a:p>
              <a:p>
                <a:pPr marL="0" indent="0">
                  <a:buNone/>
                </a:pPr>
                <a:r>
                  <a:rPr lang="en-US" sz="3200" dirty="0" smtClean="0"/>
                  <a:t>Q is set of states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3200" dirty="0" smtClean="0"/>
                  <a:t> is input alphabet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3200" dirty="0" smtClean="0"/>
                  <a:t> is the tape alphabet;  blank</a:t>
                </a:r>
                <a14:m>
                  <m:oMath xmlns:m="http://schemas.openxmlformats.org/officeDocument/2006/math">
                    <m:r>
                      <a:rPr lang="el-GR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l-GR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3200" dirty="0" smtClean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l-GR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endParaRPr lang="en-US" sz="3200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  <m:r>
                      <a:rPr lang="el-GR" sz="32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l-GR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  <m:r>
                      <a:rPr lang="el-GR" sz="32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l-GR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l-GR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begChr m:val="{"/>
                        <m:endChr m:val="}"/>
                        <m:ctrlPr>
                          <a:rPr lang="el-GR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en-US" sz="3200" dirty="0" smtClean="0"/>
                  <a:t> transition function</a:t>
                </a:r>
              </a:p>
              <a:p>
                <a:pPr marL="0" indent="0">
                  <a:buNone/>
                </a:pPr>
                <a:r>
                  <a:rPr lang="en-US" sz="3200" dirty="0" smtClean="0"/>
                  <a:t>Start, accept, and reject state: q</a:t>
                </a:r>
                <a:r>
                  <a:rPr lang="en-US" sz="3200" baseline="-25000" dirty="0" smtClean="0"/>
                  <a:t>0</a:t>
                </a:r>
                <a:r>
                  <a:rPr lang="en-US" sz="3200" dirty="0" smtClean="0"/>
                  <a:t>, </a:t>
                </a:r>
                <a:r>
                  <a:rPr lang="en-US" sz="3200" dirty="0" err="1" smtClean="0"/>
                  <a:t>q</a:t>
                </a:r>
                <a:r>
                  <a:rPr lang="en-US" sz="3200" baseline="-25000" dirty="0" err="1" smtClean="0"/>
                  <a:t>accept</a:t>
                </a:r>
                <a:r>
                  <a:rPr lang="en-US" sz="3200" dirty="0" smtClean="0"/>
                  <a:t>, </a:t>
                </a:r>
                <a:r>
                  <a:rPr lang="en-US" sz="3200" dirty="0" err="1" smtClean="0"/>
                  <a:t>q</a:t>
                </a:r>
                <a:r>
                  <a:rPr lang="en-US" sz="3200" baseline="-25000" dirty="0" err="1" smtClean="0"/>
                  <a:t>reject</a:t>
                </a: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79636"/>
                <a:ext cx="10515600" cy="4351338"/>
              </a:xfrm>
              <a:blipFill rotWithShape="0">
                <a:blip r:embed="rId4"/>
                <a:stretch>
                  <a:fillRect l="-1507" t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99280" y="2042280"/>
              <a:ext cx="9891000" cy="229392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9920" y="2032920"/>
                <a:ext cx="9909720" cy="23126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96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157"/>
    </mc:Choice>
    <mc:Fallback>
      <p:transition spd="slow" advTm="250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22" y="0"/>
            <a:ext cx="10515600" cy="1325563"/>
          </a:xfrm>
        </p:spPr>
        <p:txBody>
          <a:bodyPr/>
          <a:lstStyle/>
          <a:p>
            <a:r>
              <a:rPr lang="en-US" dirty="0" smtClean="0"/>
              <a:t>The transition 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9383" y="2005012"/>
                <a:ext cx="11033234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32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  <m:r>
                      <a:rPr lang="el-GR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l-GR" sz="32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  <m:r>
                      <a:rPr lang="el-GR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l-GR" sz="32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l-GR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begChr m:val="{"/>
                        <m:endChr m:val="}"/>
                        <m:ctrlPr>
                          <a:rPr lang="el-GR" sz="32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</m:t>
                        </m:r>
                        <m:r>
                          <a:rPr lang="en-US" sz="32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en-US" sz="3200" dirty="0" smtClean="0"/>
                  <a:t> 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 smtClean="0"/>
                  <a:t>Given 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state q </a:t>
                </a:r>
                <a:r>
                  <a:rPr lang="en-US" sz="3200" dirty="0" smtClean="0"/>
                  <a:t>and 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symbol a at present location on tape</a:t>
                </a:r>
                <a:r>
                  <a:rPr lang="en-US" sz="3200" dirty="0" smtClean="0"/>
                  <a:t>,</a:t>
                </a:r>
              </a:p>
              <a:p>
                <a:pPr marL="0" indent="0">
                  <a:buNone/>
                </a:pPr>
                <a:r>
                  <a:rPr lang="en-US" sz="3200" dirty="0" smtClean="0"/>
                  <a:t>change to 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state r</a:t>
                </a:r>
                <a:r>
                  <a:rPr lang="en-US" sz="3200" dirty="0" smtClean="0"/>
                  <a:t>, change 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symbol on tape to b</a:t>
                </a:r>
                <a:r>
                  <a:rPr lang="en-US" sz="3200" dirty="0" smtClean="0"/>
                  <a:t>, move </a:t>
                </a:r>
                <a:r>
                  <a:rPr lang="en-US" sz="3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Left or Right</a:t>
                </a:r>
                <a:endParaRPr lang="en-US" sz="3200" dirty="0" smtClean="0"/>
              </a:p>
              <a:p>
                <a:pPr marL="0" indent="0">
                  <a:buNone/>
                </a:pP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3200" dirty="0" smtClean="0"/>
                  <a:t>Change in: (state, tape content, head location) </a:t>
                </a:r>
                <a:br>
                  <a:rPr lang="en-US" sz="3200" dirty="0" smtClean="0"/>
                </a:br>
                <a:r>
                  <a:rPr lang="en-US" sz="3200" dirty="0" smtClean="0"/>
                  <a:t>			– called “configuration”</a:t>
                </a: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9383" y="2005012"/>
                <a:ext cx="11033234" cy="4351338"/>
              </a:xfrm>
              <a:blipFill rotWithShape="0">
                <a:blip r:embed="rId5"/>
                <a:stretch>
                  <a:fillRect l="-1381" r="-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238" y="64598"/>
            <a:ext cx="5810379" cy="28870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74840" y="251640"/>
              <a:ext cx="3589560" cy="390924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65480" y="242280"/>
                <a:ext cx="3608280" cy="3927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595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911"/>
    </mc:Choice>
    <mc:Fallback>
      <p:transition spd="slow" advTm="129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621" y="0"/>
            <a:ext cx="5810379" cy="2887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22" y="0"/>
            <a:ext cx="10515600" cy="1325563"/>
          </a:xfrm>
        </p:spPr>
        <p:txBody>
          <a:bodyPr/>
          <a:lstStyle/>
          <a:p>
            <a:r>
              <a:rPr lang="en-US" dirty="0" smtClean="0"/>
              <a:t>The transition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808" y="1883202"/>
            <a:ext cx="11033234" cy="44731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Example:</a:t>
            </a:r>
          </a:p>
          <a:p>
            <a:pPr marL="0" indent="0">
              <a:buNone/>
            </a:pPr>
            <a:r>
              <a:rPr lang="en-US" sz="3200" dirty="0" smtClean="0"/>
              <a:t>Start at q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. Current position underlined.</a:t>
            </a:r>
          </a:p>
          <a:p>
            <a:pPr marL="0" indent="0">
              <a:buNone/>
            </a:pPr>
            <a:r>
              <a:rPr lang="en-US" sz="3200" dirty="0" smtClean="0"/>
              <a:t>Step 0: q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 ~ 0 0 </a:t>
            </a:r>
            <a:r>
              <a:rPr lang="en-US" sz="3200" u="sng" dirty="0" smtClean="0"/>
              <a:t>1</a:t>
            </a:r>
            <a:r>
              <a:rPr lang="en-US" sz="3200" dirty="0" smtClean="0"/>
              <a:t> 1 # ~		~ 0 0 1 1 # ~</a:t>
            </a:r>
          </a:p>
          <a:p>
            <a:pPr marL="0" indent="0">
              <a:buNone/>
            </a:pPr>
            <a:r>
              <a:rPr lang="en-US" sz="3200" dirty="0" smtClean="0"/>
              <a:t>Step 1: q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  ~ 0 0 0 </a:t>
            </a:r>
            <a:r>
              <a:rPr lang="en-US" sz="3200" u="sng" dirty="0" smtClean="0"/>
              <a:t>1</a:t>
            </a:r>
            <a:r>
              <a:rPr lang="en-US" sz="3200" dirty="0" smtClean="0"/>
              <a:t> # ~					</a:t>
            </a:r>
            <a:r>
              <a:rPr lang="en-US" sz="3200" dirty="0"/>
              <a:t> ~ 0 0 </a:t>
            </a:r>
            <a:r>
              <a:rPr lang="en-US" sz="3200" dirty="0" smtClean="0"/>
              <a:t>0 </a:t>
            </a:r>
            <a:r>
              <a:rPr lang="en-US" sz="3200" dirty="0"/>
              <a:t>1 # </a:t>
            </a:r>
            <a:r>
              <a:rPr lang="en-US" sz="3200" dirty="0" smtClean="0"/>
              <a:t>~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3200" dirty="0" smtClean="0"/>
              <a:t>Step 2: q</a:t>
            </a:r>
            <a:r>
              <a:rPr lang="en-US" sz="3200" baseline="-25000" dirty="0" smtClean="0"/>
              <a:t>?</a:t>
            </a:r>
            <a:r>
              <a:rPr lang="en-US" sz="3200" dirty="0" smtClean="0"/>
              <a:t>	Tape: ? ? ?</a:t>
            </a:r>
          </a:p>
          <a:p>
            <a:pPr marL="0" indent="0">
              <a:buNone/>
            </a:pPr>
            <a:r>
              <a:rPr lang="en-US" sz="3200" dirty="0" smtClean="0"/>
              <a:t>Step 3: q</a:t>
            </a:r>
            <a:r>
              <a:rPr lang="en-US" sz="3200" baseline="-25000" dirty="0" smtClean="0"/>
              <a:t>?</a:t>
            </a:r>
            <a:r>
              <a:rPr lang="en-US" sz="3200" dirty="0" smtClean="0"/>
              <a:t>   Tape: ? ?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15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706630" y="3522746"/>
            <a:ext cx="0" cy="296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9812296" y="4045849"/>
            <a:ext cx="0" cy="296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9200" y="1028880"/>
              <a:ext cx="9730800" cy="345960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9840" y="1019520"/>
                <a:ext cx="9749520" cy="3478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899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902"/>
    </mc:Choice>
    <mc:Fallback>
      <p:transition spd="slow" advTm="173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621" y="0"/>
            <a:ext cx="5810379" cy="2887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22" y="0"/>
            <a:ext cx="10515600" cy="1325563"/>
          </a:xfrm>
        </p:spPr>
        <p:txBody>
          <a:bodyPr/>
          <a:lstStyle/>
          <a:p>
            <a:r>
              <a:rPr lang="en-US" dirty="0" smtClean="0"/>
              <a:t>The transition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808" y="1883202"/>
            <a:ext cx="11033234" cy="44731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Example:</a:t>
            </a:r>
          </a:p>
          <a:p>
            <a:pPr marL="0" indent="0">
              <a:buNone/>
            </a:pPr>
            <a:r>
              <a:rPr lang="en-US" sz="3200" dirty="0" smtClean="0"/>
              <a:t>Start at q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. Current position underlined.</a:t>
            </a:r>
          </a:p>
          <a:p>
            <a:pPr marL="0" indent="0">
              <a:buNone/>
            </a:pPr>
            <a:r>
              <a:rPr lang="en-US" sz="3200" dirty="0" smtClean="0"/>
              <a:t>Step 0: q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 ~ 0 0 </a:t>
            </a:r>
            <a:r>
              <a:rPr lang="en-US" sz="3200" u="sng" dirty="0" smtClean="0"/>
              <a:t>1</a:t>
            </a:r>
            <a:r>
              <a:rPr lang="en-US" sz="3200" dirty="0" smtClean="0"/>
              <a:t> 1 # ~		~ 0 0 1 1 # ~</a:t>
            </a:r>
          </a:p>
          <a:p>
            <a:pPr marL="0" indent="0">
              <a:buNone/>
            </a:pPr>
            <a:r>
              <a:rPr lang="en-US" sz="3200" dirty="0" smtClean="0"/>
              <a:t>Step 1: q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  ~ 0 </a:t>
            </a:r>
            <a:r>
              <a:rPr lang="en-US" sz="3200" u="sng" dirty="0" smtClean="0"/>
              <a:t>0</a:t>
            </a:r>
            <a:r>
              <a:rPr lang="en-US" sz="3200" dirty="0" smtClean="0"/>
              <a:t> 0 1 # ~					</a:t>
            </a:r>
            <a:r>
              <a:rPr lang="en-US" sz="3200" dirty="0"/>
              <a:t> ~ 0 0 </a:t>
            </a:r>
            <a:r>
              <a:rPr lang="en-US" sz="3200" dirty="0" smtClean="0"/>
              <a:t>0 </a:t>
            </a:r>
            <a:r>
              <a:rPr lang="en-US" sz="3200" dirty="0"/>
              <a:t>1 # </a:t>
            </a:r>
            <a:r>
              <a:rPr lang="en-US" sz="3200" dirty="0" smtClean="0"/>
              <a:t>~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Step 2: q</a:t>
            </a:r>
            <a:r>
              <a:rPr lang="en-US" sz="3200" baseline="-25000" dirty="0" smtClean="0">
                <a:solidFill>
                  <a:srgbClr val="FF0000"/>
                </a:solidFill>
              </a:rPr>
              <a:t>4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~ </a:t>
            </a:r>
            <a:r>
              <a:rPr lang="en-US" sz="3200" dirty="0">
                <a:solidFill>
                  <a:srgbClr val="FF0000"/>
                </a:solidFill>
              </a:rPr>
              <a:t>0 </a:t>
            </a:r>
            <a:r>
              <a:rPr lang="en-US" sz="3200" dirty="0" smtClean="0">
                <a:solidFill>
                  <a:srgbClr val="FF0000"/>
                </a:solidFill>
              </a:rPr>
              <a:t>1 </a:t>
            </a:r>
            <a:r>
              <a:rPr lang="en-US" sz="3200" u="sng" dirty="0">
                <a:solidFill>
                  <a:srgbClr val="FF0000"/>
                </a:solidFill>
              </a:rPr>
              <a:t>0</a:t>
            </a:r>
            <a:r>
              <a:rPr lang="en-US" sz="3200" dirty="0">
                <a:solidFill>
                  <a:srgbClr val="FF0000"/>
                </a:solidFill>
              </a:rPr>
              <a:t> 1 # ~</a:t>
            </a:r>
            <a:endParaRPr lang="en-US" sz="3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Step 3: q</a:t>
            </a:r>
            <a:r>
              <a:rPr lang="en-US" sz="3200" baseline="-25000" dirty="0" smtClean="0">
                <a:solidFill>
                  <a:srgbClr val="FF0000"/>
                </a:solidFill>
              </a:rPr>
              <a:t>4</a:t>
            </a:r>
            <a:r>
              <a:rPr lang="en-US" sz="3200" dirty="0" smtClean="0">
                <a:solidFill>
                  <a:srgbClr val="FF0000"/>
                </a:solidFill>
              </a:rPr>
              <a:t>  ~ </a:t>
            </a:r>
            <a:r>
              <a:rPr lang="en-US" sz="3200" dirty="0">
                <a:solidFill>
                  <a:srgbClr val="FF0000"/>
                </a:solidFill>
              </a:rPr>
              <a:t>0 1 0 </a:t>
            </a:r>
            <a:r>
              <a:rPr lang="en-US" sz="3200" u="sng" dirty="0">
                <a:solidFill>
                  <a:srgbClr val="FF0000"/>
                </a:solidFill>
              </a:rPr>
              <a:t>1</a:t>
            </a:r>
            <a:r>
              <a:rPr lang="en-US" sz="3200" dirty="0">
                <a:solidFill>
                  <a:srgbClr val="FF0000"/>
                </a:solidFill>
              </a:rPr>
              <a:t> # ~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16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706630" y="3522746"/>
            <a:ext cx="0" cy="296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9256242" y="4045849"/>
            <a:ext cx="0" cy="296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53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22" y="0"/>
            <a:ext cx="10515600" cy="1325563"/>
          </a:xfrm>
        </p:spPr>
        <p:txBody>
          <a:bodyPr/>
          <a:lstStyle/>
          <a:p>
            <a:r>
              <a:rPr lang="en-US" dirty="0" smtClean="0"/>
              <a:t>The transition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808" y="1883202"/>
            <a:ext cx="11033234" cy="44731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Example:</a:t>
            </a:r>
          </a:p>
          <a:p>
            <a:pPr marL="0" indent="0">
              <a:buNone/>
            </a:pPr>
            <a:r>
              <a:rPr lang="en-US" sz="3200" dirty="0" smtClean="0"/>
              <a:t>Start at q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. Current position underlined.</a:t>
            </a:r>
          </a:p>
          <a:p>
            <a:pPr marL="0" indent="0">
              <a:buNone/>
            </a:pPr>
            <a:r>
              <a:rPr lang="en-US" sz="3200" dirty="0" smtClean="0"/>
              <a:t>Step 0: q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 ~ </a:t>
            </a:r>
            <a:r>
              <a:rPr lang="en-US" sz="3200" u="sng" dirty="0" smtClean="0"/>
              <a:t>0</a:t>
            </a:r>
            <a:r>
              <a:rPr lang="en-US" sz="3200" dirty="0" smtClean="0"/>
              <a:t> 0 # 1 # ~		~ 0 0 # 1 # ~</a:t>
            </a:r>
          </a:p>
          <a:p>
            <a:pPr marL="0" indent="0">
              <a:buNone/>
            </a:pPr>
            <a:r>
              <a:rPr lang="en-US" sz="3200" dirty="0" smtClean="0"/>
              <a:t>Step 1: q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  ~ 0 </a:t>
            </a:r>
            <a:r>
              <a:rPr lang="en-US" sz="3200" u="sng" dirty="0" smtClean="0"/>
              <a:t>0</a:t>
            </a:r>
            <a:r>
              <a:rPr lang="en-US" sz="3200" dirty="0" smtClean="0"/>
              <a:t> # 1 # ~					</a:t>
            </a:r>
            <a:r>
              <a:rPr lang="en-US" sz="3200" dirty="0"/>
              <a:t> ~ 0 </a:t>
            </a:r>
            <a:r>
              <a:rPr lang="en-US" sz="3200" dirty="0" smtClean="0"/>
              <a:t>0 # 1 # ~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3200" dirty="0" smtClean="0"/>
              <a:t>Step 2: q</a:t>
            </a:r>
            <a:r>
              <a:rPr lang="en-US" sz="3200" baseline="-25000" dirty="0" smtClean="0"/>
              <a:t>?</a:t>
            </a:r>
            <a:r>
              <a:rPr lang="en-US" sz="3200" dirty="0" smtClean="0"/>
              <a:t>	Tape: ? ? ?</a:t>
            </a:r>
          </a:p>
          <a:p>
            <a:pPr marL="0" indent="0">
              <a:buNone/>
            </a:pPr>
            <a:r>
              <a:rPr lang="en-US" sz="3200" dirty="0" smtClean="0"/>
              <a:t>Step 3: q</a:t>
            </a:r>
            <a:r>
              <a:rPr lang="en-US" sz="3200" baseline="-25000" dirty="0" smtClean="0"/>
              <a:t>?</a:t>
            </a:r>
            <a:r>
              <a:rPr lang="en-US" sz="3200" dirty="0" smtClean="0"/>
              <a:t>   Tape: ? ?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17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108358" y="3522746"/>
            <a:ext cx="0" cy="296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621" y="0"/>
            <a:ext cx="5810379" cy="288705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9256242" y="4045849"/>
            <a:ext cx="0" cy="296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47920" y="945000"/>
              <a:ext cx="5433120" cy="328464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38560" y="935640"/>
                <a:ext cx="5451840" cy="33033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830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243"/>
    </mc:Choice>
    <mc:Fallback>
      <p:transition spd="slow" advTm="130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22" y="0"/>
            <a:ext cx="10515600" cy="1325563"/>
          </a:xfrm>
        </p:spPr>
        <p:txBody>
          <a:bodyPr/>
          <a:lstStyle/>
          <a:p>
            <a:r>
              <a:rPr lang="en-US" dirty="0" smtClean="0"/>
              <a:t>The transition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808" y="1883202"/>
            <a:ext cx="11033234" cy="44731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Example:</a:t>
            </a:r>
          </a:p>
          <a:p>
            <a:pPr marL="0" indent="0">
              <a:buNone/>
            </a:pPr>
            <a:r>
              <a:rPr lang="en-US" sz="3200" dirty="0" smtClean="0"/>
              <a:t>Start at q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. Current position underlined.</a:t>
            </a:r>
          </a:p>
          <a:p>
            <a:pPr marL="0" indent="0">
              <a:buNone/>
            </a:pPr>
            <a:r>
              <a:rPr lang="en-US" sz="3200" dirty="0" smtClean="0"/>
              <a:t>Step 0: q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 ~ </a:t>
            </a:r>
            <a:r>
              <a:rPr lang="en-US" sz="3200" u="sng" dirty="0" smtClean="0"/>
              <a:t>0</a:t>
            </a:r>
            <a:r>
              <a:rPr lang="en-US" sz="3200" dirty="0" smtClean="0"/>
              <a:t> 0 # 1 # ~		~ 0 0 # 1 # ~</a:t>
            </a:r>
          </a:p>
          <a:p>
            <a:pPr marL="0" indent="0">
              <a:buNone/>
            </a:pPr>
            <a:r>
              <a:rPr lang="en-US" sz="3200" dirty="0" smtClean="0"/>
              <a:t>Step 1: q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  ~ 0 </a:t>
            </a:r>
            <a:r>
              <a:rPr lang="en-US" sz="3200" u="sng" dirty="0" smtClean="0"/>
              <a:t>0</a:t>
            </a:r>
            <a:r>
              <a:rPr lang="en-US" sz="3200" dirty="0" smtClean="0"/>
              <a:t> # 1 # ~					</a:t>
            </a:r>
            <a:r>
              <a:rPr lang="en-US" sz="3200" dirty="0"/>
              <a:t> ~ 0 </a:t>
            </a:r>
            <a:r>
              <a:rPr lang="en-US" sz="3200" dirty="0" smtClean="0"/>
              <a:t>0 # 1 # ~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Step 2: q</a:t>
            </a:r>
            <a:r>
              <a:rPr lang="en-US" sz="3200" baseline="-25000" dirty="0" smtClean="0">
                <a:solidFill>
                  <a:srgbClr val="FF0000"/>
                </a:solidFill>
              </a:rPr>
              <a:t>4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~ </a:t>
            </a:r>
            <a:r>
              <a:rPr lang="en-US" sz="3200" dirty="0">
                <a:solidFill>
                  <a:srgbClr val="FF0000"/>
                </a:solidFill>
              </a:rPr>
              <a:t>0 </a:t>
            </a:r>
            <a:r>
              <a:rPr lang="en-US" sz="3200" dirty="0" smtClean="0">
                <a:solidFill>
                  <a:srgbClr val="FF0000"/>
                </a:solidFill>
              </a:rPr>
              <a:t>1 </a:t>
            </a:r>
            <a:r>
              <a:rPr lang="en-US" sz="3200" u="sng" dirty="0">
                <a:solidFill>
                  <a:srgbClr val="FF0000"/>
                </a:solidFill>
              </a:rPr>
              <a:t>#</a:t>
            </a:r>
            <a:r>
              <a:rPr lang="en-US" sz="3200" dirty="0">
                <a:solidFill>
                  <a:srgbClr val="FF0000"/>
                </a:solidFill>
              </a:rPr>
              <a:t> 1 # ~</a:t>
            </a:r>
            <a:endParaRPr lang="en-US" sz="3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Step 3: accept  ~ </a:t>
            </a:r>
            <a:r>
              <a:rPr lang="en-US" sz="3200" dirty="0">
                <a:solidFill>
                  <a:srgbClr val="FF0000"/>
                </a:solidFill>
              </a:rPr>
              <a:t>0 </a:t>
            </a:r>
            <a:r>
              <a:rPr lang="en-US" sz="3200" u="sng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# 1 # ~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18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108358" y="3522746"/>
            <a:ext cx="0" cy="296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621" y="0"/>
            <a:ext cx="5810379" cy="288705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9256242" y="4045849"/>
            <a:ext cx="0" cy="296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71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0743"/>
                <a:ext cx="10515600" cy="1325563"/>
              </a:xfrm>
            </p:spPr>
            <p:txBody>
              <a:bodyPr/>
              <a:lstStyle/>
              <a:p>
                <a:r>
                  <a:rPr lang="en-US" dirty="0" smtClean="0"/>
                  <a:t>Strategy: </a:t>
                </a:r>
                <a:r>
                  <a:rPr lang="en-US" dirty="0"/>
                  <a:t>B={</a:t>
                </a:r>
                <a:r>
                  <a:rPr lang="en-US" dirty="0" err="1"/>
                  <a:t>w#w</a:t>
                </a:r>
                <a:r>
                  <a:rPr lang="en-US" dirty="0"/>
                  <a:t>|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}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0743"/>
                <a:ext cx="10515600" cy="1325563"/>
              </a:xfrm>
              <a:blipFill rotWithShape="0">
                <a:blip r:embed="rId4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469" y="1198088"/>
            <a:ext cx="10515600" cy="3266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Find left-most 0-or-1 character in first word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3200" dirty="0" smtClean="0"/>
              <a:t>If match left-most character in second word, X out both chars</a:t>
            </a: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Else reject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3200" dirty="0" smtClean="0"/>
              <a:t>If no characters left, accept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22882" y="2903940"/>
            <a:ext cx="5849007" cy="206210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~ ~ ~ </a:t>
            </a:r>
            <a:r>
              <a:rPr lang="en-US" sz="3200" dirty="0">
                <a:solidFill>
                  <a:srgbClr val="FF0000"/>
                </a:solidFill>
              </a:rPr>
              <a:t>0</a:t>
            </a:r>
            <a:r>
              <a:rPr lang="en-US" sz="3200" dirty="0"/>
              <a:t> 1 1 0 0 0 # </a:t>
            </a:r>
            <a:r>
              <a:rPr lang="en-US" sz="3200" dirty="0">
                <a:solidFill>
                  <a:srgbClr val="FF0000"/>
                </a:solidFill>
              </a:rPr>
              <a:t>0</a:t>
            </a:r>
            <a:r>
              <a:rPr lang="en-US" sz="3200" dirty="0"/>
              <a:t> 1 1 0 0 0 ~ ~ ~</a:t>
            </a:r>
          </a:p>
          <a:p>
            <a:r>
              <a:rPr lang="en-US" sz="3200" dirty="0"/>
              <a:t>~ ~ ~ </a:t>
            </a:r>
            <a:r>
              <a:rPr lang="en-US" sz="3200" dirty="0" smtClean="0"/>
              <a:t>X </a:t>
            </a:r>
            <a:r>
              <a:rPr lang="en-US" sz="3200" dirty="0">
                <a:solidFill>
                  <a:srgbClr val="FF0000"/>
                </a:solidFill>
              </a:rPr>
              <a:t>1</a:t>
            </a:r>
            <a:r>
              <a:rPr lang="en-US" sz="3200" dirty="0"/>
              <a:t> 1 0 0 0 # </a:t>
            </a:r>
            <a:r>
              <a:rPr lang="en-US" sz="3200" dirty="0" smtClean="0"/>
              <a:t>X </a:t>
            </a:r>
            <a:r>
              <a:rPr lang="en-US" sz="3200" dirty="0">
                <a:solidFill>
                  <a:srgbClr val="FF0000"/>
                </a:solidFill>
              </a:rPr>
              <a:t>1</a:t>
            </a:r>
            <a:r>
              <a:rPr lang="en-US" sz="3200" dirty="0"/>
              <a:t> 1 0 0 0 ~ ~ </a:t>
            </a:r>
            <a:r>
              <a:rPr lang="en-US" sz="3200" dirty="0" smtClean="0"/>
              <a:t>~</a:t>
            </a:r>
          </a:p>
          <a:p>
            <a:r>
              <a:rPr lang="en-US" sz="3200" dirty="0"/>
              <a:t>~ ~ ~ X </a:t>
            </a:r>
            <a:r>
              <a:rPr lang="en-US" sz="3200" dirty="0" err="1" smtClean="0"/>
              <a:t>X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/>
              <a:t> </a:t>
            </a:r>
            <a:r>
              <a:rPr lang="en-US" sz="3200" dirty="0"/>
              <a:t>0 0 0 # </a:t>
            </a:r>
            <a:r>
              <a:rPr lang="en-US" sz="3200" dirty="0" smtClean="0"/>
              <a:t>X </a:t>
            </a:r>
            <a:r>
              <a:rPr lang="en-US" sz="3200" dirty="0" err="1" smtClean="0"/>
              <a:t>X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/>
              <a:t> </a:t>
            </a:r>
            <a:r>
              <a:rPr lang="en-US" sz="3200" dirty="0"/>
              <a:t>0 0 0 ~ ~ ~</a:t>
            </a:r>
          </a:p>
          <a:p>
            <a:endParaRPr lang="en-US" sz="32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19640" y="3108960"/>
              <a:ext cx="335520" cy="121212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0280" y="3099600"/>
                <a:ext cx="354240" cy="12308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708"/>
    </mc:Choice>
    <mc:Fallback>
      <p:transition spd="slow" advTm="107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Alan Turing </a:t>
            </a:r>
            <a:r>
              <a:rPr lang="en-US" sz="3600" dirty="0" smtClean="0"/>
              <a:t>(1912-1954)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483" y="1482725"/>
            <a:ext cx="109438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Father of Theoretical Computer Science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3600" dirty="0" smtClean="0"/>
              <a:t>Key figure in Artificial Intelligence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3600" dirty="0" smtClean="0"/>
              <a:t>Codebreaker for Britain in World War 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Alan Turing Aged 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707" y="917082"/>
            <a:ext cx="3078985" cy="400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3287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56"/>
    </mc:Choice>
    <mc:Fallback>
      <p:transition spd="slow" advTm="56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0744"/>
                <a:ext cx="10515600" cy="933084"/>
              </a:xfrm>
            </p:spPr>
            <p:txBody>
              <a:bodyPr/>
              <a:lstStyle/>
              <a:p>
                <a:r>
                  <a:rPr lang="en-US" dirty="0" smtClean="0"/>
                  <a:t>Strategy: </a:t>
                </a:r>
                <a:r>
                  <a:rPr lang="en-US" dirty="0"/>
                  <a:t>B={</a:t>
                </a:r>
                <a:r>
                  <a:rPr lang="en-US" dirty="0" err="1"/>
                  <a:t>w#w</a:t>
                </a:r>
                <a:r>
                  <a:rPr lang="en-US" dirty="0"/>
                  <a:t>|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}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0744"/>
                <a:ext cx="10515600" cy="933084"/>
              </a:xfrm>
              <a:blipFill rotWithShape="0">
                <a:blip r:embed="rId5"/>
                <a:stretch>
                  <a:fillRect l="-2377" t="-7843" b="-18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7" y="1111591"/>
            <a:ext cx="11004331" cy="3064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Define TM state sequence for each big-picture algorithmic step</a:t>
            </a:r>
          </a:p>
          <a:p>
            <a:pPr marL="0" indent="0">
              <a:buNone/>
            </a:pPr>
            <a:r>
              <a:rPr lang="en-US" sz="3200" b="1" dirty="0" smtClean="0"/>
              <a:t>Given character s in left word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Move to right word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Check if first available symbol in right word == 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If match, keep going; else reject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19426" y="3535508"/>
            <a:ext cx="5849007" cy="206210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~ ~ ~ </a:t>
            </a:r>
            <a:r>
              <a:rPr lang="en-US" sz="3200" dirty="0">
                <a:solidFill>
                  <a:srgbClr val="FF0000"/>
                </a:solidFill>
              </a:rPr>
              <a:t>0</a:t>
            </a:r>
            <a:r>
              <a:rPr lang="en-US" sz="3200" dirty="0"/>
              <a:t> 1 1 0 0 0 # </a:t>
            </a:r>
            <a:r>
              <a:rPr lang="en-US" sz="3200" dirty="0">
                <a:solidFill>
                  <a:srgbClr val="FF0000"/>
                </a:solidFill>
              </a:rPr>
              <a:t>0</a:t>
            </a:r>
            <a:r>
              <a:rPr lang="en-US" sz="3200" dirty="0"/>
              <a:t> 1 1 0 0 0 ~ ~ ~</a:t>
            </a:r>
          </a:p>
          <a:p>
            <a:r>
              <a:rPr lang="en-US" sz="3200" dirty="0"/>
              <a:t>~ ~ ~ </a:t>
            </a:r>
            <a:r>
              <a:rPr lang="en-US" sz="3200" dirty="0" smtClean="0"/>
              <a:t>X </a:t>
            </a:r>
            <a:r>
              <a:rPr lang="en-US" sz="3200" dirty="0">
                <a:solidFill>
                  <a:srgbClr val="FF0000"/>
                </a:solidFill>
              </a:rPr>
              <a:t>1</a:t>
            </a:r>
            <a:r>
              <a:rPr lang="en-US" sz="3200" dirty="0"/>
              <a:t> 1 0 0 0 # </a:t>
            </a:r>
            <a:r>
              <a:rPr lang="en-US" sz="3200" dirty="0" smtClean="0"/>
              <a:t>X </a:t>
            </a:r>
            <a:r>
              <a:rPr lang="en-US" sz="3200" dirty="0">
                <a:solidFill>
                  <a:srgbClr val="FF0000"/>
                </a:solidFill>
              </a:rPr>
              <a:t>1</a:t>
            </a:r>
            <a:r>
              <a:rPr lang="en-US" sz="3200" dirty="0"/>
              <a:t> 1 0 0 0 ~ ~ </a:t>
            </a:r>
            <a:r>
              <a:rPr lang="en-US" sz="3200" dirty="0" smtClean="0"/>
              <a:t>~</a:t>
            </a:r>
          </a:p>
          <a:p>
            <a:r>
              <a:rPr lang="en-US" sz="3200" dirty="0"/>
              <a:t>~ ~ ~ X </a:t>
            </a:r>
            <a:r>
              <a:rPr lang="en-US" sz="3200" dirty="0" err="1" smtClean="0"/>
              <a:t>X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/>
              <a:t> </a:t>
            </a:r>
            <a:r>
              <a:rPr lang="en-US" sz="3200" dirty="0"/>
              <a:t>0 0 0 # </a:t>
            </a:r>
            <a:r>
              <a:rPr lang="en-US" sz="3200" dirty="0" smtClean="0"/>
              <a:t>X </a:t>
            </a:r>
            <a:r>
              <a:rPr lang="en-US" sz="3200" dirty="0" err="1" smtClean="0"/>
              <a:t>X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/>
              <a:t> </a:t>
            </a:r>
            <a:r>
              <a:rPr lang="en-US" sz="3200" dirty="0"/>
              <a:t>0 0 0 ~ ~ ~</a:t>
            </a:r>
          </a:p>
          <a:p>
            <a:endParaRPr lang="en-US" sz="32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2040" y="2705040"/>
              <a:ext cx="2149200" cy="121968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680" y="2695680"/>
                <a:ext cx="2167920" cy="1238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03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761"/>
    </mc:Choice>
    <mc:Fallback>
      <p:transition spd="slow" advTm="143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60160" y="30744"/>
                <a:ext cx="6994461" cy="933084"/>
              </a:xfrm>
            </p:spPr>
            <p:txBody>
              <a:bodyPr/>
              <a:lstStyle/>
              <a:p>
                <a:r>
                  <a:rPr lang="en-US" dirty="0" smtClean="0"/>
                  <a:t>Strategy: </a:t>
                </a:r>
                <a:r>
                  <a:rPr lang="en-US" dirty="0"/>
                  <a:t>B={</a:t>
                </a:r>
                <a:r>
                  <a:rPr lang="en-US" dirty="0" err="1"/>
                  <a:t>w#w</a:t>
                </a:r>
                <a:r>
                  <a:rPr lang="en-US" dirty="0"/>
                  <a:t>|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}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0160" y="30744"/>
                <a:ext cx="6994461" cy="933084"/>
              </a:xfrm>
              <a:blipFill rotWithShape="0">
                <a:blip r:embed="rId5"/>
                <a:stretch>
                  <a:fillRect l="-3484" t="-7843" r="-3484" b="-18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42462"/>
            <a:ext cx="6223829" cy="2700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0000FF"/>
                </a:solidFill>
              </a:rPr>
              <a:t>Given character s in left word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00FF"/>
                </a:solidFill>
              </a:rPr>
              <a:t>Move to right word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00FF"/>
                </a:solidFill>
              </a:rPr>
              <a:t>Check if first available symbol </a:t>
            </a:r>
            <a:br>
              <a:rPr lang="en-US" sz="3200" dirty="0" smtClean="0">
                <a:solidFill>
                  <a:srgbClr val="0000FF"/>
                </a:solidFill>
              </a:rPr>
            </a:br>
            <a:r>
              <a:rPr lang="en-US" sz="3200" dirty="0" smtClean="0">
                <a:solidFill>
                  <a:srgbClr val="0000FF"/>
                </a:solidFill>
              </a:rPr>
              <a:t>in right word == 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00FF"/>
                </a:solidFill>
              </a:rPr>
              <a:t>If match, keep going; else reject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21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392292" y="195024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578496" y="1583073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rot="15827858">
            <a:off x="7234453" y="2010284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505975" y="696811"/>
                <a:ext cx="17791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5975" y="696811"/>
                <a:ext cx="1779140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>
            <a:off x="9105825" y="1100768"/>
            <a:ext cx="459530" cy="482305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8249519" y="1019354"/>
            <a:ext cx="249069" cy="563719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489241" y="819203"/>
                <a:ext cx="17791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241" y="819203"/>
                <a:ext cx="1779140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/>
          <p:cNvSpPr/>
          <p:nvPr/>
        </p:nvSpPr>
        <p:spPr>
          <a:xfrm>
            <a:off x="9139801" y="1602425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 rot="6270556">
            <a:off x="10171777" y="1823768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716871" y="1610157"/>
                <a:ext cx="153817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800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871" y="1610157"/>
                <a:ext cx="1538178" cy="95410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0584711" y="1610156"/>
                <a:ext cx="153817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800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4711" y="1610156"/>
                <a:ext cx="1538178" cy="95410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1588049" y="1653680"/>
            <a:ext cx="3966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Move to right word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1588049" y="3034119"/>
            <a:ext cx="3966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Pass right of #</a:t>
            </a:r>
            <a:endParaRPr lang="en-US" sz="3200" dirty="0"/>
          </a:p>
        </p:txBody>
      </p:sp>
      <p:sp>
        <p:nvSpPr>
          <p:cNvPr id="31" name="Oval 30"/>
          <p:cNvSpPr/>
          <p:nvPr/>
        </p:nvSpPr>
        <p:spPr>
          <a:xfrm>
            <a:off x="7578496" y="3034119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9133824" y="3064383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>
            <a:stCxn id="7" idx="4"/>
            <a:endCxn id="31" idx="0"/>
          </p:cNvCxnSpPr>
          <p:nvPr/>
        </p:nvCxnSpPr>
        <p:spPr>
          <a:xfrm>
            <a:off x="8073382" y="2552646"/>
            <a:ext cx="0" cy="481473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3" idx="4"/>
          </p:cNvCxnSpPr>
          <p:nvPr/>
        </p:nvCxnSpPr>
        <p:spPr>
          <a:xfrm>
            <a:off x="9634687" y="2571998"/>
            <a:ext cx="1186" cy="476288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330758" y="2630143"/>
                <a:ext cx="15862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#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→#,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758" y="2630143"/>
                <a:ext cx="1586267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847937" y="2595018"/>
                <a:ext cx="15862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#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→#,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937" y="2595018"/>
                <a:ext cx="1586267" cy="52322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/>
          <p:nvPr/>
        </p:nvCxnSpPr>
        <p:spPr>
          <a:xfrm>
            <a:off x="8073382" y="4003692"/>
            <a:ext cx="0" cy="481473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9656176" y="4050942"/>
            <a:ext cx="0" cy="481473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200748" y="4397986"/>
            <a:ext cx="2616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Check if first free symbol is 0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9124324" y="4407524"/>
            <a:ext cx="2616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Check if first free symbol is 1</a:t>
            </a:r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2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61520" y="1074600"/>
              <a:ext cx="7810920" cy="471708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52160" y="1065240"/>
                <a:ext cx="7829640" cy="47358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33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462"/>
    </mc:Choice>
    <mc:Fallback>
      <p:transition spd="slow" advTm="31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2" grpId="0" animBg="1"/>
      <p:bldP spid="13" grpId="0"/>
      <p:bldP spid="21" grpId="0"/>
      <p:bldP spid="23" grpId="0" animBg="1"/>
      <p:bldP spid="24" grpId="0" animBg="1"/>
      <p:bldP spid="25" grpId="0"/>
      <p:bldP spid="26" grpId="0"/>
      <p:bldP spid="29" grpId="0"/>
      <p:bldP spid="30" grpId="0"/>
      <p:bldP spid="31" grpId="0" animBg="1"/>
      <p:bldP spid="32" grpId="0" animBg="1"/>
      <p:bldP spid="38" grpId="0"/>
      <p:bldP spid="39" grpId="0"/>
      <p:bldP spid="42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60160" y="30744"/>
                <a:ext cx="6994461" cy="933084"/>
              </a:xfrm>
            </p:spPr>
            <p:txBody>
              <a:bodyPr/>
              <a:lstStyle/>
              <a:p>
                <a:r>
                  <a:rPr lang="en-US" dirty="0" smtClean="0"/>
                  <a:t>Strategy: </a:t>
                </a:r>
                <a:r>
                  <a:rPr lang="en-US" dirty="0"/>
                  <a:t>B={</a:t>
                </a:r>
                <a:r>
                  <a:rPr lang="en-US" dirty="0" err="1"/>
                  <a:t>w#w</a:t>
                </a:r>
                <a:r>
                  <a:rPr lang="en-US" dirty="0"/>
                  <a:t>|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}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0160" y="30744"/>
                <a:ext cx="6994461" cy="933084"/>
              </a:xfrm>
              <a:blipFill rotWithShape="0">
                <a:blip r:embed="rId2"/>
                <a:stretch>
                  <a:fillRect l="-3484" t="-7843" r="-3484" b="-18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22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392292" y="195024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578496" y="1583073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rot="15827858">
            <a:off x="7234453" y="2010284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505975" y="696811"/>
                <a:ext cx="17791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5975" y="696811"/>
                <a:ext cx="1779140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>
            <a:off x="9105825" y="1100768"/>
            <a:ext cx="459530" cy="482305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8249519" y="1019354"/>
            <a:ext cx="249069" cy="563719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489241" y="819203"/>
                <a:ext cx="17791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241" y="819203"/>
                <a:ext cx="1779140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/>
          <p:cNvSpPr/>
          <p:nvPr/>
        </p:nvSpPr>
        <p:spPr>
          <a:xfrm>
            <a:off x="9139801" y="1602425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 rot="6270556">
            <a:off x="10171777" y="1823768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716871" y="1610157"/>
                <a:ext cx="153817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800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871" y="1610157"/>
                <a:ext cx="1538178" cy="95410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0584711" y="1610156"/>
                <a:ext cx="153817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800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4711" y="1610156"/>
                <a:ext cx="1538178" cy="95410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1588049" y="1653680"/>
            <a:ext cx="3966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Move to right word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1588049" y="3034119"/>
            <a:ext cx="3966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Pass right of #</a:t>
            </a:r>
            <a:endParaRPr lang="en-US" sz="3200" dirty="0"/>
          </a:p>
        </p:txBody>
      </p:sp>
      <p:sp>
        <p:nvSpPr>
          <p:cNvPr id="31" name="Oval 30"/>
          <p:cNvSpPr/>
          <p:nvPr/>
        </p:nvSpPr>
        <p:spPr>
          <a:xfrm>
            <a:off x="7578496" y="3034119"/>
            <a:ext cx="989772" cy="9695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9133824" y="3064383"/>
            <a:ext cx="989772" cy="9695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>
            <a:stCxn id="7" idx="4"/>
            <a:endCxn id="31" idx="0"/>
          </p:cNvCxnSpPr>
          <p:nvPr/>
        </p:nvCxnSpPr>
        <p:spPr>
          <a:xfrm>
            <a:off x="8073382" y="2552646"/>
            <a:ext cx="0" cy="481473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3" idx="4"/>
          </p:cNvCxnSpPr>
          <p:nvPr/>
        </p:nvCxnSpPr>
        <p:spPr>
          <a:xfrm>
            <a:off x="9634687" y="2571998"/>
            <a:ext cx="1186" cy="476288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330758" y="2630143"/>
                <a:ext cx="15862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#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→#,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758" y="2630143"/>
                <a:ext cx="1586267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855796" y="2607504"/>
                <a:ext cx="15862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#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→#,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796" y="2607504"/>
                <a:ext cx="1586267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>
            <a:stCxn id="31" idx="3"/>
          </p:cNvCxnSpPr>
          <p:nvPr/>
        </p:nvCxnSpPr>
        <p:spPr>
          <a:xfrm flipH="1">
            <a:off x="6643026" y="3861701"/>
            <a:ext cx="1080419" cy="63868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9850271" y="3972623"/>
            <a:ext cx="1434844" cy="10169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 rot="15827858">
            <a:off x="7258729" y="3516492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644421" y="3472256"/>
                <a:ext cx="161986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421" y="3472256"/>
                <a:ext cx="1619866" cy="5232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Freeform 36"/>
          <p:cNvSpPr/>
          <p:nvPr/>
        </p:nvSpPr>
        <p:spPr>
          <a:xfrm rot="6270556">
            <a:off x="10158158" y="3360666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0503022" y="3407870"/>
                <a:ext cx="161986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3022" y="3407870"/>
                <a:ext cx="1619867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val 44"/>
          <p:cNvSpPr/>
          <p:nvPr/>
        </p:nvSpPr>
        <p:spPr>
          <a:xfrm>
            <a:off x="5062338" y="4314369"/>
            <a:ext cx="1727692" cy="9695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reject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 rot="1845004">
                <a:off x="10292325" y="4219463"/>
                <a:ext cx="149656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45004">
                <a:off x="10292325" y="4219463"/>
                <a:ext cx="1496564" cy="52322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 rot="19984540">
                <a:off x="6622508" y="4137019"/>
                <a:ext cx="149656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1,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984540">
                <a:off x="6622508" y="4137019"/>
                <a:ext cx="1496564" cy="52322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val 47"/>
          <p:cNvSpPr/>
          <p:nvPr/>
        </p:nvSpPr>
        <p:spPr>
          <a:xfrm>
            <a:off x="10399899" y="5022732"/>
            <a:ext cx="1727692" cy="9695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reject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9382064" y="4002871"/>
            <a:ext cx="209206" cy="115405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8185481" y="3991788"/>
            <a:ext cx="374862" cy="116514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 rot="3921652">
                <a:off x="7869650" y="4238772"/>
                <a:ext cx="153740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921652">
                <a:off x="7869650" y="4238772"/>
                <a:ext cx="1537409" cy="52322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 rot="17684014">
                <a:off x="8960866" y="4588108"/>
                <a:ext cx="149656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1,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684014">
                <a:off x="8960866" y="4588108"/>
                <a:ext cx="1496564" cy="523220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/>
          <p:cNvSpPr txBox="1"/>
          <p:nvPr/>
        </p:nvSpPr>
        <p:spPr>
          <a:xfrm>
            <a:off x="7551108" y="5407135"/>
            <a:ext cx="261658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Go back to 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left word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0743"/>
                <a:ext cx="10515600" cy="1325563"/>
              </a:xfrm>
            </p:spPr>
            <p:txBody>
              <a:bodyPr/>
              <a:lstStyle/>
              <a:p>
                <a:r>
                  <a:rPr lang="en-US" dirty="0" smtClean="0"/>
                  <a:t>Strategy: </a:t>
                </a:r>
                <a:r>
                  <a:rPr lang="en-US" dirty="0"/>
                  <a:t>B={</a:t>
                </a:r>
                <a:r>
                  <a:rPr lang="en-US" dirty="0" err="1"/>
                  <a:t>w#w</a:t>
                </a:r>
                <a:r>
                  <a:rPr lang="en-US" dirty="0"/>
                  <a:t>|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}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0743"/>
                <a:ext cx="10515600" cy="1325563"/>
              </a:xfrm>
              <a:blipFill rotWithShape="0">
                <a:blip r:embed="rId4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469" y="2075417"/>
            <a:ext cx="10515600" cy="3266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Find left-most 0-or-1 character in first word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3200" dirty="0" smtClean="0"/>
              <a:t>If match left-most character in second word, X out both chars</a:t>
            </a: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Else reject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3200" dirty="0" smtClean="0"/>
              <a:t>If no characters left, accept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22882" y="3781269"/>
            <a:ext cx="5849007" cy="206210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~ ~ ~ </a:t>
            </a:r>
            <a:r>
              <a:rPr lang="en-US" sz="3200" dirty="0">
                <a:solidFill>
                  <a:srgbClr val="FF0000"/>
                </a:solidFill>
              </a:rPr>
              <a:t>0</a:t>
            </a:r>
            <a:r>
              <a:rPr lang="en-US" sz="3200" dirty="0"/>
              <a:t> 1 1 0 0 0 # </a:t>
            </a:r>
            <a:r>
              <a:rPr lang="en-US" sz="3200" dirty="0">
                <a:solidFill>
                  <a:srgbClr val="FF0000"/>
                </a:solidFill>
              </a:rPr>
              <a:t>0</a:t>
            </a:r>
            <a:r>
              <a:rPr lang="en-US" sz="3200" dirty="0"/>
              <a:t> 1 1 0 0 0 ~ ~ ~</a:t>
            </a:r>
          </a:p>
          <a:p>
            <a:r>
              <a:rPr lang="en-US" sz="3200" dirty="0"/>
              <a:t>~ ~ ~ </a:t>
            </a:r>
            <a:r>
              <a:rPr lang="en-US" sz="3200" dirty="0" smtClean="0"/>
              <a:t>X </a:t>
            </a:r>
            <a:r>
              <a:rPr lang="en-US" sz="3200" dirty="0">
                <a:solidFill>
                  <a:srgbClr val="FF0000"/>
                </a:solidFill>
              </a:rPr>
              <a:t>1</a:t>
            </a:r>
            <a:r>
              <a:rPr lang="en-US" sz="3200" dirty="0"/>
              <a:t> 1 0 0 0 # </a:t>
            </a:r>
            <a:r>
              <a:rPr lang="en-US" sz="3200" dirty="0" smtClean="0"/>
              <a:t>X </a:t>
            </a:r>
            <a:r>
              <a:rPr lang="en-US" sz="3200" dirty="0">
                <a:solidFill>
                  <a:srgbClr val="FF0000"/>
                </a:solidFill>
              </a:rPr>
              <a:t>1</a:t>
            </a:r>
            <a:r>
              <a:rPr lang="en-US" sz="3200" dirty="0"/>
              <a:t> 1 0 0 0 ~ ~ </a:t>
            </a:r>
            <a:r>
              <a:rPr lang="en-US" sz="3200" dirty="0" smtClean="0"/>
              <a:t>~</a:t>
            </a:r>
          </a:p>
          <a:p>
            <a:r>
              <a:rPr lang="en-US" sz="3200" dirty="0"/>
              <a:t>~ ~ ~ X </a:t>
            </a:r>
            <a:r>
              <a:rPr lang="en-US" sz="3200" dirty="0" err="1" smtClean="0"/>
              <a:t>X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/>
              <a:t> </a:t>
            </a:r>
            <a:r>
              <a:rPr lang="en-US" sz="3200" dirty="0"/>
              <a:t>0 0 0 # </a:t>
            </a:r>
            <a:r>
              <a:rPr lang="en-US" sz="3200" dirty="0" smtClean="0"/>
              <a:t>X </a:t>
            </a:r>
            <a:r>
              <a:rPr lang="en-US" sz="3200" dirty="0" err="1" smtClean="0"/>
              <a:t>X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/>
              <a:t> </a:t>
            </a:r>
            <a:r>
              <a:rPr lang="en-US" sz="3200" dirty="0"/>
              <a:t>0 0 0 ~ ~ ~</a:t>
            </a:r>
          </a:p>
          <a:p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174789" y="1136821"/>
            <a:ext cx="741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Typical big-picture solution</a:t>
            </a:r>
            <a:endParaRPr lang="en-US" sz="4800" b="1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98280" y="3985200"/>
              <a:ext cx="4267440" cy="1425240"/>
            </p14:xfrm>
          </p:contentPart>
        </mc:Choice>
        <mc:Fallback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8920" y="3975840"/>
                <a:ext cx="4286160" cy="14439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67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860"/>
    </mc:Choice>
    <mc:Fallback>
      <p:transition spd="slow" advTm="206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0743"/>
                <a:ext cx="10515600" cy="1056133"/>
              </a:xfrm>
            </p:spPr>
            <p:txBody>
              <a:bodyPr/>
              <a:lstStyle/>
              <a:p>
                <a:r>
                  <a:rPr lang="en-US" dirty="0" smtClean="0"/>
                  <a:t>Strategy: </a:t>
                </a:r>
                <a:r>
                  <a:rPr lang="en-US" dirty="0"/>
                  <a:t>B={</a:t>
                </a:r>
                <a:r>
                  <a:rPr lang="en-US" dirty="0" err="1"/>
                  <a:t>w#w</a:t>
                </a:r>
                <a:r>
                  <a:rPr lang="en-US" dirty="0"/>
                  <a:t>|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}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0743"/>
                <a:ext cx="10515600" cy="1056133"/>
              </a:xfrm>
              <a:blipFill rotWithShape="0">
                <a:blip r:embed="rId4"/>
                <a:stretch>
                  <a:fillRect l="-2377" t="-1156" b="-10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972" y="1086875"/>
            <a:ext cx="10515600" cy="5634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Find left-most 0-or-1 character in first word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3200" dirty="0" smtClean="0"/>
              <a:t>If match left-most character in second word, X out both chars</a:t>
            </a: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Else reject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sz="3200" dirty="0" smtClean="0"/>
              <a:t>If no characters left, accept</a:t>
            </a:r>
          </a:p>
          <a:p>
            <a:pPr marL="0" indent="0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Analysis: We will always get an answer (accept or reject), because problem gets smaller after each step</a:t>
            </a:r>
          </a:p>
          <a:p>
            <a:pPr marL="0" indent="0">
              <a:buNone/>
            </a:pPr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17152" y="2533237"/>
            <a:ext cx="5849007" cy="206210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~ ~ ~ </a:t>
            </a:r>
            <a:r>
              <a:rPr lang="en-US" sz="3200" dirty="0">
                <a:solidFill>
                  <a:srgbClr val="FF0000"/>
                </a:solidFill>
              </a:rPr>
              <a:t>0</a:t>
            </a:r>
            <a:r>
              <a:rPr lang="en-US" sz="3200" dirty="0"/>
              <a:t> 1 1 0 0 0 # </a:t>
            </a:r>
            <a:r>
              <a:rPr lang="en-US" sz="3200" dirty="0">
                <a:solidFill>
                  <a:srgbClr val="FF0000"/>
                </a:solidFill>
              </a:rPr>
              <a:t>0</a:t>
            </a:r>
            <a:r>
              <a:rPr lang="en-US" sz="3200" dirty="0"/>
              <a:t> 1 1 0 0 0 ~ ~ ~</a:t>
            </a:r>
          </a:p>
          <a:p>
            <a:r>
              <a:rPr lang="en-US" sz="3200" dirty="0"/>
              <a:t>~ ~ ~ </a:t>
            </a:r>
            <a:r>
              <a:rPr lang="en-US" sz="3200" dirty="0" smtClean="0"/>
              <a:t>X </a:t>
            </a:r>
            <a:r>
              <a:rPr lang="en-US" sz="3200" dirty="0">
                <a:solidFill>
                  <a:srgbClr val="FF0000"/>
                </a:solidFill>
              </a:rPr>
              <a:t>1</a:t>
            </a:r>
            <a:r>
              <a:rPr lang="en-US" sz="3200" dirty="0"/>
              <a:t> 1 0 0 0 # </a:t>
            </a:r>
            <a:r>
              <a:rPr lang="en-US" sz="3200" dirty="0" smtClean="0"/>
              <a:t>X </a:t>
            </a:r>
            <a:r>
              <a:rPr lang="en-US" sz="3200" dirty="0">
                <a:solidFill>
                  <a:srgbClr val="FF0000"/>
                </a:solidFill>
              </a:rPr>
              <a:t>1</a:t>
            </a:r>
            <a:r>
              <a:rPr lang="en-US" sz="3200" dirty="0"/>
              <a:t> 1 0 0 0 ~ ~ </a:t>
            </a:r>
            <a:r>
              <a:rPr lang="en-US" sz="3200" dirty="0" smtClean="0"/>
              <a:t>~</a:t>
            </a:r>
          </a:p>
          <a:p>
            <a:r>
              <a:rPr lang="en-US" sz="3200" dirty="0"/>
              <a:t>~ ~ ~ X </a:t>
            </a:r>
            <a:r>
              <a:rPr lang="en-US" sz="3200" dirty="0" err="1" smtClean="0"/>
              <a:t>X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/>
              <a:t> </a:t>
            </a:r>
            <a:r>
              <a:rPr lang="en-US" sz="3200" dirty="0"/>
              <a:t>0 0 0 # </a:t>
            </a:r>
            <a:r>
              <a:rPr lang="en-US" sz="3200" dirty="0" smtClean="0"/>
              <a:t>X </a:t>
            </a:r>
            <a:r>
              <a:rPr lang="en-US" sz="3200" dirty="0" err="1" smtClean="0"/>
              <a:t>X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/>
              <a:t> </a:t>
            </a:r>
            <a:r>
              <a:rPr lang="en-US" sz="3200" dirty="0"/>
              <a:t>0 0 0 ~ ~ ~</a:t>
            </a:r>
          </a:p>
          <a:p>
            <a:endParaRPr lang="en-US" sz="32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17320" y="3017520"/>
              <a:ext cx="9372960" cy="360468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07960" y="3008160"/>
                <a:ext cx="9391680" cy="36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1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159"/>
    </mc:Choice>
    <mc:Fallback>
      <p:transition spd="slow" advTm="178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</p:spPr>
            <p:txBody>
              <a:bodyPr/>
              <a:lstStyle/>
              <a:p>
                <a:r>
                  <a:rPr lang="en-US" dirty="0" smtClean="0"/>
                  <a:t>Some TM details for </a:t>
                </a:r>
                <a:r>
                  <a:rPr lang="en-US" dirty="0"/>
                  <a:t>B={</a:t>
                </a:r>
                <a:r>
                  <a:rPr lang="en-US" dirty="0" err="1"/>
                  <a:t>w#w</a:t>
                </a:r>
                <a:r>
                  <a:rPr lang="en-US" dirty="0"/>
                  <a:t>|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}</a:t>
                </a:r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  <a:blipFill rotWithShape="0"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7145" y="1182414"/>
                <a:ext cx="10297510" cy="553906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dirty="0" smtClean="0"/>
                  <a:t>After X out the 0 at the far left, move right looking for the first digit after # to be 0. Use state </a:t>
                </a:r>
                <a:r>
                  <a:rPr lang="en-US" sz="3200" dirty="0" err="1" smtClean="0"/>
                  <a:t>q</a:t>
                </a:r>
                <a:r>
                  <a:rPr lang="en-US" sz="3200" baseline="-25000" dirty="0" err="1" smtClean="0"/>
                  <a:t>MoveTo</a:t>
                </a:r>
                <a:r>
                  <a:rPr lang="en-US" sz="3200" baseline="-25000" dirty="0" smtClean="0"/>
                  <a:t>#-&gt;(Then0)</a:t>
                </a:r>
                <a:endParaRPr lang="en-US" sz="32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3200" dirty="0" smtClean="0"/>
                  <a:t>(</a:t>
                </a:r>
                <a:r>
                  <a:rPr lang="en-US" sz="3200" dirty="0" err="1" smtClean="0"/>
                  <a:t>q</a:t>
                </a:r>
                <a:r>
                  <a:rPr lang="en-US" sz="3200" baseline="-25000" dirty="0" err="1" smtClean="0"/>
                  <a:t>MoveTo</a:t>
                </a:r>
                <a:r>
                  <a:rPr lang="en-US" sz="3200" baseline="-25000" dirty="0" smtClean="0"/>
                  <a:t>#-&gt;(Then0)</a:t>
                </a:r>
                <a:r>
                  <a:rPr lang="en-US" sz="3200" dirty="0" smtClean="0"/>
                  <a:t>,0) -&gt; (</a:t>
                </a:r>
                <a:r>
                  <a:rPr lang="en-US" sz="3200" dirty="0" err="1"/>
                  <a:t>q</a:t>
                </a:r>
                <a:r>
                  <a:rPr lang="en-US" sz="3200" baseline="-25000" dirty="0" err="1"/>
                  <a:t>MoveTo</a:t>
                </a:r>
                <a:r>
                  <a:rPr lang="en-US" sz="3200" baseline="-25000" dirty="0"/>
                  <a:t>#-&gt;(Then0)</a:t>
                </a:r>
                <a:r>
                  <a:rPr lang="en-US" sz="3200" dirty="0"/>
                  <a:t>,</a:t>
                </a:r>
                <a:r>
                  <a:rPr lang="en-US" sz="3200" dirty="0" smtClean="0"/>
                  <a:t>0,R)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3200" dirty="0"/>
                  <a:t>(</a:t>
                </a:r>
                <a:r>
                  <a:rPr lang="en-US" sz="3200" dirty="0" err="1"/>
                  <a:t>q</a:t>
                </a:r>
                <a:r>
                  <a:rPr lang="en-US" sz="3200" baseline="-25000" dirty="0" err="1"/>
                  <a:t>MoveTo</a:t>
                </a:r>
                <a:r>
                  <a:rPr lang="en-US" sz="3200" baseline="-25000" dirty="0"/>
                  <a:t>#-&gt;(Then0)</a:t>
                </a:r>
                <a:r>
                  <a:rPr lang="en-US" sz="3200" dirty="0"/>
                  <a:t>,0) -&gt; (</a:t>
                </a:r>
                <a:r>
                  <a:rPr lang="en-US" sz="3200" dirty="0" err="1"/>
                  <a:t>q</a:t>
                </a:r>
                <a:r>
                  <a:rPr lang="en-US" sz="3200" baseline="-25000" dirty="0" err="1"/>
                  <a:t>MoveTo</a:t>
                </a:r>
                <a:r>
                  <a:rPr lang="en-US" sz="3200" baseline="-25000" dirty="0"/>
                  <a:t>#-&gt;(Then0)</a:t>
                </a:r>
                <a:r>
                  <a:rPr lang="en-US" sz="3200" dirty="0"/>
                  <a:t>,0,R</a:t>
                </a:r>
                <a:r>
                  <a:rPr lang="en-US" sz="3200" dirty="0" smtClean="0"/>
                  <a:t>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3200" dirty="0"/>
                  <a:t>(</a:t>
                </a:r>
                <a:r>
                  <a:rPr lang="en-US" sz="3200" dirty="0" err="1"/>
                  <a:t>q</a:t>
                </a:r>
                <a:r>
                  <a:rPr lang="en-US" sz="3200" baseline="-25000" dirty="0" err="1"/>
                  <a:t>MoveTo</a:t>
                </a:r>
                <a:r>
                  <a:rPr lang="en-US" sz="3200" baseline="-25000" dirty="0"/>
                  <a:t>#-&gt;(Then0</a:t>
                </a:r>
                <a:r>
                  <a:rPr lang="en-US" sz="3200" baseline="-25000" dirty="0" smtClean="0"/>
                  <a:t>)</a:t>
                </a:r>
                <a:r>
                  <a:rPr lang="en-US" sz="3200" dirty="0" smtClean="0"/>
                  <a:t>,#) </a:t>
                </a:r>
                <a:r>
                  <a:rPr lang="en-US" sz="3200" dirty="0"/>
                  <a:t>-&gt; (</a:t>
                </a:r>
                <a:r>
                  <a:rPr lang="en-US" sz="3200" dirty="0" smtClean="0"/>
                  <a:t>q</a:t>
                </a:r>
                <a:r>
                  <a:rPr lang="en-US" sz="3200" baseline="-25000" dirty="0" smtClean="0"/>
                  <a:t>Find0</a:t>
                </a:r>
                <a:r>
                  <a:rPr lang="en-US" sz="3200" dirty="0" smtClean="0"/>
                  <a:t>,0,R</a:t>
                </a:r>
                <a:r>
                  <a:rPr lang="en-US" sz="3200" dirty="0"/>
                  <a:t>)</a:t>
                </a:r>
              </a:p>
              <a:p>
                <a:pPr marL="0" indent="0">
                  <a:buNone/>
                </a:pPr>
                <a:r>
                  <a:rPr lang="en-US" sz="3200" dirty="0" smtClean="0"/>
                  <a:t>Once we’ve passed #, search for matching digit for 0: q</a:t>
                </a:r>
                <a:r>
                  <a:rPr lang="en-US" sz="3200" baseline="-25000" dirty="0" smtClean="0"/>
                  <a:t>Find0</a:t>
                </a:r>
                <a:endParaRPr lang="en-US" sz="3200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3200" dirty="0"/>
                  <a:t>(q</a:t>
                </a:r>
                <a:r>
                  <a:rPr lang="en-US" sz="3200" baseline="-25000" dirty="0" smtClean="0"/>
                  <a:t>Find0</a:t>
                </a:r>
                <a:r>
                  <a:rPr lang="en-US" sz="3200" dirty="0" smtClean="0"/>
                  <a:t>,X) </a:t>
                </a:r>
                <a:r>
                  <a:rPr lang="en-US" sz="3200" dirty="0"/>
                  <a:t>-&gt; (</a:t>
                </a:r>
                <a:r>
                  <a:rPr lang="en-US" sz="3200" dirty="0" smtClean="0"/>
                  <a:t>q</a:t>
                </a:r>
                <a:r>
                  <a:rPr lang="en-US" sz="3200" baseline="-25000" dirty="0" smtClean="0"/>
                  <a:t>Find0</a:t>
                </a:r>
                <a:r>
                  <a:rPr lang="en-US" sz="3200" dirty="0" smtClean="0"/>
                  <a:t>,X,R)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3200" dirty="0"/>
                  <a:t>(q</a:t>
                </a:r>
                <a:r>
                  <a:rPr lang="en-US" sz="3200" baseline="-25000" dirty="0"/>
                  <a:t>Find0</a:t>
                </a:r>
                <a:r>
                  <a:rPr lang="en-US" sz="3200" dirty="0" smtClean="0"/>
                  <a:t>,0) </a:t>
                </a:r>
                <a:r>
                  <a:rPr lang="en-US" sz="3200" dirty="0"/>
                  <a:t>-&gt; </a:t>
                </a:r>
                <a:r>
                  <a:rPr lang="en-US" sz="3200" dirty="0" smtClean="0"/>
                  <a:t>(</a:t>
                </a:r>
                <a:r>
                  <a:rPr lang="en-US" sz="3200" dirty="0" err="1" smtClean="0"/>
                  <a:t>q</a:t>
                </a:r>
                <a:r>
                  <a:rPr lang="en-US" sz="3200" baseline="-25000" dirty="0" err="1" smtClean="0"/>
                  <a:t>MoveTo</a:t>
                </a:r>
                <a:r>
                  <a:rPr lang="en-US" sz="3200" baseline="-25000" dirty="0" smtClean="0"/>
                  <a:t>#&lt;-</a:t>
                </a:r>
                <a:r>
                  <a:rPr lang="en-US" sz="3200" dirty="0" smtClean="0"/>
                  <a:t>,X,L)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3200" dirty="0"/>
                  <a:t>(q</a:t>
                </a:r>
                <a:r>
                  <a:rPr lang="en-US" sz="3200" baseline="-25000" dirty="0"/>
                  <a:t>Find0</a:t>
                </a:r>
                <a:r>
                  <a:rPr lang="en-US" sz="3200" dirty="0" smtClean="0"/>
                  <a:t>,1) </a:t>
                </a:r>
                <a:r>
                  <a:rPr lang="en-US" sz="3200" dirty="0"/>
                  <a:t>-&gt; (</a:t>
                </a:r>
                <a:r>
                  <a:rPr lang="en-US" sz="3200" b="1" dirty="0" err="1" smtClean="0"/>
                  <a:t>q</a:t>
                </a:r>
                <a:r>
                  <a:rPr lang="en-US" sz="3200" b="1" baseline="-25000" dirty="0" err="1" smtClean="0"/>
                  <a:t>reject</a:t>
                </a:r>
                <a:r>
                  <a:rPr lang="en-US" sz="3200" dirty="0" smtClean="0"/>
                  <a:t>,?,?)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3200" dirty="0"/>
                  <a:t>(q</a:t>
                </a:r>
                <a:r>
                  <a:rPr lang="en-US" sz="3200" baseline="-25000" dirty="0"/>
                  <a:t>Find0</a:t>
                </a:r>
                <a:r>
                  <a:rPr lang="en-US" sz="3200" dirty="0" smtClean="0"/>
                  <a:t>,~) </a:t>
                </a:r>
                <a:r>
                  <a:rPr lang="en-US" sz="3200" dirty="0"/>
                  <a:t>-&gt; (</a:t>
                </a:r>
                <a:r>
                  <a:rPr lang="en-US" sz="3200" b="1" dirty="0" err="1"/>
                  <a:t>q</a:t>
                </a:r>
                <a:r>
                  <a:rPr lang="en-US" sz="3200" b="1" baseline="-25000" dirty="0" err="1"/>
                  <a:t>reject</a:t>
                </a:r>
                <a:r>
                  <a:rPr lang="en-US" sz="3200" dirty="0"/>
                  <a:t>,?,?)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7145" y="1182414"/>
                <a:ext cx="10297510" cy="5539061"/>
              </a:xfrm>
              <a:blipFill rotWithShape="0">
                <a:blip r:embed="rId3"/>
                <a:stretch>
                  <a:fillRect l="-1480" t="-2310" b="-2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10096" y="2694847"/>
            <a:ext cx="4950372" cy="107721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~ </a:t>
            </a:r>
            <a:r>
              <a:rPr lang="en-US" sz="3200" b="1" i="1" dirty="0">
                <a:solidFill>
                  <a:srgbClr val="FF0000"/>
                </a:solidFill>
              </a:rPr>
              <a:t>0</a:t>
            </a:r>
            <a:r>
              <a:rPr lang="en-US" sz="3200" dirty="0"/>
              <a:t> 1 1 0 0 0 # 0 1 1 0 0 </a:t>
            </a:r>
            <a:r>
              <a:rPr lang="en-US" sz="3200" dirty="0" smtClean="0"/>
              <a:t>0 </a:t>
            </a:r>
            <a:r>
              <a:rPr lang="en-US" sz="3200" dirty="0"/>
              <a:t>~ ~</a:t>
            </a:r>
          </a:p>
          <a:p>
            <a:r>
              <a:rPr lang="en-US" sz="3200" dirty="0"/>
              <a:t>~ </a:t>
            </a:r>
            <a:r>
              <a:rPr lang="en-US" sz="3200" dirty="0" smtClean="0"/>
              <a:t>X </a:t>
            </a:r>
            <a:r>
              <a:rPr lang="en-US" sz="3200" b="1" i="1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/>
              <a:t> </a:t>
            </a:r>
            <a:r>
              <a:rPr lang="en-US" sz="3200" dirty="0"/>
              <a:t>1 0 0 0 # 0 1 1 0 0 0 </a:t>
            </a:r>
            <a:r>
              <a:rPr lang="en-US" sz="3200" dirty="0" smtClean="0"/>
              <a:t>~ ~</a:t>
            </a:r>
          </a:p>
        </p:txBody>
      </p:sp>
    </p:spTree>
    <p:extLst>
      <p:ext uri="{BB962C8B-B14F-4D97-AF65-F5344CB8AC3E}">
        <p14:creationId xmlns:p14="http://schemas.microsoft.com/office/powerpoint/2010/main" val="353315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“Turing recognizable” vs. “Decidable”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421" y="1183072"/>
            <a:ext cx="11677135" cy="5538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L(M) – “language </a:t>
            </a:r>
            <a:r>
              <a:rPr lang="en-US" sz="3200" b="1" dirty="0" smtClean="0"/>
              <a:t>recognized</a:t>
            </a:r>
            <a:r>
              <a:rPr lang="en-US" sz="3200" dirty="0" smtClean="0"/>
              <a:t> by M” is set of strings M accepts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sz="3200" dirty="0" smtClean="0"/>
              <a:t>Language is </a:t>
            </a:r>
            <a:r>
              <a:rPr lang="en-US" sz="3200" b="1" dirty="0" smtClean="0"/>
              <a:t>Turing recognizable</a:t>
            </a:r>
            <a:r>
              <a:rPr lang="en-US" sz="3200" dirty="0" smtClean="0"/>
              <a:t> if some Turing machine recognizes it</a:t>
            </a:r>
          </a:p>
          <a:p>
            <a:r>
              <a:rPr lang="en-US" dirty="0" smtClean="0"/>
              <a:t>Also called “recursively enumerable”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sz="3200" dirty="0" smtClean="0"/>
              <a:t>Machine that halts on all inputs is a </a:t>
            </a:r>
            <a:r>
              <a:rPr lang="en-US" sz="3200" b="1" dirty="0" smtClean="0"/>
              <a:t>decider</a:t>
            </a:r>
            <a:r>
              <a:rPr lang="en-US" sz="3200" dirty="0" smtClean="0"/>
              <a:t>. A decider that recognizes language L is said to </a:t>
            </a:r>
            <a:r>
              <a:rPr lang="en-US" sz="3200" b="1" dirty="0" smtClean="0"/>
              <a:t>decide</a:t>
            </a:r>
            <a:r>
              <a:rPr lang="en-US" sz="3200" dirty="0" smtClean="0"/>
              <a:t> language L</a:t>
            </a:r>
            <a:endParaRPr lang="en-US" dirty="0" smtClean="0"/>
          </a:p>
          <a:p>
            <a:endParaRPr lang="en-US" sz="1200" dirty="0"/>
          </a:p>
          <a:p>
            <a:pPr marL="0" indent="0">
              <a:buNone/>
            </a:pPr>
            <a:r>
              <a:rPr lang="en-US" sz="3200" dirty="0" smtClean="0"/>
              <a:t>Language is </a:t>
            </a:r>
            <a:r>
              <a:rPr lang="en-US" sz="3200" b="1" dirty="0" smtClean="0"/>
              <a:t>Turing decidable,</a:t>
            </a:r>
            <a:r>
              <a:rPr lang="en-US" sz="3200" dirty="0" smtClean="0"/>
              <a:t> or just </a:t>
            </a:r>
            <a:r>
              <a:rPr lang="en-US" sz="3200" b="1" dirty="0" smtClean="0"/>
              <a:t>decidable</a:t>
            </a:r>
            <a:r>
              <a:rPr lang="en-US" sz="3200" dirty="0" smtClean="0"/>
              <a:t>, if some Turing machine decides it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26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3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721"/>
    </mc:Choice>
    <mc:Fallback>
      <p:transition spd="slow" advTm="90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Turing machine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Simple theoretical machine</a:t>
            </a:r>
          </a:p>
          <a:p>
            <a:pPr marL="0" indent="0">
              <a:buNone/>
            </a:pPr>
            <a:endParaRPr lang="en-US" sz="1050" dirty="0" smtClean="0"/>
          </a:p>
          <a:p>
            <a:pPr marL="0" indent="0">
              <a:buNone/>
            </a:pPr>
            <a:r>
              <a:rPr lang="en-US" sz="4000" dirty="0" smtClean="0"/>
              <a:t>Can do anything a real computer can do!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3</a:t>
            </a:fld>
            <a:endParaRPr lang="en-US"/>
          </a:p>
        </p:txBody>
      </p:sp>
      <p:pic>
        <p:nvPicPr>
          <p:cNvPr id="3074" name="Picture 2" descr="Image result for turing mach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3193940"/>
            <a:ext cx="47625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37"/>
    </mc:Choice>
    <mc:Fallback>
      <p:transition spd="slow" advTm="49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Detour: “Turing test”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7675"/>
            <a:ext cx="7076090" cy="220011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A computer is “intelligent” if human investigator can’t tell if she’s talking to a human or a computer</a:t>
            </a:r>
            <a:endParaRPr lang="en-US" sz="36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4</a:t>
            </a:fld>
            <a:endParaRPr lang="en-US"/>
          </a:p>
        </p:txBody>
      </p:sp>
      <p:pic>
        <p:nvPicPr>
          <p:cNvPr id="2050" name="Picture 2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890" y="4147261"/>
            <a:ext cx="912220" cy="175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person stick fig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461" y="2447952"/>
            <a:ext cx="1357643" cy="136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compu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97" y="4790008"/>
            <a:ext cx="1924570" cy="17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229600" y="2646089"/>
            <a:ext cx="63062" cy="3710261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2056" idx="1"/>
          </p:cNvCxnSpPr>
          <p:nvPr/>
        </p:nvCxnSpPr>
        <p:spPr>
          <a:xfrm flipH="1">
            <a:off x="6859695" y="3129489"/>
            <a:ext cx="2174766" cy="1329634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6859695" y="4790008"/>
            <a:ext cx="1891302" cy="648097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2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300"/>
    </mc:Choice>
    <mc:Fallback>
      <p:transition spd="slow" advTm="96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5</a:t>
            </a:fld>
            <a:endParaRPr lang="en-US"/>
          </a:p>
        </p:txBody>
      </p:sp>
      <p:pic>
        <p:nvPicPr>
          <p:cNvPr id="4098" name="Picture 2" descr="Turing T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726" y="-51940"/>
            <a:ext cx="5204701" cy="640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474062" y="6259810"/>
            <a:ext cx="2897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http://</a:t>
            </a:r>
            <a:r>
              <a:rPr lang="en-US" sz="2400" dirty="0"/>
              <a:t>xkcd.com/329/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51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57"/>
    </mc:Choice>
    <mc:Fallback>
      <p:transition spd="slow" advTm="33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Turing machine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Simple theoretical machine</a:t>
            </a:r>
          </a:p>
          <a:p>
            <a:pPr marL="0" indent="0">
              <a:buNone/>
            </a:pPr>
            <a:endParaRPr lang="en-US" sz="1050" dirty="0" smtClean="0"/>
          </a:p>
          <a:p>
            <a:pPr marL="0" indent="0">
              <a:buNone/>
            </a:pPr>
            <a:r>
              <a:rPr lang="en-US" sz="4000" dirty="0" smtClean="0"/>
              <a:t>Can do anything a real computer can do!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6</a:t>
            </a:fld>
            <a:endParaRPr lang="en-US"/>
          </a:p>
        </p:txBody>
      </p:sp>
      <p:pic>
        <p:nvPicPr>
          <p:cNvPr id="3074" name="Picture 2" descr="Image result for turing mach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3193940"/>
            <a:ext cx="47625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6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09"/>
    </mc:Choice>
    <mc:Fallback>
      <p:transition spd="slow" advTm="31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903" y="1602098"/>
            <a:ext cx="3547485" cy="1608063"/>
          </a:xfrm>
          <a:prstGeom prst="rect">
            <a:avLst/>
          </a:prstGeom>
        </p:spPr>
      </p:pic>
      <p:pic>
        <p:nvPicPr>
          <p:cNvPr id="6" name="Picture 2" descr="Image result for turing mach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27" y="5167650"/>
            <a:ext cx="3739712" cy="169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8494"/>
          </a:xfrm>
        </p:spPr>
        <p:txBody>
          <a:bodyPr/>
          <a:lstStyle/>
          <a:p>
            <a:pPr algn="r"/>
            <a:r>
              <a:rPr lang="en-US" dirty="0" smtClean="0"/>
              <a:t>Review of machines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43" y="918495"/>
            <a:ext cx="7796049" cy="5286834"/>
          </a:xfrm>
        </p:spPr>
        <p:txBody>
          <a:bodyPr>
            <a:noAutofit/>
          </a:bodyPr>
          <a:lstStyle/>
          <a:p>
            <a:r>
              <a:rPr lang="en-US" sz="3200" dirty="0" smtClean="0"/>
              <a:t>Finite state automaton (Regular languages)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Push down automaton </a:t>
            </a:r>
            <a:br>
              <a:rPr lang="en-US" sz="3200" dirty="0" smtClean="0"/>
            </a:br>
            <a:r>
              <a:rPr lang="en-US" sz="3200" dirty="0" smtClean="0"/>
              <a:t>(Context free languages)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 smtClean="0"/>
              <a:t>Turing machine (beyond CFLs)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2" descr="Image resul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330" y="3329650"/>
            <a:ext cx="3570971" cy="18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91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46"/>
    </mc:Choice>
    <mc:Fallback>
      <p:transition spd="slow" advTm="97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625"/>
            <a:ext cx="10515600" cy="1032752"/>
          </a:xfrm>
        </p:spPr>
        <p:txBody>
          <a:bodyPr/>
          <a:lstStyle/>
          <a:p>
            <a:r>
              <a:rPr lang="en-US" dirty="0" smtClean="0"/>
              <a:t>Turing machine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240" y="985946"/>
            <a:ext cx="7596353" cy="53704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Infinite tape</a:t>
            </a:r>
          </a:p>
          <a:p>
            <a:endParaRPr lang="en-US" sz="1400" dirty="0" smtClean="0"/>
          </a:p>
          <a:p>
            <a:pPr marL="0" indent="0">
              <a:buNone/>
            </a:pPr>
            <a:r>
              <a:rPr lang="en-US" sz="3200" dirty="0" smtClean="0"/>
              <a:t>At each step</a:t>
            </a:r>
          </a:p>
          <a:p>
            <a:r>
              <a:rPr lang="en-US" sz="3200" dirty="0" smtClean="0"/>
              <a:t>Must move left/right on tape</a:t>
            </a:r>
          </a:p>
          <a:p>
            <a:r>
              <a:rPr lang="en-US" sz="3200" dirty="0" smtClean="0"/>
              <a:t>Can change state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Can change tape content</a:t>
            </a:r>
          </a:p>
          <a:p>
            <a:pPr marL="0" indent="0">
              <a:buNone/>
            </a:pPr>
            <a:r>
              <a:rPr lang="en-US" sz="3200" dirty="0" smtClean="0"/>
              <a:t>When reaches accept or reject state, terminates and outputs “accept” or “reject”</a:t>
            </a:r>
          </a:p>
          <a:p>
            <a:endParaRPr lang="en-US" sz="1400" dirty="0" smtClean="0"/>
          </a:p>
          <a:p>
            <a:pPr marL="0" indent="0">
              <a:buNone/>
            </a:pPr>
            <a:r>
              <a:rPr lang="en-US" sz="3200" dirty="0" smtClean="0"/>
              <a:t>Can loop forever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711966" y="1663151"/>
            <a:ext cx="2475186" cy="107721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Control</a:t>
            </a:r>
          </a:p>
          <a:p>
            <a:pPr algn="ctr"/>
            <a:endParaRPr lang="en-US" sz="800" dirty="0" smtClean="0"/>
          </a:p>
          <a:p>
            <a:pPr algn="ctr"/>
            <a:r>
              <a:rPr lang="en-US" sz="2400" dirty="0" smtClean="0"/>
              <a:t>State Machine</a:t>
            </a:r>
            <a:endParaRPr lang="en-US" sz="24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702973" y="3363800"/>
            <a:ext cx="4493172" cy="47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702973" y="3958319"/>
            <a:ext cx="4493172" cy="47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2"/>
          </p:cNvCxnSpPr>
          <p:nvPr/>
        </p:nvCxnSpPr>
        <p:spPr>
          <a:xfrm>
            <a:off x="8949559" y="2740369"/>
            <a:ext cx="23648" cy="6707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115097" y="2790474"/>
            <a:ext cx="2619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Read/write head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88138" y="4005615"/>
            <a:ext cx="970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Tape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76545" y="3389575"/>
            <a:ext cx="4577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0</a:t>
            </a:r>
            <a:r>
              <a:rPr lang="en-US" sz="3200" dirty="0" smtClean="0"/>
              <a:t>   </a:t>
            </a:r>
            <a:r>
              <a:rPr lang="en-US" sz="3200" dirty="0"/>
              <a:t>1</a:t>
            </a:r>
            <a:r>
              <a:rPr lang="en-US" sz="3200" dirty="0" smtClean="0"/>
              <a:t>   </a:t>
            </a:r>
            <a:r>
              <a:rPr lang="en-US" sz="3200" dirty="0"/>
              <a:t>0</a:t>
            </a:r>
            <a:r>
              <a:rPr lang="en-US" sz="3200" dirty="0" smtClean="0"/>
              <a:t>   </a:t>
            </a:r>
            <a:r>
              <a:rPr lang="en-US" sz="3200" dirty="0"/>
              <a:t>0</a:t>
            </a:r>
            <a:r>
              <a:rPr lang="en-US" sz="3200" dirty="0" smtClean="0"/>
              <a:t>   </a:t>
            </a:r>
            <a:r>
              <a:rPr lang="en-US" sz="3200" dirty="0"/>
              <a:t>1</a:t>
            </a:r>
            <a:r>
              <a:rPr lang="en-US" sz="3200" dirty="0" smtClean="0"/>
              <a:t>   </a:t>
            </a:r>
            <a:r>
              <a:rPr lang="en-US" sz="3200" dirty="0"/>
              <a:t>2</a:t>
            </a:r>
            <a:r>
              <a:rPr lang="en-US" sz="3200" dirty="0" smtClean="0"/>
              <a:t>   </a:t>
            </a:r>
            <a:r>
              <a:rPr lang="en-US" sz="3200" dirty="0"/>
              <a:t>1</a:t>
            </a:r>
            <a:r>
              <a:rPr lang="en-US" sz="3200" dirty="0" smtClean="0"/>
              <a:t>   </a:t>
            </a:r>
            <a:r>
              <a:rPr lang="en-US" sz="3200" dirty="0"/>
              <a:t>0</a:t>
            </a:r>
            <a:r>
              <a:rPr lang="en-US" sz="3200" dirty="0" smtClean="0"/>
              <a:t>   </a:t>
            </a:r>
            <a:r>
              <a:rPr lang="en-US" sz="3200" dirty="0"/>
              <a:t>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952" y="45624"/>
            <a:ext cx="2947214" cy="149252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488800" y="281880"/>
              <a:ext cx="632520" cy="361224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79440" y="272520"/>
                <a:ext cx="651240" cy="363096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025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353"/>
    </mc:Choice>
    <mc:Fallback>
      <p:transition spd="slow" advTm="205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9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86717" y="4496071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>
                <a:solidFill>
                  <a:schemeClr val="tx1"/>
                </a:solidFill>
              </a:rPr>
              <a:t>2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900913" y="4474888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>
                <a:solidFill>
                  <a:schemeClr val="tx1"/>
                </a:solidFill>
              </a:rPr>
              <a:t>3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552688" y="4056734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69105" y="3392557"/>
                <a:ext cx="17322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105" y="3392557"/>
                <a:ext cx="1732269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8427197" y="4463262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>
                <a:solidFill>
                  <a:schemeClr val="tx1"/>
                </a:solidFill>
              </a:rPr>
              <a:t>4</a:t>
            </a:r>
            <a:endParaRPr 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224241" y="4308198"/>
                <a:ext cx="182203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241" y="4308198"/>
                <a:ext cx="1822037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>
            <a:stCxn id="5" idx="6"/>
            <a:endCxn id="6" idx="2"/>
          </p:cNvCxnSpPr>
          <p:nvPr/>
        </p:nvCxnSpPr>
        <p:spPr>
          <a:xfrm flipV="1">
            <a:off x="4376489" y="4959675"/>
            <a:ext cx="1524424" cy="21183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890685" y="4876139"/>
            <a:ext cx="1524424" cy="21183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6066977" y="4032026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83394" y="3367849"/>
                <a:ext cx="168533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394" y="3367849"/>
                <a:ext cx="1685333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738530" y="4283490"/>
                <a:ext cx="17322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530" y="4283490"/>
                <a:ext cx="1732269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1030383" y="1426606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44579" y="1405423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236834" y="949811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070863" y="1393797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>
            <a:stCxn id="17" idx="6"/>
            <a:endCxn id="18" idx="2"/>
          </p:cNvCxnSpPr>
          <p:nvPr/>
        </p:nvCxnSpPr>
        <p:spPr>
          <a:xfrm flipV="1">
            <a:off x="2020155" y="1890210"/>
            <a:ext cx="1524424" cy="21183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534351" y="1806674"/>
            <a:ext cx="1524424" cy="21183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3710643" y="962561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735601" y="2347442"/>
            <a:ext cx="4609070" cy="395692"/>
          </a:xfrm>
          <a:custGeom>
            <a:avLst/>
            <a:gdLst>
              <a:gd name="connsiteX0" fmla="*/ 4609070 w 4609070"/>
              <a:gd name="connsiteY0" fmla="*/ 0 h 395692"/>
              <a:gd name="connsiteX1" fmla="*/ 2755556 w 4609070"/>
              <a:gd name="connsiteY1" fmla="*/ 395416 h 395692"/>
              <a:gd name="connsiteX2" fmla="*/ 0 w 4609070"/>
              <a:gd name="connsiteY2" fmla="*/ 49427 h 395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09070" h="395692">
                <a:moveTo>
                  <a:pt x="4609070" y="0"/>
                </a:moveTo>
                <a:cubicBezTo>
                  <a:pt x="4066402" y="193589"/>
                  <a:pt x="3523734" y="387178"/>
                  <a:pt x="2755556" y="395416"/>
                </a:cubicBezTo>
                <a:cubicBezTo>
                  <a:pt x="1987378" y="403654"/>
                  <a:pt x="993689" y="226540"/>
                  <a:pt x="0" y="49427"/>
                </a:cubicBezTo>
              </a:path>
            </a:pathLst>
          </a:custGeom>
          <a:noFill/>
          <a:ln w="57150">
            <a:solidFill>
              <a:srgbClr val="0000FF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060635" y="5751901"/>
            <a:ext cx="1804087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accept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293918" y="5751901"/>
            <a:ext cx="1804087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reject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/>
          <p:cNvCxnSpPr>
            <a:endCxn id="31" idx="1"/>
          </p:cNvCxnSpPr>
          <p:nvPr/>
        </p:nvCxnSpPr>
        <p:spPr>
          <a:xfrm>
            <a:off x="3944738" y="5455053"/>
            <a:ext cx="613382" cy="438839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3"/>
            <a:endCxn id="30" idx="0"/>
          </p:cNvCxnSpPr>
          <p:nvPr/>
        </p:nvCxnSpPr>
        <p:spPr>
          <a:xfrm flipH="1">
            <a:off x="7962679" y="5290844"/>
            <a:ext cx="609467" cy="461057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526924" y="5612593"/>
                <a:ext cx="17398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#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#,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924" y="5612593"/>
                <a:ext cx="1739835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8358911" y="5337209"/>
                <a:ext cx="17398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#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#,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8911" y="5337209"/>
                <a:ext cx="1739835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1874239" y="132321"/>
            <a:ext cx="1804087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accept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6972806" y="182734"/>
            <a:ext cx="1804087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reject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6869899" y="1078679"/>
            <a:ext cx="598828" cy="422860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1610775" y="996044"/>
            <a:ext cx="598828" cy="422860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/>
          <p:cNvSpPr/>
          <p:nvPr/>
        </p:nvSpPr>
        <p:spPr>
          <a:xfrm>
            <a:off x="8696996" y="4005133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8413413" y="3340956"/>
                <a:ext cx="17322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3413" y="3340956"/>
                <a:ext cx="1732269" cy="58477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419768" y="2962538"/>
                <a:ext cx="17322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9768" y="2962538"/>
                <a:ext cx="1732269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772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animBg="1"/>
      <p:bldP spid="11" grpId="0"/>
      <p:bldP spid="14" grpId="0" animBg="1"/>
      <p:bldP spid="15" grpId="0"/>
      <p:bldP spid="16" grpId="0"/>
      <p:bldP spid="30" grpId="0" animBg="1"/>
      <p:bldP spid="31" grpId="0" animBg="1"/>
      <p:bldP spid="37" grpId="0"/>
      <p:bldP spid="38" grpId="0"/>
      <p:bldP spid="39" grpId="0" animBg="1"/>
      <p:bldP spid="40" grpId="0" animBg="1"/>
      <p:bldP spid="44" grpId="0" animBg="1"/>
      <p:bldP spid="45" grpId="0"/>
      <p:bldP spid="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5.1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2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7.7|1.9|73.9|12.3|5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5.6|15.3|21.1|93.1|2.7|9.3|20.1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4|66.8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|53|17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26.8|26.6|14.2|3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76.3|32.4|67.8|2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5050</TotalTime>
  <Words>1471</Words>
  <Application>Microsoft Office PowerPoint</Application>
  <PresentationFormat>Widescreen</PresentationFormat>
  <Paragraphs>271</Paragraphs>
  <Slides>26</Slides>
  <Notes>1</Notes>
  <HiddenSlides>6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MV Boli</vt:lpstr>
      <vt:lpstr>Office Theme</vt:lpstr>
      <vt:lpstr>CISC 4090 Theory of Computation</vt:lpstr>
      <vt:lpstr>Alan Turing (1912-1954)</vt:lpstr>
      <vt:lpstr>Turing machine</vt:lpstr>
      <vt:lpstr>Detour: “Turing test”</vt:lpstr>
      <vt:lpstr>PowerPoint Presentation</vt:lpstr>
      <vt:lpstr>Turing machine</vt:lpstr>
      <vt:lpstr>Review of machines</vt:lpstr>
      <vt:lpstr>Turing machine structure</vt:lpstr>
      <vt:lpstr>PowerPoint Presentation</vt:lpstr>
      <vt:lpstr>A Turing Machine for B={w#w|w∈{0,1}^∗}</vt:lpstr>
      <vt:lpstr>Strategy:</vt:lpstr>
      <vt:lpstr>Strategy, in more detail:</vt:lpstr>
      <vt:lpstr>Turing machine: the formal definition</vt:lpstr>
      <vt:lpstr>The transition function</vt:lpstr>
      <vt:lpstr>The transition function</vt:lpstr>
      <vt:lpstr>The transition function</vt:lpstr>
      <vt:lpstr>The transition function</vt:lpstr>
      <vt:lpstr>The transition function</vt:lpstr>
      <vt:lpstr>Strategy: B={w#w|w∈{0,1}^∗}</vt:lpstr>
      <vt:lpstr>Strategy: B={w#w|w∈{0,1}^∗}</vt:lpstr>
      <vt:lpstr>Strategy: B={w#w|w∈{0,1}^∗}</vt:lpstr>
      <vt:lpstr>Strategy: B={w#w|w∈{0,1}^∗}</vt:lpstr>
      <vt:lpstr>Strategy: B={w#w|w∈{0,1}^∗}</vt:lpstr>
      <vt:lpstr>Strategy: B={w#w|w∈{0,1}^∗}</vt:lpstr>
      <vt:lpstr>Some TM details for B={w#w|w∈{0,1}^∗} </vt:lpstr>
      <vt:lpstr>“Turing recognizable” vs. “Decidable”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CISC 4090 Theory of Computation</dc:title>
  <dc:creator>ddleeds</dc:creator>
  <cp:lastModifiedBy>ddleeds</cp:lastModifiedBy>
  <cp:revision>131</cp:revision>
  <dcterms:created xsi:type="dcterms:W3CDTF">2017-02-16T02:18:59Z</dcterms:created>
  <dcterms:modified xsi:type="dcterms:W3CDTF">2017-10-11T03:28:15Z</dcterms:modified>
</cp:coreProperties>
</file>