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tags/tag7.xml" ContentType="application/vnd.openxmlformats-officedocument.presentationml.tags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ppt/tags/tag9.xml" ContentType="application/vnd.openxmlformats-officedocument.presentationml.tags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1:46:53.6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32080">
    <iact:property name="dataType"/>
    <iact:actionData xml:id="d0">
      <inkml:trace xmlns:inkml="http://www.w3.org/2003/InkML" xml:id="stk0" contextRef="#ctx0" brushRef="#br0">14944 2455 0,'0'22'106,"0"20"-95,0 0 4,0 1-9,0-1 0,0 21 4,0 22-1,0 21 1,0 21-1,0-21 1,0-22 0,-22 22 0,1-21-1,21 42 1,0-42 0,0 20 0,0-20-1,0 21 6,0-64-10,0 1 4,-21-22 1,21 0 1,0 0 9,-21-21 2,21-21 42,0-21-44,0-1-11,0 22 5,0-21-9,0-1 5,0 1 0,0-21-1,0 20 0,0 1 2,0-22-1,0 22-1,0 0 0,0-22 2,21 22-2,0-22 1,-21 1-1,0-22 2,0 22-2,21 20 1,-21 1-1,0 0 2,22 21-2,-22-43 6,21 43 3,-21 0-13,21 21 5,-21-21 2,0-1 0,21 1-8,0-21 20,0 42-18,-21-21 14,22 0-7,-22-1 3,21 1-7,0 0 2,0-42-2,21 41 1,-42 1 0,43 0-1,-43 0 1,42 0 0,-42 0 28,21 21-28,-21 21 107,21 0-108,1 0 5,-1 43-8,0-22 4,21 0-1,-42-21 1,0 43 0,21-22-1,1-21 1,-22 1-1,0-1 1,0 0 0,0 0 13,0 0-17,0 22 14,0-22-11,0 0 1,0 21 0,0-21 0,0 1-1,0-1 4,0 21-4,-22-21-2,22 0 2,-21 1 11,0-22-9,0 21 1,0 0-6,0-21 3,-1 21 1,1-21 0,0 0 0,-21 0 0,21 0 0,-1 0 0,-20 0 0,0 0-1,21 0 0,-1 0 1,-20 0 0,21 0 9,0 0 0,0 0 1,-1 0-10,44 0 58</inkml:trace>
    </iact:actionData>
  </iact:action>
  <iact:action type="add" startTime="34585">
    <iact:property name="dataType"/>
    <iact:actionData xml:id="d1">
      <inkml:trace xmlns:inkml="http://www.w3.org/2003/InkML" xml:id="stk1" contextRef="#ctx0" brushRef="#br0">16002 2561 0,'0'21'106,"-21"-21"-84,21 22-15,0-1 6,-21 0 2,-1 0-5,22 0 5,0 0-1,-21 1 10,21-1-22,0 0 4,-21 21 0,0-42 5,21 21-1,-21 22-2,0-22 3,21 0-2,0 21 0,-22-42 5,22 43-7,-21 20 1,21-42 3,0 22-3,0-1 3,0 22-2,0-43 1,0 42-1,0-42 2,0 1-1,0-1-1,0 0 2,0 21 9,0-21-13,0 1 5,0 20-5,0-21 5,0 21-4,0-20 2,0 20 3,21-21-7,-21 21 5,0 1-2,0-22 1,22-21 0,-22 42-1,21-42 11,-21 21-11,21-21 11,0 0 29,-21 22-11,21-22-19,0 0 11,-21 21 2,22-21-14,-1 0-1,-21 21 2,42-21-8,-21 0 18,-21 21-19,21-21 9</inkml:trace>
    </iact:actionData>
  </iact:action>
  <iact:action type="add" startTime="36808">
    <iact:property name="dataType"/>
    <iact:actionData xml:id="d2">
      <inkml:trace xmlns:inkml="http://www.w3.org/2003/InkML" xml:id="stk2" contextRef="#ctx0" brushRef="#br0">16341 3662 0,'0'-42'27,"0"-1"-16,0 1-2,0 0 6,0-1-6,0 1-4,0-22 8,21 43-6,-21-21 2,21 0 1,0-22-1,0 1 1,0-22 0,-21 0 0,22 22 0,-1-1 0,0 1-1,-21 20 1,42-20-1,-21 42 1,1-22 0,-22 1-1,42-21 2,-42 20-2,21 22 0,0-21 1,-21 21 0,0-1 0,0 44 47,0-1-41,0 0 3,0 0-14,0 0 5,0 0-1,0 22 11,0-22-1,0 0-9,0 0-1,0 0 1,0 1 0,0 41 3,0 1-7,0-1 4,21 43 1,-21 21-2,0-64 0,22-20 1,-1-1 0,-21-21 0,0 22-1,0-22 0,0 21 0,21-21 1,-21 43-1,0-43 2,21-21-1,-21 42 0,0-21 20,0 1-21,0-1 10,0 0 1,0 0-11,0 0 12</inkml:trace>
    </iact:actionData>
  </iact:action>
  <iact:action type="add" startTime="38371">
    <iact:property name="dataType"/>
    <iact:actionData xml:id="d3">
      <inkml:trace xmlns:inkml="http://www.w3.org/2003/InkML" xml:id="stk3" contextRef="#ctx0" brushRef="#br0">16489 2963 0,'21'0'78,"0"0"-67,21 0 6,-20 0-7,-1 0 0,0 0 5,0 0-10,0 0 4,0 0 0,1 0 11</inkml:trace>
    </iact:actionData>
  </iact:action>
  <iact:action type="add" startTime="39644">
    <iact:property name="dataType"/>
    <iact:actionData xml:id="d4">
      <inkml:trace xmlns:inkml="http://www.w3.org/2003/InkML" xml:id="stk4" contextRef="#ctx0" brushRef="#br0">17187 2413 0,'0'21'48,"0"0"-28,0 1-11,0-1 10,0 21-4,0-21 0,0 22-7,0-22 12,0 0-10,0 0-1,0 0 11,0 0 39</inkml:trace>
    </iact:actionData>
  </iact:action>
  <iact:action type="add" startTime="40732">
    <iact:property name="dataType"/>
    <iact:actionData xml:id="d5">
      <inkml:trace xmlns:inkml="http://www.w3.org/2003/InkML" xml:id="stk5" contextRef="#ctx0" brushRef="#br0">17484 3366 0,'0'21'46,"-22"0"-26,22 0-10,0 21 4,-21-20-9,21-1 5,-21 21-1,21 0 0,0-20 2,-21-1-1,0 0-1,21 0 1,0 0-1,-21 0 1,21 1 0,-22-22 6,1 0-8,21 21 2,-21-21 7</inkml:trace>
    </iact:actionData>
  </iact:action>
  <iact:action type="add" startTime="41944">
    <iact:property name="dataType"/>
    <iact:actionData xml:id="d6">
      <inkml:trace xmlns:inkml="http://www.w3.org/2003/InkML" xml:id="stk6" contextRef="#ctx0" brushRef="#br0">18034 2392 0,'0'21'47,"0"0"-27,0 0 0,0 22-10,0 20 5,0 1-11,0-1 6,0 43 1,0-21 4,0-1-10,0-20 8,0-22-10,0 43 7,0-22 0,0 1-2,0 21 5,-21-22-5,21 1 1,0-22 1,0 0 0,0-21 10,0-42 78,0 0-81,0 0-7,0-21 4,-21-1-8,21-20 9,0-1-10,0 22 4,0-22 2,0 22 2,0-21-8,0 20 10,0-20-11,0-1 13,0 1-14,0-22 7,0 22 0,0-1 7,21 1-14,0 20 5,0 1 2,-21 21 0,0 0-1,21 21 1,-21-22 10,21 22 0,1 0 14,-1 0-17,0 0 18,0 0-15,0 0-10,0 22 4,1-22 6,-1 0-19,0 0 3,-21 21 5,21-21 11,0 0-9,-21 21 4,0 0 7,0 0-3,0 0 0,0 1 1,0-1-10,-21 21 0,21-21-1,-21 0 2,0 1-2,21-1 1,-43 0-1,22 42 2,-21-41-2,0 20 2,-22 0-3,22 1 2,-22-43 0,22 21-1,42 0 1,-42-21-1,20 0 11,44 0 96,-1 0-95,0 0-2,0 0 0,21 0-8,-20 0-3,20 0 5,0 0 6,1 0-18,20 0 5,1 0 7,-22 21-6,0 21 6,1 1-7,-22-1 8,21 22-9,-42-22 9,21 0-8,-21 1 8,21-1-9,-21 0 5,0 1-1,0-22 9,0 0-13,0 0 2,-21-21 13,0 0-10,0 21 8,-21-21-8,20 0-1,1 21 2,0-21 1,-21 0-5,21 22 3,-22-1 0,22-21-1,-21 0 1,-1 42 0,22-42-2,0 21 5,0 0-5,0-21 11,0 0 0,21-21 50,0 0-50</inkml:trace>
    </iact:actionData>
  </iact:action>
  <iact:action type="add" startTime="44780">
    <iact:property name="dataType"/>
    <iact:actionData xml:id="d7">
      <inkml:trace xmlns:inkml="http://www.w3.org/2003/InkML" xml:id="stk7" contextRef="#ctx0" brushRef="#br0">18775 2328 0,'0'22'77,"0"-1"-75,0 0 6,0 0 0,21 21 13,0-20-13,-21-1 4,0 0-5,21-21 7,-21 21 4,21 0-17,-21 0 14,0 1-4,22-22 2,-22 21-7,0 0 9,0 0-10,0 0 9,21 22-9,-21-22 10,0 42-12,0-42 9,0 22-3,0-22 8,0 21-13,0-21 14,0 22 1,0-22 2,0 21-14,0-21 4,0 22-2,0-22 1,0 21-1,-21-21 1,21 1 0,-22 20 1,22-21-2,0 0 1,-21-21-1,21 21 5,-21-21 11,0 0 3,21 22-17,-21-22 3,21 21 11,-21 0-16,21 0 1,-22 21 9,1-20 1,21-1-10,-21 0 4,21 0-9,0 0 28,-21-21-10</inkml:trace>
    </iact:actionData>
  </iact:action>
  <iact:action type="add" startTime="47237">
    <iact:property name="dataType"/>
    <iact:actionData xml:id="d8">
      <inkml:trace xmlns:inkml="http://www.w3.org/2003/InkML" xml:id="stk8" contextRef="#ctx0" brushRef="#br0">19410 2942 0,'21'0'105,"0"0"-95,0 0 15,22 0-21,-22 0 6,0 0 0,0 0-1,0 0 2,0 0-2,22 0 1,-22 0 8,0 0-8</inkml:trace>
    </iact:actionData>
  </iact:action>
  <iact:action type="add" startTime="48217">
    <iact:property name="dataType"/>
    <iact:actionData xml:id="d9">
      <inkml:trace xmlns:inkml="http://www.w3.org/2003/InkML" xml:id="stk9" contextRef="#ctx0" brushRef="#br0">19304 3387 0,'21'0'66,"0"0"-45,0 0-14,1 0 3,20 0 0,21-21 0,-20 21 0,-1 0-1,0 0 1,-20 0-1,20 0 1,-21 0 16</inkml:trace>
    </iact:actionData>
  </iact:action>
  <iact:action type="add" startTime="49314">
    <iact:property name="dataType"/>
    <iact:actionData xml:id="d10">
      <inkml:trace xmlns:inkml="http://www.w3.org/2003/InkML" xml:id="stk10" contextRef="#ctx0" brushRef="#br0">20066 3704 0,'21'0'57,"0"0"-37,-21 21 56,0 1-40,-21-22 18,0 0-37,0 0 7,0 0 11,42 0 71,0-22-86,0 22 8,0 0 4,-21 22 53,-21-22-46</inkml:trace>
    </iact:actionData>
  </iact:action>
  <iact:action type="add" startTime="51266">
    <iact:property name="dataType"/>
    <iact:actionData xml:id="d11">
      <inkml:trace xmlns:inkml="http://www.w3.org/2003/InkML" xml:id="stk11" contextRef="#ctx0" brushRef="#br0">20468 2582 0,'21'0'47,"0"0"31,22 0-50,-22 0-4,0 0-19,0 0 5,0 0-1,1 0 11,-1 0-10,0 0 0,0 22 9,0-22-10,0 0 1,-21 21 6,22-21-12,-22 21 5,21-21 2,-21 21 8,0 0-10,21 0 21,-21 22-1,0-22-9,0 0-11,0 21 15,0-20-19,0 20 3,0 0 2,0 1 0,-21-1 4,21-21-5,0 0-2,-21 0 5,21 1-5,-22-1 12,22 0 1,-21-21-12,0 42 3,21 1 3,-21-1-9,0 0 5,0 1 1,21-1-2,-43 21 1,43-41-1,-21-1 1,0 0 0,21 0-1,-21-21 1,21 21 0,-21-21 0,-1 0 9,1 0 4,0 21 7,0-21-5,0 0-15,21 22-1,21-22 166,0 0-136,0 0-20,0 0-9,1 0 0,-1 0-1,0 0 1,0 0-1,0 0 1,0 0 0,22 0-1,-22 0 1,0 0 0,0 0 0,0 0-1,1 0 1,-1 0 0,21 0 9,-21 0 15</inkml:trace>
    </iact:actionData>
  </iact:action>
  <iact:action type="add" startTime="53732">
    <iact:property name="dataType"/>
    <iact:actionData xml:id="d12">
      <inkml:trace xmlns:inkml="http://www.w3.org/2003/InkML" xml:id="stk12" contextRef="#ctx0" brushRef="#br0">21632 2625 0,'-21'0'85,"0"0"-56,0 0-9,0 0-11,-1 0 10,1 0-8,-21 0 10,21 0-14,0 0 3,-22 0 0,1 0 0,21 0 0,-22 0-1,22 0 1,0 0 0,0 0-1,0 0 1,42 21 243,0-21-233,-21 21-1,0 0 0,0 22-9,21-22-1,-21 21 2,0-21-2,21 22 2,-21-22-3,0 21 6,0 0-8,0-20 14,0 20-8,0-21-5,22 0 6,-22 0-7,0 1 14,0-1 8,0-42 60,21 21-69,-21-22-10,0 1 40,21 21-29,0-21-11,0 21 11,0 0-11,1 0 1,-1 0 1,21 0-4,-21 0 14,0 0 4,1 0-22,-1 21 17,0-21-10,-21 21-1,21 1 1,-21-1 5,0 0-7,21 0-3,-21 0 5,0 22 9,0-22 4,0 0-16,21 0 3,-21 0 2,0 0-4,0 1 1,0-1 21,-21-21 33,0 21-59,0 0 12,0-21-12,0 21 7,-1-21-3,1 21 12,21 1-11,-21-22 16,0 0 37,0 0-42,0 0-10,-1 0 20,1 0 251,0 0-195,0 0-12,0 0-57,0 0 10</inkml:trace>
    </iact:actionData>
  </iact:action>
  <iact:action type="add" startTime="135911">
    <iact:property name="dataType"/>
    <iact:actionData xml:id="d13">
      <inkml:trace xmlns:inkml="http://www.w3.org/2003/InkML" xml:id="stk13" contextRef="#ctx0" brushRef="#br0">23558 1482 0,'-21'0'269,"21"21"-259,-21-21 0,0 42 0,0-42-1,21 21 1,-21 1 0,21-1-1,-22 0 1,1 0 0,21 0 0,-21-21-1,21 21 6,-21 1 8,21-1 8,-21 0-12,0 0 0,21 0 0,0 0 5,-22 1-18,22-1 10,0 0 6,0 0-3,22 0 11,-1-21-21,-21 21 1,21 1 10,-21-1-11,21 0 15,0 0-7,0-21-10,1 21 13,-1 0-10,0-21 9,0 0-8,-21 22-2,21-22 14,-21 21 110,-21-21-77,0 21-46,0 0 10,0 0 0,-1 22-11,1-22 3,0 21-5,-21 22 5,21-22-2,-1-21 0,-20 43-3,42-43 7,-21 0-8,0 0 3,21 0 1,0 0-1,-21 1 21,21-1 5,0 0-2,0 0-23,0 0 39,21-21 8,0 21-46,0-21 11,21 0-17,-20 0 19,20 22-8,-42-1 4,21-21-11,0 21 20,0-21 11,1 0-20,-22 21-11,21-21 20,-21 21 131,0 0-144,-21-21 12,-1 22-19,1-22 2,-21 0 8,42 21-10,-21 0 6,-22-21-11,43 21 7,-42 0 3,42 0-10,-21 22 7,0-43-2,21 42 1,0-21 9,-21 0-9,21 1-1,0-1 1,0 21 9,0-21 0,0 0-8,0 1-1,0-1 0,0 0 9,0 0 0,0 0-9,0 0 10,0 1-1,0-1-10,21 0 1,0 0 4,-21 0-9,21 0 5,-21 1 0,21-1 0,-21 0 0,21 0-1,-21 0 1,0 0-1,22 1 1,-1-22 0,-21 42-1,21-42 2,0 21-2,0-21 1,-21 21-1,21-21 1,1 0 0,-1 21 0,0 1 10,0-22-12,0 21 2,0-21 10,1 0-5,-1 21-10,0-21 4,0 0 11</inkml:trace>
    </iact:actionData>
  </iact:action>
  <iact:action type="add" startTime="141115">
    <iact:property name="dataType"/>
    <iact:actionData xml:id="d14">
      <inkml:trace xmlns:inkml="http://www.w3.org/2003/InkML" xml:id="stk14" contextRef="#ctx0" brushRef="#br0">24701 2434 0,'22'0'95,"-1"0"-85,0 0 2,21 0-5,-21 0 3,22 0 1,-1 0 8,0 0-18,22 0 7,-22 0 4,22 0-4,-22 0 5,22 0-7,-1 0 8,1 0-8,-22 0 7,21 0-6,-20 0 1,-1 0 2,0 0 5,-20 0-9,20 0 2,0 0 2,-21 0 6,1 0-9</inkml:trace>
    </iact:actionData>
  </iact:action>
  <iact:action type="add" startTime="142795">
    <iact:property name="dataType"/>
    <iact:actionData xml:id="d15">
      <inkml:trace xmlns:inkml="http://www.w3.org/2003/InkML" xml:id="stk15" contextRef="#ctx0" brushRef="#br0">24765 3789 0,'21'0'38,"21"0"-19,-20 0-5,-1 0-8,0 0 3,21 0 1,-21 0 0,22 0 8,-22 0-17,21 0 8,1 0 1,-1 0 0,0 0 0,1 21-1,20 0 5,1-21-9,-22 21 9,0-21-9,1 0 10,-22 0-9,21 0 2,22 0 4,-1 22 1,1-22-7,-22 0 3,0 21 1,1-21 5,-22 0-8,0 0 0</inkml:trace>
    </iact:actionData>
  </iact:action>
  <iact:action type="add" startTime="151442">
    <iact:property name="dataType"/>
    <iact:actionData xml:id="d16">
      <inkml:trace xmlns:inkml="http://www.w3.org/2003/InkML" xml:id="stk16" contextRef="#ctx0" brushRef="#br0">28850 7705 0,'21'0'104,"0"0"-83,1 0-12,-1 0 0,0 0 1,0 0 0,21 0-1,-42-21 1,22 21 0,-1 0-1,0 0 11,0 0-10,0 0-1</inkml:trace>
    </iact:actionData>
  </iact:action>
  <iact:action type="add" startTime="152655">
    <iact:property name="dataType"/>
    <iact:actionData xml:id="d17">
      <inkml:trace xmlns:inkml="http://www.w3.org/2003/InkML" xml:id="stk17" contextRef="#ctx0" brushRef="#br0">28808 8022 0,'21'0'57,"0"0"-48,21 0 17,1 0-22,-22 0 5,21 0 1,-21 0 0,43 0-1,-22 0 2,1 0-2,-1 0 0,0 0 0,-21 0 1,22 0 0,-22 0 0,-21-42 57</inkml:trace>
    </iact:actionData>
  </iact:action>
  <iact:action type="add" startTime="153897">
    <iact:property name="dataType"/>
    <iact:actionData xml:id="d18">
      <inkml:trace xmlns:inkml="http://www.w3.org/2003/InkML" xml:id="stk18" contextRef="#ctx0" brushRef="#br0">29951 8297 0,'0'22'215,"-21"-22"-198,-1 0-5,-20 0-5,0 21 3,21-21 0,-1 0-1,1 0 1,0 0 2,21-21 17,0-1-2,0 1-7,21 21-9,0-21 14,1 0-10,-1 21 11,0 0-6,0 0 15,0 21-12,-21 0 12,0 0-2,0 1-4,0-1-19,-21 0 42,0-21-30,0 0-15,0 0 21,-1 0 66,22-21 22,0 0-104,0 63 16</inkml:trace>
    </iact:actionData>
  </iact:action>
  <iact:action type="add" startTime="155811">
    <iact:property name="dataType"/>
    <iact:actionData xml:id="d19">
      <inkml:trace xmlns:inkml="http://www.w3.org/2003/InkML" xml:id="stk19" contextRef="#ctx0" brushRef="#br0">30628 7535 0,'-21'0'144,"0"0"-135,0 0 6,-1 0 0,1 0 4,21 22-11,-21-1 3,0-21 2,0 21 3,21 0 23,-21-21-19,21 21-11,0 0 8,-22-21-13,1 22 5,21-1 2,-21 0 4,0-21-3,21 21-3,0 0 30,0 0-16,0 1-17,-21-22 16,0 21-12,21 0-3,0 0 6,-22 21-6,1-20 6,21 20-7,0-21 3,0 21 2,0-20-2,0-1 1,0 0-1,0 21 1,0 1 10,21-22-1,1-21 0,-22 21 1,21-21-10,21 0 12,-42 21-15,21 0 2,0 0 11,1 1 0,-1-22-12,0 0 74,0 0-66,0 0 14,0-22-21,1 22 23,-22-21 141,0 0-145,0 0-8,0-21-6,21-1 0,-21 1-3,0 21-3,0 0 3,0-1-2,0 1 178,-21 21-104,-1 0-69,1 0-5,0 0 5,0 0 0,0 0 16,0 0-1,-1 0-19,1 0 18,0 0 3,0 0 17,0 0-29,0 0 11</inkml:trace>
    </iact:actionData>
  </iact:action>
  <iact:action type="add" startTime="211378">
    <iact:property name="dataType"/>
    <iact:actionData xml:id="d20">
      <inkml:trace xmlns:inkml="http://www.w3.org/2003/InkML" xml:id="stk20" contextRef="#ctx0" brushRef="#br1">1672 9631 0,'21'0'34,"0"0"-29,1 0 3,20 0 2,-21 0 1,21 0-2,-20 0 1,-1 0-1,21 0 1,0 0 1,1 0-3,20 0 2,-20 0 0,41 0-1,-20 0 0,20-21 2,1 21-1,0 0-1,-1 0 1,22 0-1,-21 0 4,0-21-7,-22 21 6,1 0-4,-22 0 2,-21 0 9,0 0 4,0 0 217,1 0-220,-1 0-1,0 0 0,0 0-5,0 0 5,0 0-13,1 0 14,-1 0-6,0 0-8,-21 21 2,21-21 3,0 0 9</inkml:trace>
    </iact:actionData>
  </iact:action>
  <iact:action type="add" startTime="215272">
    <iact:property name="dataType"/>
    <iact:actionData xml:id="d21">
      <inkml:trace xmlns:inkml="http://www.w3.org/2003/InkML" xml:id="stk21" contextRef="#ctx0" brushRef="#br1">27580 2434 0,'64'0'60,"-43"0"-43,0 0 2,0 0-9,21 0 10,-20 0-5,-1 0-7,0 0 7,21 0-5,-21 0 12,22 0-15,-22 0 3,0 0-1,0 0 1,0 0 1,1 0-2,20 0 1,-21 0 0,0 0 0,0 0-2,43 0 5,-43 0-6,0 0 7,22 0-7,-1 0 2,-21 0 1,0 0 0,0 0-2,22 0 4,-1 0-5,-21 0 6,0 0 5,22 0-17,-22 0 5,0 0 8,0 0-8,43 0 9,-43 0 0,21 0-6,-21 0 10,22 0-2,-22 0-13,0 0 4,21 0 3,1 0 6,-22 0-13,0 0 3,0 0 3,0 0 9,1 0 1,-1 0-10,0 0 9,0 0 1,0 0 18,0 0-10,1 0 2,-1 0-10,0 0 10,0 0-22</inkml:trace>
    </iact:actionData>
  </iact:action>
  <iact:action type="add" startTime="217595">
    <iact:property name="dataType"/>
    <iact:actionData xml:id="d22">
      <inkml:trace xmlns:inkml="http://www.w3.org/2003/InkML" xml:id="stk22" contextRef="#ctx0" brushRef="#br1">29273 2265 0,'0'-21'54,"0"-22"45,0 1-92,0 0 4,0-1-1,0 1 1,0 0-4,0-22 4,0 1-2,0 20 4,0-20-1,0 21-5,0-1 0,0-20 3,0 20 0,0-20 0,0 21 0,0-1-1,0 1 2,0-22-3,0 43 5,0 0-7,0 0 7,0-21-6,0 20 5,0-20-5,0 21 6,0-21-7,0 20 7,0 1-6,0-21 6,0 21 2,0-22 10,0 22-24,0 0 3,0 0 12,0-21-13,0 20 6,0 1 2,0-21 6</inkml:trace>
    </iact:actionData>
  </iact:action>
  <iact:action type="add" startTime="220332">
    <iact:property name="dataType"/>
    <iact:actionData xml:id="d23">
      <inkml:trace xmlns:inkml="http://www.w3.org/2003/InkML" xml:id="stk23" contextRef="#ctx0" brushRef="#br1">27559 5271 0,'21'0'27,"0"0"-18,22 0 1,-22 0 0,21 0-1,22 0 0,-22 0 1,43 0 0,20 0 0,-20 0 0,-21 0-1,20 0 1,-20 0-1,-1 0 1,1 0 0,-22 0 0,0 0 0,22 0 2,-22 0-5,1 0 2,-1 0 1,0 0 0,22 0-1,-43 0 1,21 0 1,-21 21-2,1-21 1,-1 0-1,0 0 5,0 0 5,0 0 6,0 0-14,1 0 8,20 0 4,-21 0-7,0 0-7,22 0 11,-22 0 0,21 0-1,-21 0 2,22 0-13,-22 0 11,-21-21 127,0-1-136,0 1 12,0-21-15,0 0 16,0 20-17,0-20 3,0 0 1,0 21 0,0-22 0,0 22 2,0 0 5,0 0-9,0 0 3,0-1 9,0 1-1,0 0-9,0 0 9,0 0-9,0-22 8,0 22 3,0 0 192,0 0-204,0 0 2,0 0-2,0-1 1,0 1 0,-21 21-1,21-21 1,0 0 0</inkml:trace>
    </iact:actionData>
  </iact:action>
  <iact:action type="add" startTime="232954">
    <iact:property name="dataType"/>
    <iact:actionData xml:id="d24">
      <inkml:trace xmlns:inkml="http://www.w3.org/2003/InkML" xml:id="stk24" contextRef="#ctx0" brushRef="#br1">11536 8869 0,'21'0'116,"0"0"-104,21 0-5,-20 0 5,20 0-5,0 0 4,-21 0 3,43 0-10,-43 0 11,0 0-10,0 0 5,1 0-1,-1 0 2,21 0-1,-21 0-1,-21 21 1,21-21 16</inkml:trace>
    </iact:actionData>
  </iact:action>
  <iact:action type="add" startTime="234050">
    <iact:property name="dataType"/>
    <iact:actionData xml:id="d25">
      <inkml:trace xmlns:inkml="http://www.w3.org/2003/InkML" xml:id="stk25" contextRef="#ctx0" brushRef="#br1">11599 9144 0,'64'0'166,"-43"0"-141,0 0-24,0 0 3,0 0 5,1 0 1,-22 21 6,21-21-11,0 0 2,0 0 5,0 0 14,0 0-15</inkml:trace>
    </iact:actionData>
  </iact:action>
  <iact:action type="add" startTime="238353">
    <iact:property name="dataType"/>
    <iact:actionData xml:id="d26">
      <inkml:trace xmlns:inkml="http://www.w3.org/2003/InkML" xml:id="stk26" contextRef="#ctx0" brushRef="#br1">12636 9419 0,'0'21'96,"-21"-21"-86,21 22 0,-21-22-1,0 0 1,0 0 0,0 0 9,21-22 69,21 22-79,0 0 1,0 0 4,-21-21-9,42 21 5,-20 0 21,-22 21 45,0 1-57,-22-22 10,1 21-19,0-21 16,0 0-4,21 21-12</inkml:trace>
    </iact:actionData>
  </iact:action>
  <iact:action type="add" startTime="239829">
    <iact:property name="dataType"/>
    <iact:actionData xml:id="d27">
      <inkml:trace xmlns:inkml="http://www.w3.org/2003/InkML" xml:id="stk27" contextRef="#ctx0" brushRef="#br1">13335 8678 0,'-21'0'86,"0"0"-59,-1 0-7,1 0 4,0 0-19,0 0 5,0 0 10,-22 0-11,22 0 10,0 0 1,21 22 97,0-1-69,0 0-19,0 0-4,0 0-2,0 0-12,0 1 8,0 20 6,0-21-8,0 0-11,0 0 8,0 1 1,21-22 5,0 0 79,1 0-71,-1 0-19,0 0 1,0 0 10,0 21-11,0 0 0,1 0 2,-22 0-2,21 0 1,0 1 9,-21-1-9,0 0 10,0 0 9,0 0-1,0 0-17,-21-21-2,0 43 0,-22-43 2,43 42-2,-63-42 7,63 21-8,-21 0-3,-22 1 5,22-22 9,0 21-8,21-42 97,0-1-70</inkml:trace>
    </iact:actionData>
  </iact:action>
  <iact:action type="add" startTime="241780">
    <iact:property name="dataType"/>
    <iact:actionData xml:id="d28">
      <inkml:trace xmlns:inkml="http://www.w3.org/2003/InkML" xml:id="stk28" contextRef="#ctx0" brushRef="#br1">14097 8509 0,'-21'0'47,"0"0"-8,-1 21-19,1-21-10,-21 0 0,21 0 14,-22 21-19,22-21 14,0 0-10,0 0 1,0 0 10,21 22 27,0-1 100,0 0-108,0 0-11,0 0-15,0 0 9,0 1-6,0 20 9,0-21-8,21-21 32,0 0-16,0 0 6,0 0-9,1 21-10,-1-21-12,-21 21 4,21 1-4,0-1 11,0 21 0,0-42-9,-21 21 14,0 0-9,22-21-5,-22 22 10,0-1-11,0 0 19,0 0-8,0 0-10,0 0 6,-22 1-10,1 20 11,0-42 13,-21 21-11,21 0-10,-22-21 1,22 0-1,-21 21 1,-1 1 1,22-22-1,-21 21-1,21 0 0,0-21 0</inkml:trace>
    </iact:actionData>
  </iact:action>
  <iact:action type="add" startTime="254626">
    <iact:property name="dataType"/>
    <iact:actionData xml:id="d29">
      <inkml:trace xmlns:inkml="http://www.w3.org/2003/InkML" xml:id="stk29" contextRef="#ctx0" brushRef="#br1">18775 5165 0,'0'21'148,"0"21"-142,0-21 3,0 22 0,0-1 2,0 0 3,0 22-9,0-22 4,0 1 2,-21-1 14,21-21-12,0 21-2,0 1 2,0-22-6,0 21 1,0-21 3,0 22 4,0-22-8,0 0 0,0 21 8,0-20-2,0-44 132,0 1-135,0 0 0,0 0-1,0-21 1,0-1 0,0 1-1,0 0 0,0-1 2,0 1 8,0 21-9,0 0 10,0-1-11,0 1 1,0 0-1,0 0 1,0-21 0,0-1 4,0 22-6,0 0-1,0-21 3,0 20 0,0 1 0,0-21-2,21 42 2,-21-21 0,21 21 0,-21-21 0,0-1 9,21 1-9,-21 0 9,0 42 118,0 0-118,0 1 30,0-1-30,21-21-9,0 42 0,-21 0-1,22 1 2,20 20-2,-21 22 0,0-43 1,0 22-1,1-43 1,-1 21 0,0-21 0,0 1 13,0-22-7,-21-22 61,0 1-47,0 0-12,0-21 8,0 21-13,0-43-3,0 43-1,0 0 2,21-22 6,-21 1-13,22 21 11,-22 0-14,0-22 10,21 43-2,-21-21 1,21 21 29,-21 21 58,0 1-87,0-1 17,0 0-15,0 0 8,0 0-11,0 0-1,0 22 4,0-1-3,21-21 1,-21 22 5,21-22-12,-21 0 8,0 0-2,0 0 1,0 0 0,0 1-1,0-1 1,0 0 0,0 21-1,21-21 2,-21 1-2,0-1 1,0 0 0,0 0 0,22 0-1</inkml:trace>
    </iact:actionData>
  </iact:action>
  <iact:action type="add" startTime="257558">
    <iact:property name="dataType"/>
    <iact:actionData xml:id="d30">
      <inkml:trace xmlns:inkml="http://www.w3.org/2003/InkML" xml:id="stk30" contextRef="#ctx0" brushRef="#br1">19664 5652 0,'-21'0'154,"-1"0"-144,1 0 1,0 0 12,0 0-3,0 0-16,0 0 29,21 21-18,-22-21-5,22 21 5,0 0 18,-21 0-12,0 0-2,21 1-9,0-1 6,-21 0-14,21 0 8,0 0 4,0 0-7,0 1 5,0-1-6,0 0 4,0 0 9,0 0 1,21-21 45,0 0-24,0 0-32,1 0 11,-1 0-1,0 0-8,0 0-2,0-21 23,-21 0 5,0 0-28,21 21 1,-21-21-1,22-1 1,-1 1 0,-21-21-1,21 21 2,-21 0-2,21-1 0,-21 1 16,0 0-15,0 0 26,0 0 2,0 0-1,0 42 109,0 0-127,0 0 12,0 0-22,0 0 0,0 1 1,0-1-1,0 21 1,0-21 1,0 0-2,0 22 0,21-22 16,0-21-11,-21 21-4</inkml:trace>
    </iact:actionData>
  </iact:action>
  <iact:action type="add" startTime="260005">
    <iact:property name="dataType"/>
    <iact:actionData xml:id="d31">
      <inkml:trace xmlns:inkml="http://www.w3.org/2003/InkML" xml:id="stk31" contextRef="#ctx0" brushRef="#br1">19981 5652 0,'0'21'124,"0"0"-113,0 0 4,0 21-12,0 1 10,0-1-6,0-21 2,0 22 11,0-22-1,0 0 0,0 0 7,0 0-5,0 0-1,0 1 2,0-44 171,0-20-160,0 21-7,0 0-6,0 0 9,0-1-20,0 1 10,0 0 2,0 0-2,0 0-9,21 0-2,-21-1 12,22 1 5,-1 21-1,0 0 25,0 0-20,21 0-10,-42-21-10,22 21 2,-1 0 9,0 0 38,0 0-49,-21 21 97</inkml:trace>
    </iact:actionData>
  </iact:action>
  <iact:action type="add" startTime="261956">
    <iact:property name="dataType"/>
    <iact:actionData xml:id="d32">
      <inkml:trace xmlns:inkml="http://www.w3.org/2003/InkML" xml:id="stk32" contextRef="#ctx0" brushRef="#br1">20659 5694 0,'-22'0'154,"1"0"-142,0 0 1,-21 0 1,21 0-4,-22 21 26,22-21-34,-21 21 9,-1-21 8,43 21-10,-21 1 8,0-22-13,0 0 3,21 21 4,-21-21-1,21 21-1,0 0 9,0 0-14,0 22 11,0-22-11,0 0 4,0 21 2,0-21 0,0 22 1,0-22-3,0 0 3,0 0 9,0 0-19,0 1 18,42-22 16,-21 0-15,0 0-10,1 0 4,-1 0 6,0 0-19,0 0 18,0-22 62,0 1-61,-21-21-8,22 21-4,20 0 1,-42-43 1,21 43 1,0 0-2,-21-22 0,0 22 1,21 0 1,-21 0-1,0 0 18,22 0-19,-22-1 22,21 22-3,-21 22 224,0-1-243,0 0 10,0 0-8,0 21-2,-21 1 1,21 20-1,-22-20 1,1 20 0,21-42-1,0 22 10,-21-43-9,21 21 1,0 0 8,0 0-7,0 0-2,0 22-3,-21-43 3,21 42 0,0-21-1,0 0 20,-21 0-17,0-21-4,21 22 5,0-1-7,-22-21 7,22 21-6,-21 0 6,0-21 32,0 0 44,0 0-11,0 0-30,21-21 116</inkml:trace>
    </iact:actionData>
  </iact:action>
  <iact:action type="add" startTime="264820">
    <iact:property name="dataType"/>
    <iact:actionData xml:id="d33">
      <inkml:trace xmlns:inkml="http://www.w3.org/2003/InkML" xml:id="stk33" contextRef="#ctx0" brushRef="#br1">20934 5609 0,'0'21'105,"0"1"-95,0 20 12,0 0-21,0 1 7,0 20-1,0-21 4,0 1-1,0-1-1,0-21 1,0 0-2,0 1 13</inkml:trace>
    </iact:actionData>
  </iact:action>
  <iact:action type="add" startTime="265908">
    <iact:property name="dataType"/>
    <iact:actionData xml:id="d34">
      <inkml:trace xmlns:inkml="http://www.w3.org/2003/InkML" xml:id="stk34" contextRef="#ctx0" brushRef="#br1">20934 5313 0</inkml:trace>
    </iact:actionData>
  </iact:action>
  <iact:action type="add" startTime="267114">
    <iact:property name="dataType"/>
    <iact:actionData xml:id="d35">
      <inkml:trace xmlns:inkml="http://www.w3.org/2003/InkML" xml:id="stk35" contextRef="#ctx0" brushRef="#br1">21230 5567 0,'0'21'68,"0"0"-60,0 0 9,0 22 2,0-22-9,0 21 0,0 1 2,0-1-4,0-21 1,0 21 1,0-20-1,0-1 1,0 0 0,0 0-1,0 0 2,0 22-2,0-22 10,0-42 98,0-1-98,0 1-9,0 0 0,0 0 21,0 0-19,0 0 14,0-1 4,0 1-29,0 0 6,0 0 5,21 21 7,-21-42-17,0 20 20,21 1-7,1 21 61,-22 21-57,0 1 1,21-1-12,0 0 4,-21 21 7,21-42-10,0 21 1,-21 1-1,0-1 1,21-21 9,-21 21 2,0 0 8,0 0-8,0 0-10,0 1 5,0-1-7,0 0 11,0 0-10</inkml:trace>
    </iact:actionData>
  </iact:action>
  <iact:action type="add" startTime="268900">
    <iact:property name="dataType"/>
    <iact:actionData xml:id="d36">
      <inkml:trace xmlns:inkml="http://www.w3.org/2003/InkML" xml:id="stk36" contextRef="#ctx0" brushRef="#br1">21886 5694 0,'0'0'1,"-21"0"44,0 0-35,0 0 18,0 0-8,-22 0-1,22 21 1,21 0-11,-21-21 0,0 0 2,21 21 18,0 1 29,0-1-38,0 0-11,0 0 1,0 0-1,0 0 1,21 22 0,-21-22 0,0 0-1,0 0 0,0 0 1,0 1 10,21-22-10,0 0 38,0 0-29,1 0 30,-1 0-29,0 0 9,0 0 0,-21-22 31,0 1-51,0 0 10,21 0-9,-21 0 0,0-22-1,21 22 1,-21-21-1,22 0 1,-22 20 0,21 1 0,-21 0-1,21 0 11,-21 42 277,0 21-280,0-20-11,0-1 8,0 0-8,0 21 2,0-21 2,0 22 3,0-22-7,0 0 9,0 0-9,0 0 13,21-21 9</inkml:trace>
    </iact:actionData>
  </iact:action>
  <iact:action type="add" startTime="271093">
    <iact:property name="dataType"/>
    <iact:actionData xml:id="d37">
      <inkml:trace xmlns:inkml="http://www.w3.org/2003/InkML" xml:id="stk37" contextRef="#ctx0" brushRef="#br1">22161 5122 0,'0'22'67,"0"-1"-47,0 0-11,0 0 0,0 0 1,0 22 0,0-1 0,0 0 0,0 1-1,0-1 0,0-21 0,0 0 2,0 0-2,0 1 1,0-1-1,0 0 3,0 0-3,0 21 0,0 1 0,22-1 6,-22-21-10,0 22 5,0-1 0,0-21 0,0 0-1,0 0 1,0 1 0,0-1 12,0 0 11,0 0-19,0 0 3,0 0 3</inkml:trace>
    </iact:actionData>
  </iact:action>
  <iact:action type="add" startTime="300536">
    <iact:property name="dataType"/>
    <iact:actionData xml:id="d38">
      <inkml:trace xmlns:inkml="http://www.w3.org/2003/InkML" xml:id="stk38" contextRef="#ctx0" brushRef="#br1">22373 12171 0,'0'21'124,"0"0"-114,0 0-1,0 22 11,0-22-5,0 0-11,0 0 5,0 0 1,0 1 0,0-1-1,0 21 2,0 0-2,0 1 1,0-1 0,0 0-1,0 1 1,0 20 0,0-20-1,0-22 1,0 0-1,0 0 1,0 21 1,0-20 8,0 20-10,0 0 12,0-21-3,0 1-8,0-1 42,0 0-45,0 0 14,0 0-4,0-42 119,0 0-127,0-21 2,-21-1-2,21-20 1,0 20 0,0 22 0,-21-21 0,21 21-2,0 0 4,0-1-4,0 1 2,0-42-1,0 20 2,0 22-3,0-21 4,0-22-5,0 43 6,0-42-6,0 42 6,0-1-6,0 1 6,0 0 3,0 0 13,0 0-20,0 0 4,0-1-6,0 1 2,21 0 1,-21 0 10,21 0 8,-21 0-7,42-1-11,1-20 9,-22 21-10,0 0 1,0 0 0,0 21-1,1 0 1,-1 0 30,0 0-17,0 0-19,0 0 10,0 0-7,1 0 12,-1 0-9,0 0-1,0 0 1,0 0-1,0 0 6,22 0-9,-22 0 3,0 0 1,0 0-1,0 21 1,-21 0 10,22 0-1,-22 0-9,21 0-1,-21 22 1,0-1 0,0-21 0,21 22-1,-21-1 1,0-21-1,0 0 1,0 0 10,0 1 16,0-1-20,0 0-10,-21-21 8,21 21-8,-21-21 2,-1 42 3,1-42 3,0 43-7,0-22 1,-21 0 2,20 0 5,-20 0-9,0 1 2,-1-1 3,22 0-2,-42 0-1,20 0 3,1 0-2,21-21 2,-21 0-2,-1 22 1,1-1 10,21-21-11,-22 0 9,22 0 3,0 0-12,0 0 11,42 0 66</inkml:trace>
    </iact:actionData>
  </iact:action>
  <iact:action type="add" startTime="303701">
    <iact:property name="dataType"/>
    <iact:actionData xml:id="d39">
      <inkml:trace xmlns:inkml="http://www.w3.org/2003/InkML" xml:id="stk39" contextRef="#ctx0" brushRef="#br1">23516 12107 0,'0'22'116,"0"-1"-98,0 0-7,-21-21-2,21 21 1,0 0 0,-21-21-1,21 21 1,-21-21-1,-1 22 2,1-22-3,21 42 3,0-21-2,-21 21 6,21 1-10,0-1 4,-21 0 1,21 1 0,0-1 0,0-21 0,0 22-2,0-22 8,0 0-12,0 0 6,0 0 10,0 0-10,0 1 10,21-1-11,-21 0 1,21 0 0,0 0-1,-21 0 1,22 1 0,-1-1-1,-21 21 1,21-21-1,0 0 1,-21 1 0,21-1-1,0 0 6,1-21-10,-1 21 4,0 0 1,0-21 0,0 0-1,0 0 1,1 0 1,-1 21-2,0 1 10,0-22 5</inkml:trace>
    </iact:actionData>
  </iact:action>
  <iact:action type="add" startTime="305439">
    <iact:property name="dataType"/>
    <iact:actionData xml:id="d40">
      <inkml:trace xmlns:inkml="http://www.w3.org/2003/InkML" xml:id="stk40" contextRef="#ctx0" brushRef="#br1">23855 12277 0,'0'21'26,"21"-21"-10,-21 21-11,21 21 3,0-20 7,-21-1-7,21 21 1,22 0-2,-22 1 3,0 20 0,0 1 0,0-43-1,22 21 1,-22-21 0,0 1 0,0-1-1,0-21 1,1 21-1,-22 0 1,21 0 3,0 0-5,-21 22 5,0-22-8,21 0 6,0 43 1,-21-43-6,21 0 5,1 21-3,-22-21 3</inkml:trace>
    </iact:actionData>
  </iact:action>
  <iact:action type="add" startTime="306584">
    <iact:property name="dataType"/>
    <iact:actionData xml:id="d41">
      <inkml:trace xmlns:inkml="http://www.w3.org/2003/InkML" xml:id="stk41" contextRef="#ctx0" brushRef="#br1">23961 13102 0,'0'-21'28,"0"-21"-4,0 21-4,0-22 0,0 22-3,0 0-10,21 0 13,0 0-7,-21-1-8,21 22 11,0-21-12,-21 0 6,43 21 14,-43-42-23,21 21 3,0-1 5,-21-20 0,42 0 2,-21-1-2,-21 22 2,22-21-1,-1 21-1,-21 0 3,21-1-5,-21 1 2,21-21 2,0 42-2,-21-21 2,21 21-2,-21-21 0,22-1 11,-1 22 16,-21-21-34,21 21 17,-21-21 10,0 0-9,0 0 0,0 42 78,0-42-58</inkml:trace>
    </iact:actionData>
  </iact:action>
  <iact:action type="add" startTime="308216">
    <iact:property name="dataType"/>
    <iact:actionData xml:id="d42">
      <inkml:trace xmlns:inkml="http://www.w3.org/2003/InkML" xml:id="stk42" contextRef="#ctx0" brushRef="#br1">24659 12044 0,'0'21'63,"0"0"-60,0 0 16,21-21 1,-21 22-10,21-22 15,1 21-21,-22 0 5,21-21 1,-21 21 0,0 0 0,21 0 0,-21 1-1,0-1 10,21 0-9,-21 0 0,0 21-1,0 1 6,21-22-10,-21 21 5,0-21 0,0 1-1,0-1 0,0 0 16,0 0-1,0 0 1,0 0-20,0 1 5,0-1-1,-21 0 1,21 21-1,0 1 2,-21-22-2,21 21 0,-21 0 1,21-20-1,-21-1 1,-1 0 4,22 0-8,0 0 3,-21-21 1,21 21 3,-21 1-4,0-22-2,21 21 12,-21-21 27,21 21-42,0 0 16,-21 0-4,21 0-4</inkml:trace>
    </iact:actionData>
  </iact:action>
  <iact:action type="add" startTime="309897">
    <iact:property name="dataType"/>
    <iact:actionData xml:id="d43">
      <inkml:trace xmlns:inkml="http://www.w3.org/2003/InkML" xml:id="stk43" contextRef="#ctx0" brushRef="#br1">24977 12637 0,'21'0'78,"0"0"-71,0 0 7,0 0-7,0 0 1,1 0 2,20 0 5,-21 0-9,0 0 2,0 0 3,1 0 3,-1 0-7</inkml:trace>
    </iact:actionData>
  </iact:action>
  <iact:action type="add" startTime="310926">
    <iact:property name="dataType"/>
    <iact:actionData xml:id="d44">
      <inkml:trace xmlns:inkml="http://www.w3.org/2003/InkML" xml:id="stk44" contextRef="#ctx0" brushRef="#br1">25019 12404 0,'21'0'66,"0"0"-46,22 0 5,-22 0-22,0 0 11,0 0-7,21 0 7,1 0-10,-22 0 5,0 0 1,0 0 0,0 0-1,-21 21 99,0-42-70</inkml:trace>
    </iact:actionData>
  </iact:action>
  <iact:action type="add" startTime="312061">
    <iact:property name="dataType"/>
    <iact:actionData xml:id="d45">
      <inkml:trace xmlns:inkml="http://www.w3.org/2003/InkML" xml:id="stk45" contextRef="#ctx0" brushRef="#br1">25717 12023 0,'0'21'56,"0"0"-45,0 0-2,0 22 11,0-1-11,0 0 5,0 1-8,0-1 3,0-21 1,0 21-1,0 1 1,0-22 0,0 21 0,0-21 1,0 43-2,0-1-1,0-20 3,0 20-1,0 1 3,0-22-8,0-21 6,0 0-2,0 22 1,0-22-1,0 0 1,0 0 10,0-42 88,0 0-100,0 0 17,0-22-11,0 22-4,0 0-1,0 0 1,0-21 0,0 20-1,0 1 1,0 0 0,0 0 0,0 0 2,0-22-5,0 22 3,0 0-1,0 0 1,0 0-1,0 0 1,0-1 0,0-20 10,0 21-1,0 0 0,0 0 1,22 21-11,-22-22 1,0 1 10,0 0 19,21 21 13,0 0-8,0 0-33,0 0 17,0 0 119,1-21-127,-1 21-10,0 0 8,0 0 6,0-21-8,0 21-7,1 0 10,-22-21-9,21 21 10,0 0-1,0 0-1,-21 21 70,0 0-69,0 0-9,0 21 11,0-20-3,0-1-9,0 0 2,0 0 27,0 0-8,0 0-9,0 1-12,-21-22 19,0 21 40,0-21-39,21 21-19,-22-21 5,1 0-11,0 21 15,0-21 4,0 0-8,0 0-5,-1 0 29,1 0 13</inkml:trace>
    </iact:actionData>
  </iact:action>
  <iact:action type="add" startTime="319032">
    <iact:property name="dataType"/>
    <iact:actionData xml:id="d46">
      <inkml:trace xmlns:inkml="http://www.w3.org/2003/InkML" xml:id="stk46" contextRef="#ctx0" brushRef="#br1">25866 12129 0,'0'21'18,"0"21"-8,0 0 0,0 1 0,0 20 0,0-20 0,0-1-1,0-21 1,0 43 0,0-1-1,0 1 1,0 20-1,0-20 1,0-1 0,0 1-1,0-1 1,0-42 0,0 1 9,0-1-10,0-42 90,0-1-80,0-20-9,0-21 7,0 20-13,0-63 3,0 1 3,0-22-1,0 63 3,0 1-4,0 20 2,0 22 0,0-21 0,0 21-1,0-1 10,0 1-7,0 0 31,21 21-40,0-21 6,-21 0 1,0 0 0,21 21 1,-21 21 47,0 0-48,0 21 9,-21-21-9,21 1-1,-42-1 1,-1 0 2,1 0-5,0 21 3,-22 1 0,22-22-1,21 0 1,-1 0-1,22 0 11,0 1 67,0-1-76,22-21 2,-1 21-7,0-21 8,-21 21-9,21 0 9,0-21-8,0 0 9,1 0-11,20 0 6,0 0-1,-21-21 7,1-42-11,41 41 4,-21 1 1,-20 0 7,20 0-12,-42 42 59,0 0-54,-21 0 0,21 43-1,-43-22 1,22 22 0,-21-1-1,-22 22 3,1-22-3,-1 22 0,22-43 0,0-20 6,42-44 39,0 1-44,21-21 5,0-43-8,21 1 0,1-22 2,20 21 0,1 0 1,-43 43 1,0 21 1,0 21 5,-21 21 21,0 0-28,0 0 0,0 1 9,0-1-9,0 0 0,0 0 18,0-42 21,0 0-39,0-22 4,0 1-8,21 0 3,1-22 1,20 22 5,-21-22-9,-21 22 2,21 42 17,-21-21-24,0 63 41,0-21-28,0 1-9,-21 20 5,0-21 0,21 0-1,0 22 10,-21-43-10,21 21 2,-21-21-2,21 42 1,0-21 0,-22 22 0,1-1 0,21 0-1,0 22 7,-21-1-12,21-20 4,-21-22 2,21 0 0,0-63 40,0-1-41,0 22 0</inkml:trace>
    </iact:actionData>
  </iact:action>
  <iact:action type="add" startTime="323053">
    <iact:property name="dataType"/>
    <iact:actionData xml:id="d47">
      <inkml:trace xmlns:inkml="http://www.w3.org/2003/InkML" xml:id="stk47" contextRef="#ctx0" brushRef="#br1">27220 12044 0,'-21'0'212,"0"0"-193,0 0-9,0 0 13,-1 0-16,1 0 3,0 0-1,-21 0 14,21 0-7,-1 0 4,1 0-11,0 0 0,0 0 1,21 21 0,-42-21-1,20 0 16,1 0 0,21 21-7,-21-21 7,0 21 39,0-21-26,0 0 146,-1 0-164,1 22-1,0-22 10,42 0 117,0 0-137,1 21 30,-1-21-3,0 21-33,0 0 7,0-21 0,0 21 4,22 0-9,-1 1 19,-21-1-9,22 0-6,-1 0 17,-21-21-11,0 42-7,0-42 1,-21 22 1,0-1 10,22-21-10,-22 21 38,0 0 15,0 0-38,-22-21-6,1 21 0,0-21-10,0 22 2,0-1-2,-22-21 1,22 21-1,0-21 1,0 21 0,-21-21 11,42 21-12,-22-21 0,-20 21 1,0 1 14,21-22-5,-1 0-4,1 0 14,0 0-18,21 21-2,-21-21 9,42 0 245,0 0-243,0 0-1,1 0 1,-22 21-10,21-21-1,0 0 2,21 0-3,-21 21 4,1 0-4,20 0 5,-21-21-7,21 22 5,1-1 10,-22-21-20,0 21 5,0 0 2,0-21 3,1 21 4,-1 0-9,0-21 2,0 0 12,-21 22-11,0-65 79,0 22-78</inkml:trace>
    </iact:actionData>
  </iact:action>
  <iact:action type="add" startTime="327966">
    <iact:property name="dataType"/>
    <iact:actionData xml:id="d48">
      <inkml:trace xmlns:inkml="http://www.w3.org/2003/InkML" xml:id="stk48" contextRef="#ctx0" brushRef="#br1">26860 13060 0,'0'21'96,"0"0"-75,0 0 5,22-21-16,-22 43 0,0-22 0,21 0 0,0 21-1,-21-20 1,0-1 14,0 0-18,21-21 61,-21-21-57,0 0 20,21-1-1,-21 1 4,0 0-12,21 21-5,-21-21-9,22 21 71,-22-21-55,21 21 70,-21-21-83,21-1 0,-21 1 18,0 42 332,0 1-341,-21-22 0,21 21 33,-21 0-6,21 0-27,0 0-9,0 0 0,0 1-1,-22-1 1,22 21-1,0-21 11,-21 0-10,21 1-2,0-1 12,0 0 9,-21-21-9,21 21 22,0 0-36,-21 0 33,21 1 261,0-1-163</inkml:trace>
    </iact:actionData>
  </iact:action>
  <iact:action type="add" startTime="332684">
    <iact:property name="dataType"/>
    <iact:actionData xml:id="d49">
      <inkml:trace xmlns:inkml="http://www.w3.org/2003/InkML" xml:id="stk49" contextRef="#ctx0" brushRef="#br1">27707 11959 0,'0'21'68,"0"22"-29,0-1-15,0-21-19,0 43 5,0-22-1,0 0 1,0 1 1,0-1-2,0-21 0,0 22 2,0-22-2,0 0 0,0 0 1,0 21 0,0 1 9,0-1-9,0-21-1,0 0 2,0 1-2,0 20 0,0-21 1,0 0 0,0 0 0,0-63 165,0 21-162,0 0-6,0-22 6,0 22-7,0-21 3,0 0 2,0 20-2,0 1 10,0-21-18,0 21 22,0 0-18,0-1 5,0-20-1,0 21 2,0 0-2,0 0 1,0-22-1,0 22 0,0 0 2,0 0-3,0-22 12,0 22 10,0 0-20,0 0 16,21 21-11,-21-21 4,21 21 38,1 0 20,-1 0-53,0 0 5,0 0-15,0 0 5,0 0 6,1 0 57,-22 21 45,0 0-117,0 0 18,0 0-6,0 1-4,0-1-9,0 0 11,0 21 2,0-21 4,0 1 3,-22-22-15,22 21 4,-21-21-2,21 21 14,-21-21-21,0 0 10,0 0 1,0 0-10,21-21 146</inkml:trace>
    </iact:actionData>
  </iact:action>
  <iact:action type="add" startTime="335374">
    <iact:property name="dataType"/>
    <iact:actionData xml:id="d50">
      <inkml:trace xmlns:inkml="http://www.w3.org/2003/InkML" xml:id="stk50" contextRef="#ctx0" brushRef="#br1">28257 11811 0,'0'21'49,"0"0"-1,0 1-19,-21-22 19,21 21-9,-21-21-10,21 21-19,-21 0 10,21 0-11,0 0 5,0 1-9,0 20 5,0-21-1,-21 21 11,21-20-1,0-1 1,0 0-11,0 0 1,0 0 14,0 0 2,0 1-17,0-1 20,0 0-20,0 0 11,0 0-11,0 0 1,0 1 0,0-1-1,0 0 2,0 0-2,0 0 0,0 22 2,0-22-3,0 0 2,0 0-1,0 0 24,21 0-18,0-21 5,-21 22-10,21-22 11,-21 21-8,21-21-7,-21 21 9,22-21-11,-1 21 12,-21 0-13,21 0 17,0-21 9</inkml:trace>
    </iact:actionData>
  </iact:action>
  <iact:action type="add" startTime="337569">
    <iact:property name="dataType"/>
    <iact:actionData xml:id="d51">
      <inkml:trace xmlns:inkml="http://www.w3.org/2003/InkML" xml:id="stk51" contextRef="#ctx0" brushRef="#br1">28511 12065 0,'0'0'1,"0"21"84,0 0-66,22-21 0,-22 22-10,21-22 1,-21 21-1,21-21 2,0 42-3,-21-21 3,0 0-2,21 1 1,0 20-1,-21-21 1,22 21 0,-1-20 0,-21-1-1,21 21 1,0-21 0,-21 0-1,21 1 4,-21-1 3,21-21-6,-21 21 0,22-21 9,-22 21 15</inkml:trace>
    </iact:actionData>
  </iact:action>
  <iact:action type="add" startTime="338869">
    <iact:property name="dataType"/>
    <iact:actionData xml:id="d52">
      <inkml:trace xmlns:inkml="http://www.w3.org/2003/InkML" xml:id="stk52" contextRef="#ctx0" brushRef="#br1">28533 12615 0,'21'-21'130,"0"21"-125,-21-21 4,0 0 11,21 0-7,0 0 2,-21-1-5,21 1 0,1 0 2,-22 0-5,21 0 3,0-22-1,0 22 1,0-21 1,0 21-1,1 0-1,-1-1 11,0 1-1,0 21-9,0-21 0,-21 0-1,21 21 1,1-21 0,-22 0-1,21-1 1,-21 1 0,0 0 21</inkml:trace>
    </iact:actionData>
  </iact:action>
  <iact:action type="add" startTime="341802">
    <iact:property name="dataType"/>
    <iact:actionData xml:id="d53">
      <inkml:trace xmlns:inkml="http://www.w3.org/2003/InkML" xml:id="stk53" contextRef="#ctx0" brushRef="#br1">24363 12510 0,'21'0'115,"0"0"-85,0 0-21,0 0 5,1 0 0,-1 0-4,0 0 3,0 0 3,0 0 4,0 0 8</inkml:trace>
    </iact:actionData>
  </iact:action>
  <iact:action type="add" startTime="342802">
    <iact:property name="dataType"/>
    <iact:actionData xml:id="d54">
      <inkml:trace xmlns:inkml="http://www.w3.org/2003/InkML" xml:id="stk54" contextRef="#ctx0" brushRef="#br1">24384 12679 0,'21'0'134,"0"0"-124,0 0-1,1 0 11,-1 0-10,0 0 4,0 21 1</inkml:trace>
    </iact:actionData>
  </iact:action>
  <iact:action type="add" startTime="344365">
    <iact:property name="dataType"/>
    <iact:actionData xml:id="d55">
      <inkml:trace xmlns:inkml="http://www.w3.org/2003/InkML" xml:id="stk55" contextRef="#ctx0" brushRef="#br1">24723 12361 0,'0'0'1,"0"22"56,0-1-37,0 0 13,0 0-13,0 0-15,0 0 18,0 1-17,0-1 23,0 0-15,0 21 1,0 1 4,0-22-9,0 21 5,0-21-1,0 22-2,0-22 6</inkml:trace>
    </iact:actionData>
  </iact:action>
  <iact:action type="add" startTime="345762">
    <iact:property name="dataType"/>
    <iact:actionData xml:id="d56">
      <inkml:trace xmlns:inkml="http://www.w3.org/2003/InkML" xml:id="stk56" contextRef="#ctx0" brushRef="#br1">24574 12552 0,'22'0'136,"-1"0"-97,0 0 9,0 0-28,0 0 9,0 0-20,1 0 23,-1 0-5,0 0-8,0 0 116,0 0-76,0 0-39,1 0 76,-1 0-71</inkml:trace>
    </iact:actionData>
  </iact:action>
  <iact:action type="add" startTime="348179">
    <iact:property name="dataType"/>
    <iact:actionData xml:id="d57">
      <inkml:trace xmlns:inkml="http://www.w3.org/2003/InkML" xml:id="stk57" contextRef="#ctx0" brushRef="#br1">28977 12340 0,'21'0'127,"0"0"-118,22 0 0,-1 0 4,0 0-7,-20 0 4,41 0 1,-42 0-2,-21-21 0,43 21 4,-1 0-6,-21 0 13,0 0-11,0 0 1</inkml:trace>
    </iact:actionData>
  </iact:action>
  <iact:action type="add" startTime="349132">
    <iact:property name="dataType"/>
    <iact:actionData xml:id="d58">
      <inkml:trace xmlns:inkml="http://www.w3.org/2003/InkML" xml:id="stk58" contextRef="#ctx0" brushRef="#br1">29104 12129 0,'21'0'76,"0"0"-55,1 0-11,20 0 5,-21-22-9,21 22 2,1-21 3,-1 21-4,22-21 2,-43 21 1,21 0 0,-21 0 0,22 0 4</inkml:trace>
    </iact:actionData>
  </iact:action>
  <iact:action type="add" startTime="350095">
    <iact:property name="dataType"/>
    <iact:actionData xml:id="d59">
      <inkml:trace xmlns:inkml="http://www.w3.org/2003/InkML" xml:id="stk59" contextRef="#ctx0" brushRef="#br1">29824 11917 0,'0'21'87,"0"0"-78,0 22-1,0 20 2,0-21 0,0 1 0,0-1-1,0 22 1,0-22 0,0-21 0,0 21-2,0-20 13,0-1-12,0 0 1,0 0 0,0 21 9,0-20 0,0-1 1,0 0-11,0 0 1,0 0 0,0 0 0,0 1 9</inkml:trace>
    </iact:actionData>
  </iact:action>
  <iact:action type="add" startTime="351191">
    <iact:property name="dataType"/>
    <iact:actionData xml:id="d60">
      <inkml:trace xmlns:inkml="http://www.w3.org/2003/InkML" xml:id="stk60" contextRef="#ctx0" brushRef="#br1">29633 12277 0,'21'0'86,"1"0"-56,20 0-12,-21 0-8,21-21 1,1 21-1,-1 0-1,-21-22 0,0 22 1,1 0 0,-1 0 0,0 0 1,0 0 9,0 0-13,0 0 7,1 0 1</inkml:trace>
    </iact:actionData>
  </iact:action>
  <iact:action type="add" startTime="354792">
    <iact:property name="dataType"/>
    <iact:actionData xml:id="d61">
      <inkml:trace xmlns:inkml="http://www.w3.org/2003/InkML" xml:id="stk61" contextRef="#ctx0" brushRef="#br1">30205 12637 0,'0'21'144,"0"0"-134,0 0 43,0 0-32,0 0-5,-21 1-9,21-1 4,-22 0 32,22 0-39,0 0 15,-21-21-5,0 0-8,21 21 3,-21 1 16,21-1-12,-21-21 20</inkml:trace>
    </iact:actionData>
  </iact:action>
  <iact:action type="add" startTime="356735">
    <iact:property name="dataType"/>
    <iact:actionData xml:id="d62">
      <inkml:trace xmlns:inkml="http://www.w3.org/2003/InkML" xml:id="stk62" contextRef="#ctx0" brushRef="#br1">30480 11896 0,'0'21'76,"0"0"-65,42 0 9,-21 0-2,-21 1-8,43-1-1,-43 0 1,21-21 0,0 21-1,-21 21 1,21-20 0,0-1 0,1 21-1,-1-21 1,-21 0 0,21 1 16,-21-44 64,0 1-61,0 0 29,21 21-47,-21-21-2,0 0 21,0 0-11,21-22 0,-21 22 7,0 0-23,0 0 6,21 21 4,-21-21-6,22-1 11,-1-20 2,0 42-10,-21-21 3,21 21-6,-21-21 3,0 42 135,0 0-88,0 0-13,0 0-38,-21-21 25,21 22-23,0-1 11,-21 0 0,21 0-5,-21-21-7,21 21 1,0 0 13,0 1 3,0-1-18,-22-21 2,22 21 11,0 0 254,-21-21-264,21 21 14,0 0-6,0 1 20,-21-22 207,21 21-215,0 0-11,-21 0-8,21 0 0,0 0 0,0 1-1,0-1 1,0 0 0,0 0 5,0 0 4,0 0-4,0 1 6,0-1-4,0 0 2,0 0 21,0 0 7</inkml:trace>
    </iact:actionData>
  </iact:action>
  <iact:action type="add" startTime="360027">
    <iact:property name="dataType"/>
    <iact:actionData xml:id="d63">
      <inkml:trace xmlns:inkml="http://www.w3.org/2003/InkML" xml:id="stk63" contextRef="#ctx0" brushRef="#br1">31073 12277 0,'63'0'113,"-21"0"-103,-20 0 16,-1 0-13,0 0 0,0 0 2,0 0 16</inkml:trace>
    </iact:actionData>
  </iact:action>
  <iact:action type="add" startTime="361385">
    <iact:property name="dataType"/>
    <iact:actionData xml:id="d64">
      <inkml:trace xmlns:inkml="http://www.w3.org/2003/InkML" xml:id="stk64" contextRef="#ctx0" brushRef="#br1">31115 12065 0,'42'0'135,"1"0"-116,-22 0 0,0 0 2,0 0-12,0 0 0,0 0 1</inkml:trace>
    </iact:actionData>
  </iact:action>
  <iact:action type="add" startTime="362831">
    <iact:property name="dataType"/>
    <iact:actionData xml:id="d65">
      <inkml:trace xmlns:inkml="http://www.w3.org/2003/InkML" xml:id="stk65" contextRef="#ctx0" brushRef="#br1">31665 12298 0,'0'21'76,"0"0"-65,21-21-3,-21 21 2,22 1 0,-22-1 0,0 0-1,21 0 1,0 21 4,-21-20-8,0-1 4,21-21-1,-21 21 1,0 0-1,21 0 2,0-21 7,1 0 138,-22-21-69,21 0-67,-21 0 9,0 0 10,0-1 28,21 1-57,-21 0 10,21 21-11,-21-21 11,21 21-11,-21-21 176,0 0-166,0-1 1,0 1 8,0 42 254,0 1-251,0-1-20,0 0-4,0 0 3,0 0 1,0 22-4,0-22 4,-21 21-2,21-21 1,0 22-1,-21-1 10,0-21 1,0 0 9,21 0-9,-22 1-10,22-1-1,-21-21 1,21 42 0,0-21 9,-21 0-10,21 1 4</inkml:trace>
    </iact:actionData>
  </iact:action>
  <iact:action type="add" startTime="366317">
    <iact:property name="dataType"/>
    <iact:actionData xml:id="d66">
      <inkml:trace xmlns:inkml="http://www.w3.org/2003/InkML" xml:id="stk66" contextRef="#ctx0" brushRef="#br1">32131 11684 0,'0'21'174,"21"0"-164,0 1-1,-21-1 10,21-21-6,-21 21-5,0 0 5,22 0 10,-1 0-2,0 1-2,-21-1-8,0 0 8,21 0 10,-21 0 0,0 0-20,0 1 10,21 20-9,-21 0 1,0-21-2,0 22 1,0-1-1,0-21 1,0 22 0,21-22 0,-21 21-2,0-21 12,0 22 0,0-22 0,0 0-11,0 0 1,-21 21 0,21-20-1,0-1 1,0 0 0,0 21-1,0-21 1,0 1 0,0-1 3,-21 0-2,21 0-3,0 0 18,-21-21-1</inkml:trace>
    </iact:actionData>
  </iact:action>
  <iact:action type="add" startTime="443062">
    <iact:property name="dataType"/>
    <iact:actionData xml:id="d67">
      <inkml:trace xmlns:inkml="http://www.w3.org/2003/InkML" xml:id="stk67" contextRef="#ctx0" brushRef="#br1">12594 15960 0,'0'21'95,"0"0"-74,0 0-3,0 0-8,0 1 1,0-1-3,0 21 3,0-21-1,0 0 3,0 22-7,0-22 3,0 21 1,0-21-1,0 1 1,0-1 5,0 0-11,0 21 15,0-21 1,0 22-6,0-22-8,0 0 3,0 21 1,0 1 0,0-1-1,0 0 1,0-20 2,0-1-5,0 21 3,0-21 10,0 22-10,0-22 0,0 0 2,0 21-5,0 1 2,0-1 1,0 0 0,0 1-1,0-22 1,0 42 0,0-42-1,0 1 4,0-1-6,0 0 2,0 0 1,0 0 0,0 0 0,0 22 0,21-43-1,-21 42 1,0-21 13,0 22-8,0-22 5,0 0-7,0 0-7,0 0 4,0 22 9,21-43-8,-21 21 8,0 0 11,0 0-2,22-21-19,-22 21 3,0 0 6,0 1-7,0-1 8,0 0-10,0 0 2,21 0-3,-21 0 3,0 22-2,21-22 1,-21 0-1,21-21 1,-21 21 0,21 0 9,0-21 10,-21 22-18,22-22 4,-1 0-9,0 0 1,0 0 2,0 0 1,22 0-1,-1 0 1,-21 0 1,0 0-2,0 0 1,1 0-1,-1 0 0,0 21 1,0-21 0,0 0 0,0 0 1,1 0-2,-1 0 10,0 0-8,0 0 9,0 0-19,0 0 18,1 21-2,-1-21-9,0 21 149,-21 0-108,0 0-39,21-21-2,0 43 70,0-1-68,43 0-1,-43-20 1,43 41 0,-1-42-1,-21 22 2,1-22 4,20 21-10,-20-21 4,-1 22 1,-21-22-1,43 0 1,-43 0-1,21 21 2,-42-20-1,21-1-1,0-21 341,1 0-341,41-21 2,1-22-2,-1 22 1,22-42-1,-22 20 0,-20 43 4,-1-42 4,0 42-16,-21 0 8,1 0 3,20-21-6,-21 21 15,0-21-7,0 21-8,1 0 3,20 0 0,-21 0 11,0-22-5,0 22-8,1 0 2,-1 0-1,0-21 1,0 0 2,0 21 5,22 0-10,-22-21 0,0 0 13,-21 0 97,0-1-76,0-20-30,0 21-1,0-21 0,0-1 1,0-20-1,0 42 1,21-22 0,0 22 1,-21-42-2,0 20 0,21 1 7,-21 0-12,22-1 6,-22 1-1,0 0 1,21-1 0,-21 22 0,0 0-1,0-21 1,0 20 9,0 1-9,0 0 0,0 0 9,0-21-9,0 20-1,0-20 1,0 21 0,0-43-1,0 22 1,0 0-1,0 21 5,0-1-5,0-20-2,0 21 3,0 0 13,0 0 264,0-43-277,0 22 0,0-1 0,0-20 0,0 21-2,0-1 2,0 22-1,0-21 2,0-22-2,0 43 5,0-42-4,0-1-1,21 1-3,-21-1 4,0 1 5,0 20-10,21 1 5,-21 0-1,0 20 10,0 1 1,0 0 9,0 0-20,0 0 10,0 0 25,0-1 29,0 1-43,-21 21 9,0 0-9,0 0-3,-1 0-7,1 0-1,0 0-9,0 0 10,0 0-10,0 0-1,-1 0 11,-20 0-11,21 0 14,-21 0-17,20 0 4,1 0-1,-21 0 1,0 0 3,20 0-2,-20 0-6,21-21 4,-21 21 1,20 0 0,1 0 0,-21 0 4,21 0 5,-22 0-13,1 0 4,21 0-1,0 0 2,0 0 1,-1 0-6,1 0 7,-21 0-4,21 0-2,0 0 3,-1 0 0,-20 0 0,21 0 9,0 0 352,-22 0-363,1 0 2,-21 0-1,20 0 6,1 0-10,0 0 5,20 0-1,-20 0 0,-21 0 2,41 0-2,1 0 1,-21 0-1,0-21 1,20 0 0,-20 21 0,0-21 0,21-1-1,-22 22 1,1 0-1,21 0 1,0 0 0,-1 0 0,-20 0-1,21 0 16,0 0-20,0-21 5,-1 21-1,1 0 15,0 0-19,0 0 5,0 0 9,0 0-8,-1 0-3,1 0 2,0 0 0,0 0 0,0 0 9,0 0-10,-1 0 0,1 0 2,0 0 8,0 0-9,0 0 3,0 0-7,-1 0 13,1 0-9,0 0 9,0 0 12,0 21-2,0-21-20,-1 0 20,22 22-9,-21-22-11,0 21 25,0-21-26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1:55:41.32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28582">
    <iact:property name="dataType"/>
    <iact:actionData xml:id="d0">
      <inkml:trace xmlns:inkml="http://www.w3.org/2003/InkML" xml:id="stk0" contextRef="#ctx0" brushRef="#br0">13758 10922 0,'0'21'75,"0"0"-55,0 22-11,0-22 1,0 0 0,0 0-1,0 22 1,0-22 0,0 0 0,0 0-1,0 0 1,0 0 4,0 1-9,-21-1 9,21 0-8,0 21 3,0-21 5,-21 43-8,21-1 4,0 1-1,-21 21 5,21-22-9,0-21 9,0 1-7,0-22 2,0 21 0,0-21 1,-21 22 2,21-1-5,0 22 3,0-43 0,-22 21-1,22-21 1,0-42 234,0 0-236,0 0 5,0 0-6,0-1 2,0-20 2,-21 21 8,21 0-10,0-22 3,0 22-4,0-21 2,0-22-1,0 1 1,0-1 2,0 1-5,0 21 3,0-22 2,0 43-5,0 0 13,0 0-10,0-1 9,0-20-6,0 21 7,0-21-14,0 20 3,0 1 1,0 0 0,21 0 0,-21 0 0,0-22-1,0 22 1,22 0-1,-22-21 2,21 21 7,-21-1 2,21 22-1,0 0 20,0 0-10,-21-21-18,0 0-2,21 21 4,-21-21 3,22 21 3,-22-21-8,21 21 90,-21-21-96,21-1 10,0 1-1,0 21-5,0-21 8,1 0-4,-22 0-3,21 21 7,0-21-5,0 21-2,0 0 8,0 0 6,1 0-18,-1 0 4,0 0 13,0 0-18,0 0 6,0 0 8,1 0 1,-1 21-2,0 0 2,-21 0-1,21 21 1,-21-20-1,0-1-9,0 0 5,0 0 4,0 0-5,0 0 18,0 1-15,0-1 2,0 0 2,0 0-2,0 0-10,-21 0 1,0 1 0,0-1 2,-1 21-2,1-21-3,0 22 2,-21-43 1,21 42 0,-1-42-1,1 21 1,0 0 0,-21-21 0,21 21-1,-22 1 1,22-22 0,0 0 0,0 0-1,0 21 1,-1-21-1,1 0 1,0 21 0,0-21 0,0 0 9</inkml:trace>
    </iact:actionData>
  </iact:action>
  <iact:action type="add" startTime="131756">
    <iact:property name="dataType"/>
    <iact:actionData xml:id="d1">
      <inkml:trace xmlns:inkml="http://www.w3.org/2003/InkML" xml:id="stk1" contextRef="#ctx0" brushRef="#br0">14690 10816 0,'0'21'203,"0"1"-194,-22-1 14,22 21-17,0-21 3,-21 0 1,0 22-1,21-22 6,0 0-9,-21 21 3,21-20 1,-21-1-1,21 0 11,-21-21-10,21 21 0,0 21-1,0-20 1,0-1 0,0 42-1,0-20 3,-22-1-4,22-21 1,0 21 1,0 1 0,0-22-1,0 0 10,0 0-5,0 0 2,0 1 20,0-1-32,0 0 4,0 0 2,0 0 9,22 0-18,-22 1 8,0-1 0,21 21 1,0-21 10,-21 22-10,0-22 10,21 0-11,-21 0 3,0 0 8,21-21-13,-21 21 22,21-21-19,1 0 4,-22 22 2,21-22-7,-21 21 5,21 0 1,0 0 14,0-21-11,0 21 3,1-21-11,-1 0 9</inkml:trace>
    </iact:actionData>
  </iact:action>
  <iact:action type="add" startTime="133552">
    <iact:property name="dataType"/>
    <iact:actionData xml:id="d2">
      <inkml:trace xmlns:inkml="http://www.w3.org/2003/InkML" xml:id="stk2" contextRef="#ctx0" brushRef="#br0">14965 11980 0,'0'-63'88,"0"21"-79,0-1 0,0-20 1,0 20-1,21-20 1,0 21 0,0-1 1,-21 22-2,0 0 0,21 0 10,-21 0 1,0-1 0,0-20 2,22 0-16,-1-1 4,-21 22 5,21-21-10,-21-22 5,0 22 0,0 21 5,21 0-12,0 0 8,-21-22 8,21 43-10,-21-21 1,22 21 0,-22-21-1,0 0 1,21-22 0,0 22 9,-21-21-10,0 21 10,0 0-9,0 42 87,0 0-63,0 0-8,0 0-17,0 0 31,0 1-30,21-22 5,-21 21-10,0 0 3,0 0 12,0 0-11,0 0 1,0 1-2,0-1 4,0 21-3,21 0 1,-21 1 0,21-1-1,-21 0 2,0-20-2,22 20 3,-22-21-6,0 21 14,0-20-1,0 20-6,21-21-6,-21 0 5,0 22-6,0-1 8,0-21-8,0 0 9,0 0-10,0 1 10,21 20-10,-21-21 14,0 0-4,0 0-11,21-21 6</inkml:trace>
    </iact:actionData>
  </iact:action>
  <iact:action type="add" startTime="135913">
    <iact:property name="dataType"/>
    <iact:actionData xml:id="d3">
      <inkml:trace xmlns:inkml="http://www.w3.org/2003/InkML" xml:id="stk3" contextRef="#ctx0" brushRef="#br0">15092 11536 0,'21'0'85,"0"0"-55,0 0-11,0 0 0,1 0-8,-1 0 7,0 0 1,0 0 2,0 0-12,0 0 21,1 0 9</inkml:trace>
    </iact:actionData>
  </iact:action>
  <iact:action type="add" startTime="137710">
    <iact:property name="dataType"/>
    <iact:actionData xml:id="d4">
      <inkml:trace xmlns:inkml="http://www.w3.org/2003/InkML" xml:id="stk4" contextRef="#ctx0" brushRef="#br0">15769 10837 0,'0'22'76,"0"-1"-66,0 0 3,0 0-8,0 21 6,0-20-1,0 41-1,0-42 1,0 22 2,0-1-5,0-21 3,0 21 0,0-20 8,0-1-7,0 0 2,0 0-7,0 0 4,0 0 3,0 22-7,0-22 3,0 21 2,0-21-1,0 22-1,0-22 1,0 0 0,-21 0 2,21 22-4,0-22 11,0 0-9,0 0 2,0 0-4,0 0 0,0 1 6,0-1 1,0 0-5,0 0-1,0 0 1,0 0 0,0 1-1,0-1 1,0 0 0,0 0 0</inkml:trace>
    </iact:actionData>
  </iact:action>
  <iact:action type="add" startTime="153064">
    <iact:property name="dataType"/>
    <iact:actionData xml:id="d5">
      <inkml:trace xmlns:inkml="http://www.w3.org/2003/InkML" xml:id="stk5" contextRef="#ctx0" brushRef="#br0">14033 11134 0,'22'0'75,"20"0"-66,-21 0 8,21 0-13,1 0 4,20 0 2,22 0 8,63 0-15,0 0 6,-21 0 1,43 0-1,-1 0 1,64 0 0,0 0 0,-22 0 9,22 0-18,0 0 6,-21 0 6,-43 0-5,-21 0 4,-63 0-5,-43 0 5,-21 0-5,-63 21 51,0-21-48,-1 0 0,-41 0 0,-1 0 0,-63 0 2,-22 0-5,-41 21 2,-43-21 1,-43 21 0,22-21 0,0 0 0,0 21-1,21-21 1,42 0 0,85 0 0,0 0-1,64 0 1,42 0 2,-1 0-5,44 0 54,-1 0-53,0 0 10,0 0 5,21 0-17,22 0 4,42 0 1,0 0-2,42 0 0,0 0 2,0 22-2,-42 20 0,-21 21 1,-22-20-1,1 20 2,-64-42-2,0 1 1,0 20 0,-22 0 10,-20-42-10,-43 43-1,-42-1 1,-42 21-1,-127 43 1,-106-21 0,21-43-1,105-21 2,44 1-1,62-1 3,86-21-7,20 0 3,43 0 2,42 0 36,0 0-38,0 0 2,22 0-1,-22 0-1,21-21 1,64 21-1,21-22 1,42 22-1,22-21 2,21 21-1,-22-21-1,43-21 1,21 42 0,0-43-1,0-20 1,-21 21-1,0-1 1,-64 1 0,-21 21 2,-42-22-4,-21 22 1,-43-21 1,0 42 0,-42-21-1,21 21 1,-21-21-1,43 21 1,-22 0 10,0 0-7,0 0-8,22 21 5,-43 0 0,21-21 3,-21 21 13,0 0 13,-21-21 0,-1-21-30,-20 0 1,-21 21 0,-22 0 3,0-21-4,-21 21-2,-42 0 6,42 0-6,1 0 3,41 0-1,22 0 1,21 0 9,21-21 20,21 21-20,0-22-8,0 1-2,0 21 0,0-21 1,43 0 0,21 21 0,20-21 0,44 21-1,-22-21 1,-22 21 0,1 0 4,-42 0-9,-1 0 5,-20 0 0,-1 0-1,0 0 1,-21 0 0,-21 21 19,0 0-10,-42 0 2,0 0-12,-64-21 0,-42 0 1,-106 64 0,-43-43-1,-62 0 1,41-21-1,22 0 2,21 0-2,63-21 1,43-21-1,84 20 5,21 1-9,22 0 4,42 0 12,0 0-2,0 0 10,0-1-9,0 1 57,21 0-28,22 21-29,-1-21-10,21 21 10,22 0-19,0 0 7,63 0 3,-42 0-3,42 0 4,0 0-5,-42 0 5,0 0-4,-43 0 5,1-21-7,-43 0 8</inkml:trace>
    </iact:actionData>
  </iact:action>
  <iact:action type="add" startTime="156675">
    <iact:property name="dataType"/>
    <iact:actionData xml:id="d6">
      <inkml:trace xmlns:inkml="http://www.w3.org/2003/InkML" xml:id="stk6" contextRef="#ctx0" brushRef="#br0">17568 10626 0,'0'21'59,"0"42"-50,0-20 0,0 20 2,0 22-3,0 0 2,0-1 0,0-20-1,0-1 1,0-20 4,0 20-8,0 1 3,0-1 1,-21 22 1,21-1-2,0 1 0,0 21 1,0-64-1,0-21 2,-21 1-1,21-107 20,0 64 26,0 0-36,0 21-11,0-43 12,0 1-8,0-22-8,0 22 4,0-21 3,0-1-3,0 1 1,0-1 7,0 22-12,0 21 2,0-22 1,0 1 4,21-22-3,-21 22 2,0 0-3,21-22 2,0 1-1,1-1 1,-22 22 0,21 21-1,-21-22 4,0 22-6,21 21 13,0 0 57,0 0-23,0 0-20,1 0-14,-1 0 0,0 0-10,0 0-3,0 0 13,0 0-11,1 0 20,-22 21 3,0 1-25,0-1 13,0 0-10,0 0-1,0 0 1,0 22 9,0-1-8,0-21-2,0 21 1,0-20 0,0-1 0,0 0 4,0 0-10,0 0 35,0 0-9,-43 1-11,22-1-10,0 0 10,-21 21-18,-1-21 19,43 1-11,-21-22 1,21-22 97</inkml:trace>
    </iact:actionData>
  </iact:action>
  <iact:action type="add" startTime="159056">
    <iact:property name="dataType"/>
    <iact:actionData xml:id="d7">
      <inkml:trace xmlns:inkml="http://www.w3.org/2003/InkML" xml:id="stk7" contextRef="#ctx0" brushRef="#br0">18288 10710 0,'0'22'53,"0"-1"-39,-21 0 5,21 0-10,-21 21 1,21 1-1,0-22 11,-22 21-19,1 1 8,0-22 1,21 0 0,0 0-1,-21-21 0,21 42 3,0-20-5,0-1 7,-21 42-6,21 1 2,0-1-3,0-20 6,0-1-6,0 21 5,0-41 8,0-1-19,0 21 5,0-21 13,0 22 0,0-22 1,21-21-4,-21 21-13,21 0 7,-21 0 0,21 22 7,0-22-14,1 0 6,-22 21 2,21-42-2,0 43-1,0-43 2,-21 21 0,0-64 52,0-105-46,0 191 13,0-22-6,0 42-16</inkml:trace>
    </iact:actionData>
  </iact:action>
  <iact:action type="add" startTime="160618">
    <iact:property name="dataType"/>
    <iact:actionData xml:id="d8">
      <inkml:trace xmlns:inkml="http://www.w3.org/2003/InkML" xml:id="stk8" contextRef="#ctx0" brushRef="#br0">18500 11853 0,'0'0'1,"0"-21"16,0-42-7,21 20-1,-21-41 1,42-22 0,-21 21-1,22 22 1,-43-1 0,42 22 0,-21 0-1,0-22 1,0 22-1,1-22 2,-22 1-1,21-1-1,0 1 0,0-1 2,0 22-2,-21 21 1,21-22-1,-21 22 11,0-63-1,0 62-10,0 44 138,0-1-137,0 0 0,0 0 12,0 0-6,0 43-7,0-22 1,0 22 0,0-22-1,0 0 2,0 1-2,0-22 1,22 21-1,-22-21 0,0 22 3,0-22-4,0 42 2,0-20 0,21-1 0,-21 0-1,0-21 1,0 22 0,0-1 0,21-21-1,-21 0 1,0 1 0,0-1-1,0 0 30,0 0-20</inkml:trace>
    </iact:actionData>
  </iact:action>
  <iact:action type="add" startTime="162211">
    <iact:property name="dataType"/>
    <iact:actionData xml:id="d9">
      <inkml:trace xmlns:inkml="http://www.w3.org/2003/InkML" xml:id="stk9" contextRef="#ctx0" brushRef="#br0">18690 11261 0,'21'0'86,"0"0"-65,22 0-13,-22 0 2,0 0-1,0 0 1,22 0-1,-1 0 11,-21 0-1,0 0 10</inkml:trace>
    </iact:actionData>
  </iact:action>
  <iact:action type="add" startTime="163252">
    <iact:property name="dataType"/>
    <iact:actionData xml:id="d10">
      <inkml:trace xmlns:inkml="http://www.w3.org/2003/InkML" xml:id="stk10" contextRef="#ctx0" brushRef="#br0">19156 11388 0,'0'21'45,"0"0"-36,0 0 1,0 0 0,0 1 0,0-1-1,0 21 1,0 0 9,-21-42-9,21 22-1,0-1 11,-22-21 10,1 0-10,21 21-12,0 0 3,-21-21-2,21 21 136</inkml:trace>
    </iact:actionData>
  </iact:action>
  <iact:action type="add" startTime="164622">
    <iact:property name="dataType"/>
    <iact:actionData xml:id="d11">
      <inkml:trace xmlns:inkml="http://www.w3.org/2003/InkML" xml:id="stk11" contextRef="#ctx0" brushRef="#br0">19494 10922 0,'0'21'16,"0"0"-6,0 22-1,0-22 1,0 0 3,0 0-6,0 22 2,0-22 1,0 0-1,0 21 1,0-21 19,0 1 20,0 20-30,0-21 1,0 0 14,0 0 149,0 1-167,0 20-7,0-21 1,0 21 4,0-20-9,0-1 7,0-42 121,0-22-123,0 1 9,0 21 1,0-106 0,0 106-10,0-1 2,0 1-5,0 0 3,0 0-1,0 21 1,0-21 0,0-43 1,0 43-3,0-21 2,0 21-1,0-22 1,0 22 0,0-42 0,0 20 0,0 22-1,0 0 11,0 0 10,0 0-21,0 21 2,0-22 26,22 1 69,-1 0-86,-21-21 0,42 42-11,-42-21 1,21 21 0,0-22-1,1 22 11,-1 0 3,0 22 2,0-22-14,-21 42-2,21-42 2,-21 21-3,21 21 3,1-42-3,-22 43 2,0-22 0,21-21-1,-21 21 2,0 0-2,0 0 11,0 1-11,0-1 30,0 0-10,-21-21-18,21 21-3,-43-21 3,22 21-1,0 0-2,0 22 3,0-22-2,21 0 0,-22-21 2,1 0-1,42 0 251,1 0-231,-22 21-20,21 0 9,-21 1-6,21-1-6,0 0 2,-21 0 1,0 0 9,21-21-9,-21 21-1,0 1 2,0-1 17,0 0 11,0 0-20,0 0 1,0 0-11,0 1 5,0-1 2,0 0 3,0 0 30,-42-21-37,42 21-4,-21-21 1,21 21 11,-43 1-11,22-22 11,21 21-1,-21-21-9,21-21 107,0-43-80,0 22-28,0 21 2,0 126 1</inkml:trace>
    </iact:actionData>
  </iact:action>
  <iact:action type="add" startTime="168191">
    <iact:property name="dataType"/>
    <iact:actionData xml:id="d12">
      <inkml:trace xmlns:inkml="http://www.w3.org/2003/InkML" xml:id="stk12" contextRef="#ctx0" brushRef="#br0">19939 10478 0,'0'21'57,"21"0"-46,0 0 7,-21 0-3,21-21-8,1 21 6,-1 1-8,0-22 10,0 0 4,-21 42-18,21-21 2,0 0 6,-21 0 5,22 22-8,-22-22 4,21 42 0,-21-20-1,0-1 1,0 0 2,0-20-4,0 20 1,0 0 3,0-21-5,0 1 3,0-1 10,0 21-11,0 0 13,-21 1-12,21-1-1,-22 22-1,1-1 1,21-21 1,-21 1 0,21-1 0,-21 0 0,0-42 0,21 22 0,-21-1-2,-1 0 12,1-21-5,21 21-10,-21 0 15,21 0-2,-21 1-7,21-1 8,-21-21-9,21 21-1,0 0 11,0 0-11,-21-21 12,21-21 46</inkml:trace>
    </iact:actionData>
  </iact:action>
  <iact:action type="add" startTime="170019">
    <iact:property name="dataType"/>
    <iact:actionData xml:id="d13">
      <inkml:trace xmlns:inkml="http://www.w3.org/2003/InkML" xml:id="stk13" contextRef="#ctx0" brushRef="#br0">20383 11240 0,'43'0'37,"-1"0"-27,-21 0-1,-21-127 1,43 127 0,-22 0 1,0 0-4,0 0 4,0 0-2,0 0 0,22 0 1,-22 0 13,0 0-16,0 0 11,-21 63 51,0-105-30</inkml:trace>
    </iact:actionData>
  </iact:action>
  <iact:action type="add" startTime="171145">
    <iact:property name="dataType"/>
    <iact:actionData xml:id="d14">
      <inkml:trace xmlns:inkml="http://www.w3.org/2003/InkML" xml:id="stk14" contextRef="#ctx0" brushRef="#br0">20426 10795 0,'21'0'85,"0"0"-74,0 0 8,22 0-4,-1 0-11,0 0 16,-21 0-11,22 0 11,-22 0-1,0 0-10,0 0 0,0 0 2,1 0 9</inkml:trace>
    </iact:actionData>
  </iact:action>
  <iact:action type="add" startTime="172552">
    <iact:property name="dataType"/>
    <iact:actionData xml:id="d15">
      <inkml:trace xmlns:inkml="http://www.w3.org/2003/InkML" xml:id="stk15" contextRef="#ctx0" brushRef="#br0">21082 10414 0,'0'21'67,"0"0"-48,0 22 1,0-1-1,0 0-10,0 1 1,0 20 1,0-20-2,0-1 1,0-42 0,0 21 12,0 21-16,0 1 4,0-1 1,0 22-3,0 20 5,0-41-5,0 20 0,0-42 3,0 0 27,0 43-27,0-43-3,0 64 3,0-43-2,0 0 0,0 1 1,0-22 1,0 21-3,0-63 123,0 0-114,0-21-9,0-1 3,0 1-3,-21 21 3,21-22-2,0 1 2,0-64 1,0 85-7,0-21 5,0 21-1,0-22 2,0 1-2,0 21 2,0-22-2,0 1 10,0 21-9,0-21 0,0 20 2,0-20-5,0 0 13,0-1-10,0 1 19,0 21-9,0-21-12,0 20 2,0 1-1,0 0 1,21 0 0,-21 0 11,0 0-13,21-1 2,-21 1 10,21 21 37,0 0-5,1 0-36,-1 0 4,21 0-1,-21 21 1,0-21 0,1 0-11,-1 22 0,0-22 12,0 21-12,-21 0 0,21 0 11,0-21-1,-21 21-9,0 0 22,0 1-26,0-1 23,0 0 2,0 0-3,0 0-8,0-42-9,0-21 7,-21 42 11,21 21-19,0 0 7,0 21-14,-21 1 6,0-1 11,21-21-12,-21 0 3,0 22 8,-1-22 0,1 0 1,21 0-9,-21 0-2,0-21 2,21 22 7,-21-22-9</inkml:trace>
    </iact:actionData>
  </iact:action>
  <iact:action type="add" startTime="175845">
    <iact:property name="dataType"/>
    <iact:actionData xml:id="d16">
      <inkml:trace xmlns:inkml="http://www.w3.org/2003/InkML" xml:id="stk16" contextRef="#ctx0" brushRef="#br0">21844 10435 0,'0'21'126,"0"1"-98,0-1-9,-21-21-10,21 21 1,-21 0 0,-1 0 0,22 0 0,0 1-1,0-1 2,-21 0 2,21 0-7,-21 0 4,0 0 0,21-148 9,-21 127-11,21 22 12,-21 20-10,21 0 0,0-21 0,-22 22-1,22-1 0,0 0 2,0-20-2,0 20 0,0 0 4,0-21-5,0 1 1,0-1 1,0-42 19,0 42 1,0 21-11,0 22-9,0-43-1,22 21 1,-22-21 1,21 0-1,-21 1-1,0-1 2,0 0-4,21 0 6,-21 0-7,21 0 8,-21 1-9,0-1 5,21-21 1,-21-21 20,21 21-25,1 0 24,-22 21-20,21 0 9,-21 0 0,21 21 1,-21-20-3,0-1-13,0 0 11,21-21-3,-21 21-3,0 0 39,21-21-28,-21-63 32,0 42-6</inkml:trace>
    </iact:actionData>
  </iact:action>
  <iact:action type="add" startTime="177662">
    <iact:property name="dataType"/>
    <iact:actionData xml:id="d17">
      <inkml:trace xmlns:inkml="http://www.w3.org/2003/InkML" xml:id="stk17" contextRef="#ctx0" brushRef="#br0">22098 11599 0,'0'-254'67,"0"233"-58,21-21 0,0 21 3,-21-22-5,21 1 6,-21-21-6,22 20 5,20-20-6,-42 20 7,42-41-6,-21 41 6,1-62-6,-1 62 5,0 1-5,0 0 7,0-1-9,-21 1 10,21 21-10,1-22 10,-22 22-12,0 0 14,21 0-4,0 0-3,-21 0 7,0-22-14,0 64 123,0 1-116,0-1 9,0 0-9,0 0-1,0 0 1,0 22-1,0-22 1,0 0 0,0 21-1,0-21 0,0-21 2,21-21 3,-21 42-9,0 1 4,0 41 2,0 1-1,0 20-1,21-20 1,-21-1 0,0 22 0,0-43-1,0-21 2,0-42-2,0 64 10,0-22-10,0 0 4,0 64-5,0-43 1,0 0 10,0-21 0,0 1 49,0-1-58,0 0 10</inkml:trace>
    </iact:actionData>
  </iact:action>
  <iact:action type="add" startTime="179399">
    <iact:property name="dataType"/>
    <iact:actionData xml:id="d18">
      <inkml:trace xmlns:inkml="http://www.w3.org/2003/InkML" xml:id="stk18" contextRef="#ctx0" brushRef="#br0">22267 11091 0,'0'-105'27,"43"105"-8,-22 0 10,0 0-18,21 0 7,-21 0 1,22 0-4,-22 0 1,0 0-6,0 0 4,0 0 0,1 0 6,-1 0-1,0 0-10,-21 42 82,0-84-83</inkml:trace>
    </iact:actionData>
  </iact:action>
  <iact:action type="add" startTime="180759">
    <iact:property name="dataType"/>
    <iact:actionData xml:id="d19">
      <inkml:trace xmlns:inkml="http://www.w3.org/2003/InkML" xml:id="stk19" contextRef="#ctx0" brushRef="#br0">22945 10435 0,'0'21'47,"0"22"-28,0-22 0,0 0-9,0 0 0,0 22-1,0-1 0,0-21 1,0 0 0,0-127-1,0 149 21,0-1-20,0 22 0,0-1 0,0-42-1,0 43 0,0-1 0,0-20 2,0-1-1,0-42 0,0 21 19,0 0-9,0 0-11,0 22 1,0-22-1,0 0 1,0 0-2,0 0 2,0 1 1,0-1-2,0 21 10,0-21 1,0 0-1,0 1 188,0-1-191,0-64-4</inkml:trace>
    </iact:actionData>
  </iact:action>
  <iact:action type="add" startTime="182516">
    <iact:property name="dataType"/>
    <iact:actionData xml:id="d20">
      <inkml:trace xmlns:inkml="http://www.w3.org/2003/InkML" xml:id="stk20" contextRef="#ctx0" brushRef="#br0">23283 10626 0,'0'21'68,"0"0"-59,0 0 20,0 0-20,0 22 1,0-22 0,0 21 0,0 22 0,0-22-1,0 0 1,0 1-1,0-1 1,0-21 0,0 22 1,0-22-2,0 0 0,0 0 5,0 0-8,0 0 3,0 1 4,0-1-7,0 0 5,0-42 162,0 0-172,0-1 17,0 1 2,0 0 3,0 0-17,0 0 14,0 0 0,0-22-11,0 22 3,0-21-5,0-1 3,0 1 0,0-21 0,0 20 0,0 22-1,0 0 0,21-21 1,-21 20 9,22 1-9,-22 0 9,21 21 11,0 0 9,0 0 11,0-21-31,0 21 16,1 0-3,-1 0-2,0 0-11,0 0 1,0 0-11,0 0 0,22 0 11,-22 21-1,-21 0-10,21 0 12,-21 1 8,0-1 10,0 0-30,0 0 22,-42-21-23,21 42 11,-1-20-9,1 20-1,-21-21 1,0 21 0,-1 1 0,22-22 0,-42 21-1,20-21 17,64-21 200,1 0-192,-1 0-19,21 0-5,-21 0 3,0 0-7,1 0 8,-1 0-9,0 22 10,0-1-10,0-21 10,0 0 0,-21 21-6,0 0 33,0 0-7,0 0 14,0 1-10,0 20-20,-21-21 1,0-21-1,21 21-6,-21-21-7,0 21 14,0 1-6,-1-22-8,22 21 8,-21-21-9,0 21 10,0 0-11,0 0 16,0-21 0,-1 0-1,22-21 164</inkml:trace>
    </iact:actionData>
  </iact:action>
  <iact:action type="add" startTime="186049">
    <iact:property name="dataType"/>
    <iact:actionData xml:id="d21">
      <inkml:trace xmlns:inkml="http://www.w3.org/2003/InkML" xml:id="stk21" contextRef="#ctx0" brushRef="#br0">23876 10414 0,'0'21'80,"0"0"-64,0 1 4,0-1-10,21 0 9,-21 0 0,21 21 3,-21-20-15,21-1 3,-21 21 0,22 0-1,-22-20 3,0 20-5,0-21 7,0 21-7,0-20 2,0-1 1,0 0-1,0 0 10,0 0-9,0 0 14,0 1-19,0-1 19,0 0-19,0 0 6,0 0-1,-22 0-1,22 1 1,0 20 9,-21-42-9,21 21 0,0 0 9,-21 0 1,21 1-1,-21-22-9,0 21-1,0 0 11,21-148-11,-22 127 1,22-21 0,-21 21-1,0 0 1,21 21 11,-21-21-3,21-21 215</inkml:trace>
    </iact:actionData>
  </iact:action>
  <iact:action type="add" startTime="188818">
    <iact:property name="dataType"/>
    <iact:actionData xml:id="d22">
      <inkml:trace xmlns:inkml="http://www.w3.org/2003/InkML" xml:id="stk22" contextRef="#ctx0" brushRef="#br0">24257 10689 0,'0'21'67,"0"1"-58,0-1 1,0 0-1,21 0 1,-21 21-1,21-20 1,-21-1-1,0 0 1,21 0 4,-21 0-8,22-21 8,-22 21-8,0 1 13,0-1 11</inkml:trace>
    </iact:actionData>
  </iact:action>
  <iact:action type="add" startTime="190013">
    <iact:property name="dataType"/>
    <iact:actionData xml:id="d23">
      <inkml:trace xmlns:inkml="http://www.w3.org/2003/InkML" xml:id="stk23" contextRef="#ctx0" brushRef="#br0">24236 10986 0,'0'0'1,"0"-22"103,21 22-85,-21-21 10,21 21-10,-21-21-10,0 0 1,0 0 9,21 21-9,-21-21 0,21 21 0,1-22 0,-22 1 0</inkml:trace>
    </iact:actionData>
  </iact:action>
  <iact:action type="add" startTime="191372">
    <iact:property name="dataType"/>
    <iact:actionData xml:id="d24">
      <inkml:trace xmlns:inkml="http://www.w3.org/2003/InkML" xml:id="stk24" contextRef="#ctx0" brushRef="#br0">24765 10372 0,'0'0'1,"0"21"93,0 0-85,0 0 2,-21 22-2,21-1 1,0 0 0,0 22-1,0-22 0,0 0 2,0 1-2,0-22 1,0 0 0,0 0 0,-21 0-1,21 1 1,0 20 0,-22 0 0,22 22-1,0-1 0,0-20 1,0 20 0,0-42-1,0 22 2,0-1-1,0-21-2,-21-21 4,21 21-4,0 0 2,0 1-1,0-1 2,0 0-2,0 0 10,0-42 97,0 0-95,0 0-12,0-1 15,0 1-7,0-21 3,0 0-12,0 20 4,0-20 7,0 0-18,0-22 6,0 1 6,0 20-7,0 1 7,0 0-8,0 21 10,0-1-10,0 1 4,0-169 2,0 147 4,21 22-10,-21 0 5,0 0 0,0 0 5,0 0-3,22-1-2,-22 1 1,0-21 8,21 21-11,-21-22 4,0 1-3,0 21 0,0 0 1,0 0 0,21 21 1,-21-22-2,21 22 97,21 0-58,-20 0-19,-1 0-8,0 0-13,0 0 13,-21 22-12,21-22 0,-21 21 31,0 21-31,21-21 61,-21 0 35,0 1-86,0-1-9,0 21-1,0-21 11,0 0 0,0-42-2,0 85 52,0-43-60,0 21-1,0 1 4,-21-22-8,0 0 8,21 21-5,0-21 4,-21 1-5,0 20 6,0-42-7,-1 63 8,1-63-10,0 43 12,0-43-11,21 21 5,-21-21 0,21-21 4,0 0-13,0-1 171</inkml:trace>
    </iact:actionData>
  </iact:action>
  <iact:action type="add" startTime="194740">
    <iact:property name="dataType"/>
    <iact:actionData xml:id="d25">
      <inkml:trace xmlns:inkml="http://www.w3.org/2003/InkML" xml:id="stk25" contextRef="#ctx0" brushRef="#br0">25315 10329 0,'0'64'28,"0"-43"2,-21-21-22,21 21 22,-21 0-1,21-105 21,-21 84 16,21 21-55,-21 21 1,21-21-4,0 22 4,0-22-6,0 0 9,0 0-10,0 0 5,0 22-1,0-22 7,0 0-11,0 0 3,-22 43 5,22-85 4,0 63 23,0 21-33,0 1 3,0-43 0,0 21 0,0-20 0,0 20 2,0-21-5,0 21 2,0-20 0,22-1 4,-22 0-6,0 0 4,21-42-2,0 21 39,0 21-18,0 0-20,-21 0 0,0 1 0,0-1-1,21 0 0,-21 21 1,22-42 29,-1 0 52</inkml:trace>
    </iact:actionData>
  </iact:action>
  <iact:action type="add" startTime="196857">
    <iact:property name="dataType"/>
    <iact:actionData xml:id="d26">
      <inkml:trace xmlns:inkml="http://www.w3.org/2003/InkML" xml:id="stk26" contextRef="#ctx0" brushRef="#br0">25696 10456 0,'0'22'38,"0"20"-19,0-21 0,0 0-5,0 0-9,0 1 5,0-1 0,0 0 10,0 0-11,0 0 1,0 0 13,0-21-16,0 22 2,0-1 1,0 0-1,0 42 1,0-20 0,0 20-1,0-20 1,0-1 0,0 0 3,0 1-7,0-1 3,0-21 2,0-42 0,0 0-2,0 42 48,0 0-38,0 0-8,0-42 231,0 0-233,0-21 2,0 20-2,0 1 10,0 0-9,0 0-1,0 0 2,0 0-2,0-1 3,0 1-1,0-21-5,0 0 3,0 20 1,0 1 0,0-63-1,0 20 1,0 22 5,0 21-1,0-22 35,0 64 0,0-42-30,0 0 58,0 0-41,21 21-31,1-42 4,-22 20 10,21 1-9,-21 0 5,0-21-10,21 21 4,-21-22 1,21 43 0,0 0 41,0 0-25,1 0-15,-1 0-3,0 0 2,-21 64 1,42-43-3,-42 0 2,21-21-1,1 21 12,-1 0-12,-21 1 2,21-1-4,-21 21 14,21-42-9,-21 21-5,0 0 13,0 22 1,0-22-4,0 0 2,0 0-9,0-42 19,0 0-7,-21 21 15,0 0-28,0 21 1,-43 64 1,43-43-1,-21-21-1,-1 22 1,1-1-1,0-21 1,20 0 9,22-42 260,22 21-258,-1 0-10,-21-21-2,21 0 10,0 21 1,0 0-11,0 0 1,1 0 3,20 0 3,-21 0 4,0 0-11,0 0 0,1 0 12,-1 0-2,-21 21 148,0 0-157,0 0-2,0 0 3,0 1 8,0-1 2,0-127 45,0 127 128,-21-21-146,-1 0 11,1 0-49,21 21-1,-21-21 0,0 0 30,21 21 48,-21-21-78,0 0 1,21 22 59,-22-1-20,1-21-40,0 21 3,0 0 5,0 0-7,0-21 3,21 21 3</inkml:trace>
    </iact:actionData>
  </iact:action>
  <iact:action type="add" startTime="202538">
    <iact:property name="dataType"/>
    <iact:actionData xml:id="d27">
      <inkml:trace xmlns:inkml="http://www.w3.org/2003/InkML" xml:id="stk27" contextRef="#ctx0" brushRef="#br0">26225 10160 0,'22'21'203,"-1"0"-183,-21 1-11,0-1 3,0 0-2,21 0 7,-21 0-16,0 0 17,21 1 2,-21-1-10,21-21-1,-21 21 0,0 0 11,21-21-1,-21 21-10,0 0 12,22 1 13,-22-1-30,0 0 21,0 0-21,21 21 6,-21-20 9,0 20-9,0-21 0,0 0 0,0 0 0,0 22 9,0-22 11,0 0-11,0 0 0,0 0-11,0 1 3,0-1-2,0 0 2,0 21-2,0-21 1,0 22 8,-21-22-7,21 0 3,0 0-8,0 0 3,-22 1 1,22-1 9,-21-106-10,21 106 31,-21 0-21,21 1-8,0 20 7,0-21 2,-21 0-11,21 0 1,0 1 9,0-1 1,-21-21 76,21 21-18,0 0-67,0 0 18,0 0-9,-21-21-12</inkml:trace>
    </iact:actionData>
  </iact:action>
  <iact:action type="add" startTime="264978">
    <iact:property name="dataType"/>
    <iact:actionData xml:id="d28">
      <inkml:trace xmlns:inkml="http://www.w3.org/2003/InkML" xml:id="stk28" contextRef="#ctx0" brushRef="#br0">20680 12383 0,'63'0'118,"-42"0"-110,1 0 11,-1 0-7,0 0-5,21 0 7,-21 0 5,1 0-18,-1 0 3,21 0 6,-21 0 10,0 0-10,1 0 6,-1 0 7</inkml:trace>
    </iact:actionData>
  </iact:action>
  <iact:action type="add" startTime="265998">
    <iact:property name="dataType"/>
    <iact:actionData xml:id="d29">
      <inkml:trace xmlns:inkml="http://www.w3.org/2003/InkML" xml:id="stk29" contextRef="#ctx0" brushRef="#br0">20616 12785 0,'21'0'44,"1"0"-19,-1 0-16,0 0 0,21 0 2,-21 0-3,22 0 1,-1 0 1,0 0 0,1 0 0,-1 0 3,0 0-7,-20 0 4,-1 0 0,21 0 0,-21 0 9</inkml:trace>
    </iact:actionData>
  </iact:action>
  <iact:action type="add" startTime="266949">
    <iact:property name="dataType"/>
    <iact:actionData xml:id="d30">
      <inkml:trace xmlns:inkml="http://www.w3.org/2003/InkML" xml:id="stk30" contextRef="#ctx0" brushRef="#br0">21632 12065 0,'0'21'67,"0"0"-47,0 1-10,0 20-1,0-21 1,0 21 0,0 22 0,0-22 2,0 1-5,0-22 3,0 0-1,0 21 0,0-21 2,0 1 2,0 20-7,0 21 3,0-20 2,0 20-2,0-20 1,0-1 0,0 0-1,0-21 1,0 22 0,0-22-1,0 0 1,0 0 0,0 0 9,0-42 98,0 0-98,0 0-8,0 0-2,-21-22 0,21-20 1,0 21 6,-21-43-12,21 43 6,0-22-1,0 22 1,0-1-1,0 1 2,0 21-1,0 0-1,0-43 1,0 22-1,0 21 0,0-22 11,0 43-10,0-42 10,21 42-11,-21-21 1,0 0 0,21 21-1,-21-21 0,21-1 12,-21 1-2,22 0 0,-1 21 11,0 0-11,0 0 19,0 0-8,0 0-1,1 0-14,-22 21-1,21-21-4,0 0 9,-21 21-10,21 1 11,0-1 0,-21 0-10,0 0-1,0 0 11,0 0-1,0 1-8,0-1 29,0 0-14,-21-21 3,21 21-8,0 0-2,-21-21-10,0 0 11,21 21-5,-21-21-12,-1 22 18,1-22-2,21 21-8,0 0 7,-21-21 3,21-21 153,0 42-144</inkml:trace>
    </iact:actionData>
  </iact:action>
  <iact:action type="add" startTime="270194">
    <iact:property name="dataType"/>
    <iact:actionData xml:id="d31">
      <inkml:trace xmlns:inkml="http://www.w3.org/2003/InkML" xml:id="stk31" contextRef="#ctx0" brushRef="#br0">22288 12044 0,'0'21'48,"0"0"-27,0 0 34,0 1-15,0 20-16,-21-21-8,21 21-8,0-20 5,0-1-6,-21 21 5,21 22-6,0-22 8,0-21-7,0 21 6,0-169-7,0 149 8,0 20 1,0-21 4,0 0-8,0 22 4,0-1-10,0-21 5,0 43-1,0-22 0,0-21 1,21 21-2,-21 1 2,21-43 20,1 0-21,-1 0 20,0 0-8,0 21-1,0 21-8,-21-21-6,21-21 7,-21 22-6,22-1 6,-1 0-7,0 0 14,-21 0-6,21 0 0,-21 1 84,0-1-90,0-64 4</inkml:trace>
    </iact:actionData>
  </iact:action>
  <iact:action type="add" startTime="271691">
    <iact:property name="dataType"/>
    <iact:actionData xml:id="d32">
      <inkml:trace xmlns:inkml="http://www.w3.org/2003/InkML" xml:id="stk32" contextRef="#ctx0" brushRef="#br0">22585 12827 0,'0'-169'18,"0"63"78,0 42-81,21 22-7,-21 0-2,0-1 4,0 1-1,21-21 1,0-1 0,-21 22 0,21 21-1,-21-43 2,22 64-1,-22-63 10,21 63-12,-21-22 2,21 1 9,0 0 11,-21 0-8,0 0-1,0 0-4,0 42 107,0 0-115,0 0 10,0 0-9,0 22 14,0-22-9,21-21-5,-21 21 0,0 0 1,21-21 17,-21 64-18,22-22 1,-22-21-3,0 21 1,0-20 1,21-1 0,0 21 0,-21 22 0,0-43-1,21 0 1,-21 21-1,21-42 1,-21 21 1,21-21 17,-21 22-17,0-1 2,0 0-8,0 0 10,22 0 4,-22 0-13,21 1 14,-21-1-5,0 21-2,0-21 6,0 0-7,0 1-4,0-1 69,0 0-68,0 21 1,0-63 0</inkml:trace>
    </iact:actionData>
  </iact:action>
  <iact:action type="add" startTime="273409">
    <iact:property name="dataType"/>
    <iact:actionData xml:id="d33">
      <inkml:trace xmlns:inkml="http://www.w3.org/2003/InkML" xml:id="stk33" contextRef="#ctx0" brushRef="#br0">22648 12467 0,'21'0'46,"1"0"4,-1 0-31,0 0-4,0 0-12,0 0 8,0 0-2,1 0 2,-1 0 8,0 0-6,0 0-7,0 0 4,0 0 9</inkml:trace>
    </iact:actionData>
  </iact:action>
  <iact:action type="add" startTime="274809">
    <iact:property name="dataType"/>
    <iact:actionData xml:id="d34">
      <inkml:trace xmlns:inkml="http://www.w3.org/2003/InkML" xml:id="stk34" contextRef="#ctx0" brushRef="#br0">23304 11917 0,'0'0'1,"0"21"53,22 0-24,-1-21-21,-21 21 1,0 1-1,21-22 1,-21 21 0,0 0 0,0 0-1,21 0 2,-21 0 8,21 1 10,-21-1-20,0 0 10,21-21-8,-21 21 8,0 21 0,0-20-9,0-1 3,0 0-7,0 42 4,0-41-1,0-1 6,0 0-10,0 21 11,0-21-12,0 1 5,0-1 2,0 0-3,0 0 3,0 0 8,-21-21-10,21 21 1,0 1 0,0-1-1,-21 0 1,0 0 0,21 0-1,0 0 1,0 22 0,-21-1 0,21-21-1,0 0 2,-21 22-2,21-22 10,-22 0-9,22 0 0,-21-127 39</inkml:trace>
    </iact:actionData>
  </iact:action>
  <iact:action type="add" startTime="277245">
    <iact:property name="dataType"/>
    <iact:actionData xml:id="d35">
      <inkml:trace xmlns:inkml="http://www.w3.org/2003/InkML" xml:id="stk35" contextRef="#ctx0" brushRef="#br0">23770 12361 0,'21'0'76,"-21"43"-46,21-43-18,-21 42-5,22-21 5,-1 22-4,0-1 4,0-21-5,0 0 6,-21 0 5,21 1-17,1-22 15,-22 21-7,0-106 21,0 191-19</inkml:trace>
    </iact:actionData>
  </iact:action>
  <iact:action type="add" startTime="278380">
    <iact:property name="dataType"/>
    <iact:actionData xml:id="d36">
      <inkml:trace xmlns:inkml="http://www.w3.org/2003/InkML" xml:id="stk36" contextRef="#ctx0" brushRef="#br0">23791 12700 0,'43'-42'48,"-43"21"-29,21 21-9,-21-22 9,21 22-9,-21-21-1,21 0 11,-21 0-8,0 0 5,21 0-7,0-1 0,1 1 9,-22 0-9,21 21 0,0-21-1,-21 0 1,21 21-1,-21-21 1,0-64 1,21 64-2,-21 0 10,21 21-8,1-22-2</inkml:trace>
    </iact:actionData>
  </iact:action>
  <iact:action type="add" startTime="279886">
    <iact:property name="dataType"/>
    <iact:actionData xml:id="d37">
      <inkml:trace xmlns:inkml="http://www.w3.org/2003/InkML" xml:id="stk37" contextRef="#ctx0" brushRef="#br0">24257 11959 0,'0'21'57,"0"1"-47,0-1-1,0 0 1,0 0 0,0 21-1,0-20 1,0 20 10,0-106-10,0 43-1,0 42 20,0 22-20,0-22 2,0 21-2,0 1 1,0-1 0,0 0 0,0 1-1,0-1 1,0-21-1,0 0 2,0 0 38,0 22-40,0-22 2,0 0-3,0 21 4,0-20 5,0-65 216,0-20-213,0 20-11,0 1 2,0 0 10,0 21-5,0-1-5,0 1-2,0-21 1,0 21 0,0 0-1,0-22 1,0 1 4,0 0-8,0 20 3,0 1 1,0 0 2,0-21-5,0 21 13,0-22 22,0 22-23,0 0 7,0 0-16,0 0 10,0-1-1,21 22 29,0 0 40,0 0-58,1 0-29,-1 0 17,0 0-1,0 0 3,0 22-8,0-22 7,-21 21 0,22 0-5,-1 0 0,0 0 15,-21 0 0,0 1-8,0-1 26,-21-21 22,0 0-30,-1 0-30,1 0 1,0 0 9,21 21-9,-21 0 0,0 0-1,0-21 2,21 21-2,-22-21 0,22 43 0,-21-43 2,0 21 0</inkml:trace>
    </iact:actionData>
  </iact:action>
  <iact:action type="add" startTime="282527">
    <iact:property name="dataType"/>
    <iact:actionData xml:id="d38">
      <inkml:trace xmlns:inkml="http://www.w3.org/2003/InkML" xml:id="stk38" contextRef="#ctx0" brushRef="#br0">24892 11896 0,'0'-191'51,"-21"191"-15,0 0-7,21 21 19,-22-21-38,22 43 0,0-1 10,0 0-11,0 1 2,0-22-2,-21 21 1,21-21-2,0 22 2,0-22 1,0 0 17,0 0-18,0 0 0,0 1 3,0 62-6,0-63 2,0 22 0,0-22 1,0 0 0,0 21 0,21 1 0,-21-22-1,0 0 11,22-21-11,-22 21 25,0 0 29,21-21-52,-21 22 8,0-1 11,0 0-2,0 0-9,21-21-10,-21 21 2,21-21 26,0 21-17</inkml:trace>
    </iact:actionData>
  </iact:action>
  <iact:action type="add" startTime="284431">
    <iact:property name="dataType"/>
    <iact:actionData xml:id="d39">
      <inkml:trace xmlns:inkml="http://www.w3.org/2003/InkML" xml:id="stk39" contextRef="#ctx0" brushRef="#br0">25231 11896 0,'0'0'0,"0"21"76,0 21-46,0-21-22,0 1 3,0-1-2,0 42 1,0-20 0,0-1 0,0-21 0,0 0 1,0 0 26,0 22-24,0-1-7,0-21 3,21 43 2,-21-22-2,0 0 1,0-20 0,0 20 0,0-21 0,0 21-1,0-20 11,21-22 2,-21 21-16,0 0 3,0 0 12,0-42 153,0 0-154,0 0-9,0-1 1,0 1-6,0 0 8,0-21-9,0 21 4,0-22 0,0 22 7,0-21-11,0-1 10,0 1-11,0 21 12,0 0-12,0 0 12,0-1-13,0 1 7,0 0 0,0 0 8,0 0-15,0-22 4,0 22 5,0 0-3,0-21 2,0 21-4,0-22 12,21 43 49,0 0-38,0 0-10,1 0-11,-1 0 1,0 0 10,0 0-1,0 0 0,0 21-9,1 1 10,-1-1-1,0-21 0,0 21-8,-21 0 7,21-21-8,-21 21 9,21-21-10,-21 21 2,0 1 8,0-1 1,0 0-2,0 0-8,0 0 0,-21 0 20,0-21-11,0 22-7,0-44 6,21 1-4,-21 0-8,-1 21 41,1 0-27,21 21-1,0-42 272,21 0-281,1 21 19,-1 0 0,0 21-8,0-21-12,-21 21 11,21-21-13,-21 21 5,21 1 5,-21-1-7,22 0 9,-22 0-5,0 0 2,21 0-7,-21 1 25,0-1-9,0 0 4,0 0-20,0-84 8,0 41-13,0 65 44,0-22-38,0 0-1,0 0 12,-21-21-12,21 21 11,-22-21-11,22 22 3,-21-22-5,21 21 6,-42 0-6,0 0 12,20 0-5,1 22-8,-21-22 7,42 0-7,-42 0 8,20 0-10,1-21 12,0 21-1,21-42 237,0 0-243,0 63 26</inkml:trace>
    </iact:actionData>
  </iact:action>
  <iact:action type="add" startTime="288354">
    <iact:property name="dataType"/>
    <iact:actionData xml:id="d40">
      <inkml:trace xmlns:inkml="http://www.w3.org/2003/InkML" xml:id="stk40" contextRef="#ctx0" brushRef="#br0">25760 11790 0,'21'0'143,"-21"21"-121,21-21-13,-21 21 1,0 22 0,21-22-1,-21 0 1,21 0-2,-21 0 4,0 0 11,22 22-8,-22-22 4,0 0-11,0 0 7,21 22-8,0-22 11,-21-42 21,21 21-20,-21 21 11,0 0-9,0 0-14,0 21 5,0-20-4,0-1 12,0 0-12,0 0 2,0 0 10,0 22-10,0-22 10,0 0-11,0 0 4,0 0 3,0 0-6,0 1-1,0-44 0,0 44 51,0-1-49,0 0 2,-21 0-7,21 21 2,-21 1 13,21-22-11,0 21 8,-21-21-8,21 1-1,0-1 14,-22-21-16,22 21 3,-21-21 14,21 21 0,-21-21-14,0 21 9,-21-21 2,20 0-3,22 21-9,-21-21 0</inkml:trace>
    </iact:actionData>
  </iact:action>
  <iact:action type="add" startTime="290830">
    <iact:property name="dataType"/>
    <iact:actionData xml:id="d41">
      <inkml:trace xmlns:inkml="http://www.w3.org/2003/InkML" xml:id="stk41" contextRef="#ctx0" brushRef="#br0">25506 12234 0,'-21'0'85,"-1"0"-7,1 22-19,21-1-31,-21-21-18,0 0 10,21 21-1,-21-21 49,0 0 49,21 21-97</inkml:trace>
    </iact:actionData>
  </iact:action>
  <iact:action type="add" startTime="295142">
    <iact:property name="dataType"/>
    <iact:actionData xml:id="d42">
      <inkml:trace xmlns:inkml="http://www.w3.org/2003/InkML" xml:id="stk42" contextRef="#ctx0" brushRef="#br0">21442 13293 0,'0'0'1,"21"0"36,0 0-28,0 0 1,22 0 1,-1 0-3,-21 0 4,21 0-5,1 0 6,-22 0-6,0 0 5,21 0 8,1 0-19,-1 0 5,0 0 8,1 0-8,-1 0 7,22 0-8,-1 0 11,22 0-12,-1 0 12,43 0-12,-21 0 6,0 0-1,42 0 8,-21 0-14,-21 0 13,21 42-12,0-21 5,-21 0 1,-21-190 0,42 169 1,42 21-3,-42-21 1,-21 0 1,21 21 0,-43-21-1,1 0 3,21 0-5,-21 0 5,42 0-5,-43 0 6,1 0-5,0 0 4,-1 0-5,1 0 5,-22 0-5,1 0 7,-1 0-8,1 0 8,-1 0-9,-20 0 10,20 0-10,-63-21 14,0 42 17,0 22-34,0-22 9,0 0-2,0-127 30</inkml:trace>
    </iact:actionData>
  </iact:action>
  <iact:action type="add" startTime="296987">
    <iact:property name="dataType"/>
    <iact:actionData xml:id="d43">
      <inkml:trace xmlns:inkml="http://www.w3.org/2003/InkML" xml:id="stk43" contextRef="#ctx0" brushRef="#br0">23135 13441 0,'0'-42'47,"0"-64"-37,-21 106 38,-21 0-38,-1 0 0,-20 0 0,-1 0-1,-20 0 0,20 21 2,-42 0-2,22-21 0,-1 0 2,0 21-1,-63 0-1,21 1 3,-21-22-4,42 21 2,-21 0-1,21-21 0,-21 0 1,43 21-1,-43 0 2,21 0 3,-42 22-9,21-1 4,-22-21 2,22 22-1,0-22-1,0 0 2,-21 0-3,0 0 3,42 0-2,-42 22 0,0-43 1,-21 42 0,20 0-1,1 1 2,0-1-1,21-42-1,42 21 1,-42 0-1,43-21 1,20 0-1,22 0 1,0 0 0,-1 0 1,22 0 7,21 64 50,0-43-49,0 0-3,0-63 124,-42 42-102,-43 0-27,-63-42 2,21 20-4,-42 1-2,20 0 1,-20 0 5,0 21-6,21-21 6,-1 0-7,1-1 3,42 1 1,1 0 4,20-21-8,-21 21 4,43-1 0,-1 22-1,1-21 1,-1-21 0,22 21 2,-22 21-2,22-21-3,0-1 2,-1 22 2,1 0-2,-22 0 1,-20 0 2,-22-21-5,21 21 3,-21 0-1,22 0 1,-43 0 2,42 0-4,-21 0 1,0-21 0,22 21 2,-1 0-1,0 0 0,22 0-2,-1-21 3,-20 0-1,20 21 0,1 0-2,-1 0 3,1-21-2,-43 21 0,64 0 2,-22 0-1,1 0-1,20 0 1,1 0-1,-22 0 1,22 0-1,0 0 1,-22 0 1,1 0-2,-1 0 1,1-22 0,20 22 0,-20 0-1,-1-21 1,22 21-1,0 0 1,21-21 0,-22 21 0,-20 0-1,20 0 1,1 0-1,-21 0 1,20 0 0,1 0 0,0 0 0,20 0-1,-41 0 0,42 0 2,0 0-2,-22 0 1,1 0 0,21 0 3,0 0-7,-22 0 3,22 0 11,-21 0-10,21 0 0,-22 0 9,22 0-9,0 0-1,0 0 1,0 0 0,-1 0 0,1-21-1,0 21 1,0 0 0,0 0-1,0 0 1,-1-21-1,1 21 1,0 0 0,0 0 2,21-21-4,-21-1 11,-22 22 127,22 0-127,0 0-10,0 0 1,0 0 10,0 0-1,-1 0 1,1 0-11,0 0 0,-21 0 12,21 0-2,-1 0-10,1 0 2,0 0-2,0-21 11,0 21-10,0 0 22,-1 0-21,1 0-6</inkml:trace>
    </iact:actionData>
  </iact:action>
  <iact:action type="add" startTime="299919">
    <iact:property name="dataType"/>
    <iact:actionData xml:id="d44">
      <inkml:trace xmlns:inkml="http://www.w3.org/2003/InkML" xml:id="stk44" contextRef="#ctx0" brushRef="#br0">11726 13356 0,'0'-21'125,"0"0"-116,21 21 0,1 0 1,-1 21 0,21-21 11,-21 0-13,0 0 1,1 0 1,-1 0 11,-21-21-20,21 21 8,-21-21 2,21 21-3,0 0 574,0 0-553,1-21-28,-22-1 7,21 1 3,0 21 13,-21-21-21,0 42 169</inkml:trace>
    </iact:actionData>
  </iact:action>
  <iact:action type="add" startTime="302988">
    <iact:property name="dataType"/>
    <iact:actionData xml:id="d45">
      <inkml:trace xmlns:inkml="http://www.w3.org/2003/InkML" xml:id="stk45" contextRef="#ctx0" brushRef="#br0">11726 13399 0,'85'84'231,"-64"-63"-222,0-21 11,0 22-1,-21-1 1,22-21-8,-1 21-5,0-21 12,-21 21-7,21-21-4,-21-85 1,0 64 2,21 21-1,0 0-1,1 0 30,-22 43 232,0-65-220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01:23.1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85674">
    <iact:property name="dataType"/>
    <iact:actionData xml:id="d0">
      <inkml:trace xmlns:inkml="http://www.w3.org/2003/InkML" xml:id="stk0" contextRef="#ctx0" brushRef="#br0">15155 8340 0,'0'21'35,"0"0"-16,0 0 2,0 0-12,0 1 11,0 20-1,0-21-10,0 21 1,0 1 0,0-1 0,0 22 0,0-22 0,0 21-1,0-20 1,0-22-1,0 0 1,0 0-1,0 22 1,0-1 0,0 0-1,0 22 1,0-1 0,0-20 1,0 20-2,0-21 2,-21 1-3,21-1 12,-21-42 38,21-21 78,0 0-117,0 0-10,0-1 1,0 1 0,0 0 0,0-21-1,0-1 2,0 1-2,0 0 1,0-1 0,0 22 0,0 0-1,0-21 1,0-1-1,0 22 0,0 0 1,0-42-1,0 20 5,0-20-4,0 20-3,0 1 3,0 0-2,21-1 3,-21 1-2,0 21 10,21-21-9,-21 20 0,0 1 0,0-21-1,21 0 1,-21 20 0,22-20 0,-22 0-1,21 42 97,0-43-92,21 43-8,-21-42 3,22 42 1,-1-21 0,-21 21 0,0-21 4,1 21 69,-1 21-63,0-21-7,-21 21-7,21 0 4,0 0 8,0 1 3,1-1-11,-1 21-1,0 0 1,-21-20-1,21-1 1,0 42 0,-21-42 0,0 1 9,0-1-9,0 0 14,0 0 0,0 0-13,-21-21 3,21 21-9,-21 1 4,0-1 1,21 0 5,-21-21-10,21 21 4,-22 0 2,1 0 4,0 1-1,0-1-6,0 0 3,0-21 9,21 21 0,-22-21-12,-20 21 11,0-21 1,21 0-11,21 21 1,-22-21 3,1 0-7,21-21 198,0 0-185</inkml:trace>
    </iact:actionData>
  </iact:action>
  <iact:action type="add" startTime="88538">
    <iact:property name="dataType"/>
    <iact:actionData xml:id="d1">
      <inkml:trace xmlns:inkml="http://www.w3.org/2003/InkML" xml:id="stk1" contextRef="#ctx0" brushRef="#br0">16192 8043 0,'0'22'109,"0"-1"-84,-21 0-17,21 0 13,0 0-2,0 0-9,-21 1 0,0 20 0,21-21-2,-21 0 3,21 0-1,-21 1 0,21-1-1,0 0 10,-22 0-9,22 0 2,-21 22 5,21-22-7,0 21 11,0 0-13,0-20 12,0 41-11,0-42 1,0 0 0,0 1 0,0-1 2,0 0 5,0 0-8,0 0 10,0 22 1,0-22-10,0 0 0,0 21-1,21-21 1,-21 1 0,22 20 0,-22 21-1,21-41 1,-21-1 0,21 21 0,0-21 0,-21 0-1,0 1 1,21-22-2,-21 42 7,21-42-10,-21 42 5,22-42 0,-22 21 1,0 1-2,21-1 14,-21 0-7,21 0 12,0-21 21</inkml:trace>
    </iact:actionData>
  </iact:action>
  <iact:action type="add" startTime="90684">
    <iact:property name="dataType"/>
    <iact:actionData xml:id="d2">
      <inkml:trace xmlns:inkml="http://www.w3.org/2003/InkML" xml:id="stk2" contextRef="#ctx0" brushRef="#br0">16785 8319 0,'0'21'98,"0"0"-2,0 0-4,0 0-76,0 0-8,0 1 12,0 20-7,0-21-7,0 21 7,0-20-7,0 20 9,0 0-9,0-21 12,0 22-8,0-1 9,0 0-10,0-20 2,0 20-2,0 0 1,0 1-1,0-1 1,0 21 0,0-41 0,0-1 0,-21 0-1,21 0 10,0 0 11,0-42 115,0 0-123,0 0-15,0 0 3,0-22-1,0 22 1,0-21 0,0-22 0,0 1 2,0-1-5,0 22 2,0 0 2,0-1-2,21 22 1,0 0 0,-21-21-1,21-1 1,1 22 0,-1-21 0,-21-22 2,0 43-5,0-21 3,0-1-1,21 1 2,-21 0-3,0 21 12,21 21-10,-21 21 77,0 0-58,0 0-18,0 0 16,0 0-5,0 22-14,0-1 3,0 0-2,0 22 0,21-43 1,0 43 1,-21-43-1,22 0-1,-1 42 2,-21-41-3,21 20 4,-21 21-3,21-20 2,0 20 8,0-20-18,-21-1 6,0-21 6,22 21-7,-22-20 8,21-22-9,-21 21 29,21-21-33,0 0 91,0-21 44,-21-22-128,0 22 3,0-21-2,21-22 1,-21 22-1,0-22 1,0 22 0,0-21 1,22 41-2,-22 1 1,21 0 9,-21 0 0,0 0 1,0 0-10,21-1 9,-21 1-10,0 0 1,0 0 0,0 0-1,0-22 11,0 22-1</inkml:trace>
    </iact:actionData>
  </iact:action>
  <iact:action type="add" startTime="93636">
    <iact:property name="dataType"/>
    <iact:actionData xml:id="d3">
      <inkml:trace xmlns:inkml="http://www.w3.org/2003/InkML" xml:id="stk3" contextRef="#ctx0" brushRef="#br0">17780 8700 0,'-21'0'37,"0"0"-18,-1 0-8,1 0 7,0 0 2,0 21-10,21 0 0,-21-21-1,0 21 1,-1-21 0,1 21 9,0-21 0,21 21 0,-21-21-8,21 22-2,-21-1 32,21 0-4,0 21-14,0-21-6,0 1-8,0-1 3,0 0-5,0 0 6,0 0-6,0 0 6,21 1 7,0-22-14,21 0 13,-20 0-3,-1 0-11,21 0 4,-21 0 1,22 0 8,-22-22 6,-21 1 33,0 0-21,0 0-3,0 0-27,0-22 3,0 22 1,21 0 3,-21 0-7,0 0 4,0 0-1,21-1 11,-21 1 5,0 0-21,0 0 7,0 42 94,0 0-85,0 0 10,0 1 8,0-1-27,0 0 1,0 42-5,0 1 1,0-1 2,0 1 0,21-22-1,-21 1 2,0-22-2,21 21 0,1-42 40</inkml:trace>
    </iact:actionData>
  </iact:action>
  <iact:action type="add" startTime="95414">
    <iact:property name="dataType"/>
    <iact:actionData xml:id="d4">
      <inkml:trace xmlns:inkml="http://www.w3.org/2003/InkML" xml:id="stk4" contextRef="#ctx0" brushRef="#br0">18097 8678 0,'0'22'47,"0"-1"-27,0 21 0,0-21-12,0 0 2,0 22-1,0 20 2,0-20-1,0-22-1,0 0 2,0 21-1,0 1 0,0-22-1,0 0 1,0 0-2,0-42 98,0 0-95,0 0 3,0-43-8,0 22 3,0-1-1,0-20 9,22 21-14,-1-1 13,-21 1-13,0 21 8,21 0 0,-21-1 5,21 22-12,0 0 5,0 0 28,1 0-6,-1 0-4,0 0 22,0 22-39,-21 20 11,21 0-3,-21-21-4,21 1 5,-21-1-18,0 21 3,0-21 13,0 0-14,0 43 7,0-43 10,0 0 6,0-42 102,0 0-114,0-21-8,0-1 3,0 22 2,0 0 8,0 0-10,22 21 59,-22-21-29,21 21-19,0 0 10,0 0-2,0 0 12,0 0 0,1 0-22,-1 0-9,-21 21 3,0 0-5,21-21 6,-21 21-7,0 21 14,21-20 0,-21-1-5,21 0-11,-21 0 12,0 0-2,0 0 5,21 1 0</inkml:trace>
    </iact:actionData>
  </iact:action>
  <iact:action type="add" startTime="97657">
    <iact:property name="dataType"/>
    <iact:actionData xml:id="d5">
      <inkml:trace xmlns:inkml="http://www.w3.org/2003/InkML" xml:id="stk5" contextRef="#ctx0" brushRef="#br0">18838 8996 0,'21'0'36,"1"0"-24,-1 0 0,0 0-5,0 0 2,0 0 0,0 0 0,1 0 1,-1 0 0,0 0 9,-21-21 11,21 21-19,-21-21 56,0-1-9,0 1-28,0 0-12,0 0-8,0 0 4,0 0 11,-21-1 24,0 22-11,0 0-27,-1 0 5,1 0-4,0 0 1,0 0 4,-21 0 2,20 0 10,1 0-9,0 0 9,0 0-19,21 22 145,0-1-126,0 0-20,0 0 1,0 21 10,0-20-10,0 20 0,0-21 1,0 21-3,0-20 3,21-1-2,-21 0 2,21 0 9,0 0 15,1-21-15,-22 21 0,21-21-10,-21 22 9,21-22-5,0 0 10,0 21-14,0-21 9,1 21 10,-22-42 30</inkml:trace>
    </iact:actionData>
  </iact:action>
  <iact:action type="add" startTime="99861">
    <iact:property name="dataType"/>
    <iact:actionData xml:id="d6">
      <inkml:trace xmlns:inkml="http://www.w3.org/2003/InkML" xml:id="stk6" contextRef="#ctx0" brushRef="#br0">19410 8700 0,'42'0'88,"-21"0"-79,0 0 4,1 0-7,20 0 7,0 0-7,-21 0 7,1 0-6,-1 0 7,0 0-8,0 0 7,0 0-8,0 0 4,-21 21 55</inkml:trace>
    </iact:actionData>
  </iact:action>
  <iact:action type="add" startTime="101376">
    <iact:property name="dataType"/>
    <iact:actionData xml:id="d7">
      <inkml:trace xmlns:inkml="http://www.w3.org/2003/InkML" xml:id="stk7" contextRef="#ctx0" brushRef="#br0">19473 8446 0,'21'0'68,"1"0"-58,-1 0 6,21 0-3,-21 0-3,0 0-2,1 0 5,41 0-5,-42 0 1,0 0 0,1 0 1,20 0-1,-21 0 10,0 0-7,0 0-4,-21 21 80</inkml:trace>
    </iact:actionData>
  </iact:action>
  <iact:action type="add" startTime="102542">
    <iact:property name="dataType"/>
    <iact:actionData xml:id="d8">
      <inkml:trace xmlns:inkml="http://www.w3.org/2003/InkML" xml:id="stk8" contextRef="#ctx0" brushRef="#br0">20129 8805 0,'0'170'126,"0"-128"-117,22 43 6,-1-1-11,0 22 7,-21-42-2,21-22 7,0-21-11,-21 22 2,21-43 5,1 0-4,-1 0 22,0-22 107,-21 1-110,0 0-7,21 0-1,-21 0 1,0 0-11,21-22 10,-21 22-9,0-21 10,21-1-11,-21 22 1,22 0-1,-22-21 1,21 21 19,-21-1 224,0 1-223</inkml:trace>
    </iact:actionData>
  </iact:action>
  <iact:action type="add" startTime="104281">
    <iact:property name="dataType"/>
    <iact:actionData xml:id="d9">
      <inkml:trace xmlns:inkml="http://www.w3.org/2003/InkML" xml:id="stk9" contextRef="#ctx0" brushRef="#br0">20976 8932 0,'-21'0'38,"0"0"-29,0 0 11,-1 22-2,1-1-3,0-21-9,21 21 3,-21-21 1,0 21-1,0 0 1,21 0 9,-22-21-8,22 22-1,-21-1 9,21 0 1,-21-21-1,21 21-9,-21 0 18,21 22-8,0-22 1,0 0-11,0 0-1,0 0 28,21-21-17,0 0-1,0 0 4,1 0-3,-1 0-11,0 0-2,0 0 1,0 0 3,0-21 8,1 21-8,-1-21-2,-21 0 19,21 21-15,-21-21 12,0-1-4,0 1 9,21 21-22,-21-21 22,0 0-1,0 0-9,0 0-11,0-1 11,0 1 9,0 42 146,0 1-166,0-1 10,0 0-5,0 0 20,0 0 17,0 0-18,0 1-29,0-1 16,0 0 9,21 0-1,-21 0-27,0 0 18</inkml:trace>
    </iact:actionData>
  </iact:action>
  <iact:action type="add" startTime="106444">
    <iact:property name="dataType"/>
    <iact:actionData xml:id="d10">
      <inkml:trace xmlns:inkml="http://www.w3.org/2003/InkML" xml:id="stk10" contextRef="#ctx0" brushRef="#br0">21167 8382 0,'0'21'68,"0"0"-48,0 1 8,0 20-9,0-21 1,0 21-11,0-20 2,21 20 2,-21-21-8,21 43 5,-21-43 1,0 21-2,0-21 1,21 22-1,-21-22 1,0 21 9,0-21-9,0 0 0,0 1-1,0-1 4,0 0-6,0 0 3,0 0 12,0 0-16,0 1 5,0-1-2,21 0 1,-21 0 9,0 0 1,0-42 77</inkml:trace>
    </iact:actionData>
  </iact:action>
  <iact:action type="add" startTime="107941">
    <iact:property name="dataType"/>
    <iact:actionData xml:id="d11">
      <inkml:trace xmlns:inkml="http://www.w3.org/2003/InkML" xml:id="stk11" contextRef="#ctx0" brushRef="#br0">21548 8763 0,'0'21'88,"0"0"-59,0 1 0,0-1-21,0 0 3,0 0-2,0 43 1,0-22-1,0-21 1,0 0 0,0 22 0,21-22 1,-21 0 9,0 0-19,0 0 18,21 0-12,-21 1 12,0-1 0,21-21-9,0 0 107,0 0-98,1 0-9,-22-21 1,42 21-2,-21 0 14,0 0-7,-21-22 12,21 22-15,-21-21 27,0 0 4,0 0-25,0 0-8,0 0-2,0-1 1,0 1 2,0 0 15,0 0 2,0 0-19,0 0 0,0-22-1,0 22 1,0 0 9,0 42 195,0 0-204,0 0 5,0 1-1,0-1 6,0 0-11,0 0 1,0 0-1,0 0 2,0 1 1,0-1-5,0 0 23,22-21-12,-22 21-8,0 0 58</inkml:trace>
    </iact:actionData>
  </iact:action>
  <iact:action type="add" startTime="110447">
    <iact:property name="dataType"/>
    <iact:actionData xml:id="d12">
      <inkml:trace xmlns:inkml="http://www.w3.org/2003/InkML" xml:id="stk12" contextRef="#ctx0" brushRef="#br0">21971 9059 0,'21'0'49,"0"0"-41,0 0 22,1 0-21,20 0 9,0-21 2,-21 21 0,1-21-7,-1 21 3,0-21-6,-21 0 23,21 21-19,-21-21 95,0-1-39,0 1-63,0 0 2,0 0 10,-21 21 30,0 0-38,0 0 7,-1 0-2,1 0-1,0 0 3,0 0 11,0 0 1,0 0-2,-1 0 40,22 21-20,0 0-8,0 0 8,0 1 2,0-1-3,0 0-37,0 0 9,0 0-9,0 0 9,0 1 5,0-1 2,0 0 6,22-21-26,-22 21 7,0 0 3,21-21-5,-21 21 2,21-21 1,-21 22-3,21-22 3,0 21-10,-21 0 11,21-21-11,-21 21 13,0 0-4,22-21-3,-1 0 47,0 0-17,0 0-10,0 0 47</inkml:trace>
    </iact:actionData>
  </iact:action>
  <iact:action type="add" startTime="112943">
    <iact:property name="dataType"/>
    <iact:actionData xml:id="d13">
      <inkml:trace xmlns:inkml="http://www.w3.org/2003/InkML" xml:id="stk13" contextRef="#ctx0" brushRef="#br0">22458 8107 0,'21'0'56,"0"0"-45,0 0-3,0 0 2,1 0 0,-22 21-1,21-21 1,-21 21 1,21 0-2,-21 1 2,21-22 1,-21 42-6,21-21 13,-21 43-9,0-43-1,21 0 1,-21 21 1,22-42-2,-22 21 5,0 1-8,0 20 14,21-21-2,-21 21-8,0-20-1,0-1 0,0 21 3,0 0-3,0 1 0,0-22 1,0 21 0,0 1 0,0-22-1,0 21 12,0-21 7,0 0-8,0 1-7,-21-1-6,21 0 1,-22 0 2,22 0 0,0 0-1,-21 1 1,21 20 0,-21-21 0,21 0 1,0 0-3,-21-21 2,21 22 0,0-1-1</inkml:trace>
    </iact:actionData>
  </iact:action>
  <iact:action type="add" startTime="114992">
    <iact:property name="dataType"/>
    <iact:actionData xml:id="d14">
      <inkml:trace xmlns:inkml="http://www.w3.org/2003/InkML" xml:id="stk14" contextRef="#ctx0" brushRef="#br0">23072 8636 0,'148'21'136,"-127"-21"-125,0 0-4,0 0 5,0 0-4,1 0 4,-1 0-5,0 0 13,0 0-7,0 0-7,0 0 12,1 0-3,-1 0-10,0 0 16,-21 21 26,0 1-36,0-1-2</inkml:trace>
    </iact:actionData>
  </iact:action>
  <iact:action type="add" startTime="116546">
    <iact:property name="dataType"/>
    <iact:actionData xml:id="d15">
      <inkml:trace xmlns:inkml="http://www.w3.org/2003/InkML" xml:id="stk15" contextRef="#ctx0" brushRef="#br0">23072 8382 0,'21'0'95,"0"0"-84,0 0 7,0 0-8,0 0-1,1 0 1,20 0 1,-21 0 8,0 0-9,0 0-1,1 0 1,-1 0 10,0 0 3,0 0-18,0 0 27,0 0-15,1 0 3,-1 0-9,0 0 7</inkml:trace>
    </iact:actionData>
  </iact:action>
  <iact:action type="add" startTime="119536">
    <iact:property name="dataType"/>
    <iact:actionData xml:id="d16">
      <inkml:trace xmlns:inkml="http://www.w3.org/2003/InkML" xml:id="stk16" contextRef="#ctx0" brushRef="#br0">24088 8255 0,'0'21'125,"0"0"-105,0 1-11,0-1 10,0 0-9,0 0 10,0 21-11,0 1 1,0-1 0,21-21 0,-21 43-1,0-1 1,0-42 3,21 22-6,-21-22 2,0 21 0,21-42 1,-21 21 0,0 1 29</inkml:trace>
    </iact:actionData>
  </iact:action>
  <iact:action type="add" startTime="120906">
    <iact:property name="dataType"/>
    <iact:actionData xml:id="d17">
      <inkml:trace xmlns:inkml="http://www.w3.org/2003/InkML" xml:id="stk17" contextRef="#ctx0" brushRef="#br0">24363 8234 0,'0'21'85,"0"0"-75,0 22 0,21-1 2,-21 0-6,0 1 8,21-1-7,0 0 3,-21-21 0,21 22 0,-21-22-1,0 0 2,0 0-4,22-21 13</inkml:trace>
    </iact:actionData>
  </iact:action>
  <iact:action type="add" startTime="122033">
    <iact:property name="dataType"/>
    <iact:actionData xml:id="d18">
      <inkml:trace xmlns:inkml="http://www.w3.org/2003/InkML" xml:id="stk18" contextRef="#ctx0" brushRef="#br0">23961 8636 0,'21'0'58,"0"-21"-48,0 0-1,21 0 4,1-22-7,-1 22 6,22-21-5,-43 21 6,21-22-6,0 43 5,1-21-5,-22 0 6,21 0-8,1 21 11,-1-21-11,0-1 4,-21 22 1,1-21 4,-1 0-9</inkml:trace>
    </iact:actionData>
  </iact:action>
  <iact:action type="add" startTime="123819">
    <iact:property name="dataType"/>
    <iact:actionData xml:id="d19">
      <inkml:trace xmlns:inkml="http://www.w3.org/2003/InkML" xml:id="stk19" contextRef="#ctx0" brushRef="#br0">24130 8763 0,'21'0'145,"0"-21"-86,0 21-40,1-21-10,-1 21 22,-21-21-4,21 21-7,0-22-1,0 1-6,0 0-7,22 0 14,-43 0-1,21 21-9,0-21 18,0 21-8,0-22-10,1 22 9,-1-21-7,-21 0 45,21 21-38,0-21 11,0 21 8,0 0 48,1 0-65</inkml:trace>
    </iact:actionData>
  </iact:action>
  <iact:action type="add" startTime="125839">
    <iact:property name="dataType"/>
    <iact:actionData xml:id="d20">
      <inkml:trace xmlns:inkml="http://www.w3.org/2003/InkML" xml:id="stk20" contextRef="#ctx0" brushRef="#br0">24088 8742 0,'0'21'347,"-22"0"-316,1-21-12,21 21-1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03:32.86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98606">
    <iact:property name="dataType"/>
    <iact:actionData xml:id="d0">
      <inkml:trace xmlns:inkml="http://www.w3.org/2003/InkML" xml:id="stk0" contextRef="#ctx0" brushRef="#br0">10096 13187 0,'22'0'36,"-1"0"-17,21 0 1,-21 0-1,0 0 12,1 0-30,-1 0 5,21 0 9,-21 0-10,22 0 14,-22 0 0,0 0-9,0 0 0,0 0 0,0 0-1,22 0 10,-22 21 0,-21 0 3,0 0-5,0 1-5,0-1 6,0 21-9,0-21 1,0 22 0,0-1 1,0 0-3,-21 1 2,0-1 0,-22-21 1,1 43-3,0-64 1,-22 42 1,1-21 0,-1 0 3,22 0-5,-22 1 3,43-22-5,-21 21 4,21 0 1,-1-21 2,1 0 2,21-21 25,-21 0-30,21-1 5,-21 22-2,21-21-4,-21 21 2,21-21 8,0-21 1,0 21-11,0-1 1,0-20 0,0-21-1,0 20 2,0-20-2,0 20 2,42-20-3,0 21 4,1-1-4,-1 22 5,0-21-7,1 21 7,20 21-6,-20-22 6,-22 1-7,0 21 8,0 0-8</inkml:trace>
    </iact:actionData>
  </iact:action>
  <iact:action type="add" startTime="200362">
    <iact:property name="dataType"/>
    <iact:actionData xml:id="d1">
      <inkml:trace xmlns:inkml="http://www.w3.org/2003/InkML" xml:id="stk1" contextRef="#ctx0" brushRef="#br0">10731 13610 0,'0'64'89,"0"-43"-82,0 21 7,0 1-7,0 20 1,0-21 3,0 1 3,0-22-8,0 21 3,0-21 10,0-42 186,0 0-185,0-21-12,0 21 5,0-1-7,0 1 7,0 0-6,0-21 12,0 21 0,0-1-4,22 1-11,-1 21 6,-21-21-1,21 21 8,0 0 8,0 0 1,-21 21 71,0 0-87,21-21 0,-21 22 0,22-1-1,-22 21 13,0-21-16,0 0 5,21 22-2,-21-22 1,21 0 0,-21 0 1,0 0 7,0 1-8,21-22 0,-21 21 0,0 0 96</inkml:trace>
    </iact:actionData>
  </iact:action>
  <iact:action type="add" startTime="202238">
    <iact:property name="dataType"/>
    <iact:actionData xml:id="d2">
      <inkml:trace xmlns:inkml="http://www.w3.org/2003/InkML" xml:id="stk2" contextRef="#ctx0" brushRef="#br0">11091 13272 0,'0'21'66,"0"0"-55,0 0-2,0 0 2,0 22 8,0 20-17,0-42 4,0 22 6,0-22-5,0 21 6,21 0-5,-21 1 12,0-22-8,0 0-6,0 0 7,22-21-6,-22 21 6,0 1-6,21-1 12,-21 0 0,0 0 11,0 0-2</inkml:trace>
    </iact:actionData>
  </iact:action>
  <iact:action type="add" startTime="203353">
    <iact:property name="dataType"/>
    <iact:actionData xml:id="d3">
      <inkml:trace xmlns:inkml="http://www.w3.org/2003/InkML" xml:id="stk3" contextRef="#ctx0" brushRef="#br0">11388 13695 0,'42'127'116,"-21"-106"-106,-21 0 5,21 22-10,0-22 3,-21 21 4,22-21 3,-1-21-9,-21 43 1,21-43 3,-21 21 10,21-21 9,-21-21 20,0-1-30,0 1-10,0 0 0,0 0 11,0-21 1,21 42-12,-21-22 4,21 1 6,-21 0-12,0 0 25,22 0-26,-22 0 179,21-1-156,-21 44 164,0-1-163,0 0-21,-21 0 1,21 43 1,0-22-2,-22 0 0,22-21 1,0 22 0,0-1-1,0-21 1,-21-21-1,21 21 1,-21 1-1,21-1 33,-21-21-35</inkml:trace>
    </iact:actionData>
  </iact:action>
  <iact:action type="add" startTime="206414">
    <iact:property name="dataType"/>
    <iact:actionData xml:id="d4">
      <inkml:trace xmlns:inkml="http://www.w3.org/2003/InkML" xml:id="stk4" contextRef="#ctx0" brushRef="#br0">12531 13145 0,'0'21'27,"0"0"-7,0 0-11,0 0 11,0 0 0,0 1-1,0-1-9,0 0 1,0 21-2,0-21 0,0 43 1,0-22-1,0 22 1,0-1 0,0 1-1,0-22 1,0 0 0,0-20-1,0-1 11,0 0-10,0-42 166,0 0-151,0-22-21,0 22 6,0-21-1,0-1 0,21-20 2,0 21-3,-21 20 1,21 1 3,0 21-3,-21-21 1,21 21 10,1 0 13,-1 0-14,0 0-13,-21 42 44,0-20-32,21 20-8,-21 0 3,0-21-7,21 1 3,-21 41 1,0-42 4,21 0-9,-21 1 5,0-1 19,0 0 20,22 0-31</inkml:trace>
    </iact:actionData>
  </iact:action>
  <iact:action type="add" startTime="208076">
    <iact:property name="dataType"/>
    <iact:actionData xml:id="d5">
      <inkml:trace xmlns:inkml="http://www.w3.org/2003/InkML" xml:id="stk5" contextRef="#ctx0" brushRef="#br0">13123 13589 0,'-21'0'31,"-21"0"-14,21 0 1,-1 0 5,1 0 3,0 0-15,21 21 4,-21-21-10,21 21 3,-21-21 2,21 22 9,0-1 20,0 0-9,0 0 0,0 0-23,0 0 15,21 1-15,-21-1 2,21 0 12,-21 0-2,21-21-6,-21 21-3,21-21-4,-21 21 13,22-21 1,-1 0 19,-21-21-15,21 21-19,-21-21 12,0 0-13,21 0 24,-21 0 1,0-22 2,21 43-23,-21-21 2,21-21 1,-21 21-3,0-1 4,0 1 11,0 0 30,0 42 151,0 22-185,0-22-9,22 21 10,-1 0-11,-21 1 15,21-43-20,-21 21 8,0 21-4,21-42 1,0 21 2</inkml:trace>
    </iact:actionData>
  </iact:action>
  <iact:action type="add" startTime="209950">
    <iact:property name="dataType"/>
    <iact:actionData xml:id="d6">
      <inkml:trace xmlns:inkml="http://www.w3.org/2003/InkML" xml:id="stk6" contextRef="#ctx0" brushRef="#br0">13398 13462 0,'0'21'47,"0"0"-36,22 22-2,-1-1 0,0 0 1,-21 1 0,42-22-1,-42 21 2,21 1-2,22-22 1,-43 21 0,21-21 13,0-42 60,-21 0-63,0 0-11,21-22 1,-21 22 9,0-21-9,0 21 0,21-22 0,-21 22-1,22-21 1,-22 21 0,0 0 0,21-1-1,0 1 1,-21 0 10,0 0 9,21 21-18</inkml:trace>
    </iact:actionData>
  </iact:action>
  <iact:action type="add" startTime="211223">
    <iact:property name="dataType"/>
    <iact:actionData xml:id="d7">
      <inkml:trace xmlns:inkml="http://www.w3.org/2003/InkML" xml:id="stk7" contextRef="#ctx0" brushRef="#br0">14033 13631 0,'22'0'49,"-1"0"-41,-21-21 12,21 21-11,-21-21 50,0 0-20,0 0-30,0 0 12,0-1 7,0 1 1,0 0-19,-42 21 57,20 0-46,1 0-9,0 0-4,0 0 10,0 0-10,0 0 4,-1 0 0,1 0 15,21 21 30,0 0 1,0 1-30,0 20-6,0-21-13,0 0 6,0 22-9,0-22 2,21 21 2,1-21 7,-1 22-12,-21-22 1,21 21 4,0-42 1,0 21 1,0-21 4,1 0-6,-1 0 9,21 0 1,-21 0 0</inkml:trace>
    </iact:actionData>
  </iact:action>
  <iact:action type="add" startTime="213060">
    <iact:property name="dataType"/>
    <iact:actionData xml:id="d8">
      <inkml:trace xmlns:inkml="http://www.w3.org/2003/InkML" xml:id="stk8" contextRef="#ctx0" brushRef="#br0">15240 12700 0,'0'0'1,"0"42"15,0 1-7,0 20 2,0 1-2,0-1 1,0-42-1,0 22 1,0-1 0,0 0-1,0 1 1,0-1-1,0 0 2,0 1-2,0-1 1,0 22-1,0-22 1,0-21 5,0 0-11,0 0 7,0-42 183,0 0-184,0-21-1,0-22 0,0 1 1,0-1-1,0 1 2,0-1-2,0 22 1,0 21 0,0-22 0,0 22-1,0-21 2,0-22-3,21 22 2,-21 0 0,21 21-1,-21-22 1,21 43-1,1 0 89,-1 0-55,0 0-22,0 0-5,0 0 1,0 0-7,1 0 9,-1 0-5,0 0-9,0 0 15,-21 21 58,0 1-68,0-1-1,0 0 1,0 0 0,0 0-2,0 0 12,0 1 0,-21-22-10,21 21 0,-21-21 9,0 21-9,-1 0 9,1 0-10,0-21 2,-21 43-2,21-22 11,21 0-11,-22 0 2,22 0 37,0-42 68</inkml:trace>
    </iact:actionData>
  </iact:action>
  <iact:action type="add" startTime="215342">
    <iact:property name="dataType"/>
    <iact:actionData xml:id="d9">
      <inkml:trace xmlns:inkml="http://www.w3.org/2003/InkML" xml:id="stk9" contextRef="#ctx0" brushRef="#br0">15854 12764 0,'0'0'1,"0"21"56,0 0-47,0 0-2,-21-21 2,21 42 0,-22-42-1,22 22 0,0-1 6,-21-21-9,21 42 4,0-21 9,0 0-10,0 1 6,-21 20-9,21-21 3,0 21 0,0 1 1,0-22-1,0 21 1,0-21 0,0 1 0,0-1 13,0 0 2,21-21-15,-21 21 9,21 0 0,-21 0 6,0 1-10,22-1-4,-1 0-4,-21 0 6,0 0-6,21 0 3,0 1 9,-21-1-9,21-21 9</inkml:trace>
    </iact:actionData>
  </iact:action>
  <iact:action type="add" startTime="216759">
    <iact:property name="dataType"/>
    <iact:actionData xml:id="d10">
      <inkml:trace xmlns:inkml="http://www.w3.org/2003/InkML" xml:id="stk10" contextRef="#ctx0" brushRef="#br0">16150 13589 0,'0'0'1,"0"-21"54,0 0-35,0 0-9,0-1 1,0 1 9,21 0-20,-21-42 4,21 20 4,-21 1 1,0 0 6,22-22-10,-1 22 1,0-1 3,-21 1 8,21 42-7,0-21 17,-21 0 12,21 0-30,-21-1-1,22 1 0,-22-21 11,21 21-9,-21 0-3,0 42 99,0 0-87,0 0-10,0 0 10,0 0-4,0 1-4,0-1 17,0 0-19,21 0 14,-21 0-20,21 0 7,-21 22-1,0-1-1,21-21 0,-21 22 1,21-1 0,-21 21-1,22-41 1,-22-1 0,0 0 1,0 0 295,21-21-303,-21 21 8,0 0-2,0 1 49,0-1-30,21 0-7</inkml:trace>
    </iact:actionData>
  </iact:action>
  <iact:action type="add" startTime="218944">
    <iact:property name="dataType"/>
    <iact:actionData xml:id="d11">
      <inkml:trace xmlns:inkml="http://www.w3.org/2003/InkML" xml:id="stk11" contextRef="#ctx0" brushRef="#br0">16277 13293 0,'0'0'1,"21"0"35,0 0-24,1 0-1,-1 0-4,21 0 2,-21 0 1,0 0 0</inkml:trace>
    </iact:actionData>
  </iact:action>
  <iact:action type="add" startTime="219820">
    <iact:property name="dataType"/>
    <iact:actionData xml:id="d12">
      <inkml:trace xmlns:inkml="http://www.w3.org/2003/InkML" xml:id="stk12" contextRef="#ctx0" brushRef="#br0">16806 13145 0,'21'0'66,"1"0"-56,-1 0-1,0 0 1,0 0-1,0 0 1,22 0 0,-22 0 9</inkml:trace>
    </iact:actionData>
  </iact:action>
  <iact:action type="add" startTime="220762">
    <iact:property name="dataType"/>
    <iact:actionData xml:id="d13">
      <inkml:trace xmlns:inkml="http://www.w3.org/2003/InkML" xml:id="stk13" contextRef="#ctx0" brushRef="#br0">16870 13293 0,'21'0'75,"0"0"-63,0 0 1,22 0-7,-1 0 3,0 0 2,-21 0 3,1 0-9,-1 0 3</inkml:trace>
    </iact:actionData>
  </iact:action>
  <iact:action type="add" startTime="222101">
    <iact:property name="dataType"/>
    <iact:actionData xml:id="d14">
      <inkml:trace xmlns:inkml="http://www.w3.org/2003/InkML" xml:id="stk14" contextRef="#ctx0" brushRef="#br0">17399 13187 0,'-21'0'27,"0"0"-17,-1 0 9,1 0-9,0 0 0,0 0 0,0 0 9,21 21-9,0 0 116,0 22-87,0-22-29,0 0 1,0 0-3,0 0 4,0 0 11,21 1-19,-21-1 7,21-21 0,0 21 20,0-21 3,1 0-14,-1 0-10,0 0 13,0 0-8,-21-21 64,0 0-50,0-1-18,0 1 9,0 0-13,0-21 13,0 21 4,0-1-10,0 1-5,0 0 22,0 42 249,0 0-269,0 1-2,0-1 15,21 0-14,-21 0-5,21 21 5,-21-20-1,0-1 1,0 0-1,0 0 2</inkml:trace>
    </iact:actionData>
  </iact:action>
  <iact:action type="add" startTime="224393">
    <iact:property name="dataType"/>
    <iact:actionData xml:id="d15">
      <inkml:trace xmlns:inkml="http://www.w3.org/2003/InkML" xml:id="stk15" contextRef="#ctx0" brushRef="#br0">17695 13377 0,'0'22'33,"0"-1"-28,0 21 14,0-21 0,0 0-10,0 1 1,0-1 0,0 0 0,0 0-1,0 0 1,0 0 0,0 1-1,-21-22 1,0 21 0,0 0 14,21 0-19,-21 0 15,21 0-11,-22 1 1,1-1 0,0 0 4,0-21 1,21 21-5,0-42 109,0 0-111</inkml:trace>
    </iact:actionData>
  </iact:action>
  <iact:action type="add" startTime="225899">
    <iact:property name="dataType"/>
    <iact:actionData xml:id="d16">
      <inkml:trace xmlns:inkml="http://www.w3.org/2003/InkML" xml:id="stk16" contextRef="#ctx0" brushRef="#br0">17970 12742 0,'0'22'97,"0"-1"-78,0 0 0,0 0-8,0 0-1,0 0 0,0 1 9,0 20-17,0-21 5,0 0 2,0 0 0,0 22 3,0-22 4,0 0-5,0 0 2,0 0 3,0 1-6,0 20 9,0-21-4,0 0-10,0 22 10,0-22-11,0 0 7,0 0-2,0 0 8,0 0-5,0-42 172,0-21-173,0 0 2,0-1-7,0 1 3,0 21 1,0-22 5,0 22-9,0 0 3,0 0 10,0-21 10,0 20-10,22-20-10,-22 21 12,0-21-12,0 20 10,0 1 1,0 0-10,21 21 86,-21-21-86,0 0 9,21 21 1,-21-21-7,21-1 3,0 22 52,0 0 9,22 0-56,-22 0-2,0 0-6,0 0-7,0 0 13,1 0-1,-22 22 3,0-1 11,0 0-6,0 0 3,0 0-20,0 0 12,0 1-1,-22-1 8,22 0-9,0 0-7,-21-21-5,0 21 13,0-21 10,21 21-29,-21-21 7,0 0 26,42 0 185,0 0-200,21 0 1,-21 0 0,1 0 6,-22 22-11,21-22-8,-21 21 11,0 0 12,0 0-1,0 0 19,0 0-28,0 1-11,-21-1 9,-1 21-16,22-21 8,-21 0-1,0 22 1,0-22 19,0-21 39,21 21-48,-21-21-10,-1 0 19,22 21-20,-21-21 10</inkml:trace>
    </iact:actionData>
  </iact:action>
  <iact:action type="add" startTime="229065">
    <iact:property name="dataType"/>
    <iact:actionData xml:id="d17">
      <inkml:trace xmlns:inkml="http://www.w3.org/2003/InkML" xml:id="stk17" contextRef="#ctx0" brushRef="#br0">18500 13060 0,'21'0'75,"0"0"-65,0 0 6,0 0-10,0 0 2,22 0 2,-22 0 8,0 0 2,-21 21 37,-169-42-26</inkml:trace>
    </iact:actionData>
  </iact:action>
  <iact:action type="add" startTime="230444">
    <iact:property name="dataType"/>
    <iact:actionData xml:id="d18">
      <inkml:trace xmlns:inkml="http://www.w3.org/2003/InkML" xml:id="stk18" contextRef="#ctx0" brushRef="#br0">18563 12827 0,'21'0'97,"0"0"-87,1 0 6,-1 0-10,21 0 1,-21 0 3,0 0-1,1 0 1,20 0 2,-21 0-6,0 0 4,0 0 11</inkml:trace>
    </iact:actionData>
  </iact:action>
  <iact:action type="add" startTime="231571">
    <iact:property name="dataType"/>
    <iact:actionData xml:id="d19">
      <inkml:trace xmlns:inkml="http://www.w3.org/2003/InkML" xml:id="stk19" contextRef="#ctx0" brushRef="#br0">19050 12531 0,'0'21'75,"0"0"-51,0 0 16,0 0-17,0 1-3,0 20 4,0-21-8,0 0 12,0 0-4,0 1-17,0-1 7,0 0-9,0 0 4,0 43 1,0-22 5,0 0-10,0-21 4,0 22 0,0-1 8,0-21-3,0 0 24,0 1-9,0-1 175,0 0-185,0-42 165,21 0-164,-21-1 38,21 22-39,-21-21 59,0 0-49,21 0-20,-21 0 12,22 21 21,-1 0 32,0 0-35,0 0-10,-21 21 77,21-21-92,-21 21-9,0 0 85,0 0 35,0 1-17,0-1-99,-21-21 10,0 21-17,0 21 14,0-21 4,21 1-10,-43-1-1,22 0 10</inkml:trace>
    </iact:actionData>
  </iact:action>
  <iact:action type="add" startTime="235067">
    <iact:property name="dataType"/>
    <iact:actionData xml:id="d20">
      <inkml:trace xmlns:inkml="http://www.w3.org/2003/InkML" xml:id="stk20" contextRef="#ctx0" brushRef="#br0">19346 12192 0,'0'42'76,"0"-20"-57,0 20-9,0-21 5,0 0-9,21 22 2,-21-22 1,0 0 1,22 21-1,-22-21 1,21 1 2,-21-1-3,0 0 16,21 0-24,0 0 11,-21 0 8,21 1-12,-21 20 3,21 0-1,-21-21 0,22 22 0,-22-1-1,0 0 2,0 1-3,0-22 4,0 0-5,0 21 6,0-20 3,0-1 3,0 0-8,0 0 3,0 21 2,0-20-7,0-1 6,-22 0-11,22 0 11,0 0-11,0 0 12,0 1-11,-21-1 4,21 0 17,0 0-25,0 0 2,-21 0 5,0 1 1,21-1 12,-21-21-2,0 0 49,-1 0-36,1 0-26,21 21 8</inkml:trace>
    </iact:actionData>
  </iact:action>
  <iact:action type="add" startTime="248184">
    <iact:property name="dataType"/>
    <iact:actionData xml:id="d21">
      <inkml:trace xmlns:inkml="http://www.w3.org/2003/InkML" xml:id="stk21" contextRef="#ctx0" brushRef="#br0">16489 15917 0,'21'0'144,"0"0"-124,21 0-1,-20 0 0,-1 0-6,0 0-7,0 0 3,0 0 11,22 0 0,-22 0 4,0 0-20,0 0 6,21 0 1,-20 0-2,-1 0 3,0 0-5,21 0 3,-21 0 12,22 0-15,-22 0 2,0 0 5,21 0-8,-20 0 3,20 0 11,-21 0-11,0 0 1,0 0 0,22 0 0,-1 0 3,0 0-6,1 0 2,-22 0 1,42 0-1,-20 0 3,-1 0-4,-21 0 2,22 0-1,-1 0 1,0 0 1,1 0-3,-1 0 4,0 0-4,-21 0 1,43 0 2,-43 0-2,0 0 1,22 0 3,-1 0-6,-21 0 3,0 0-1,0 0 1,22 0-1,-43 22 0,21-22 1,0 0-1,0 0 2,0 0-2,1 0 1,-1 0 0,0 21 0,0 0-1,0-21 1,0 0 10,1 0-10,-1 0 9,0 0-9,0 0 0,0 0-2,-21 21 2,21-21 0,1 0 9,-1 0-9,0 0 0,0 0 0,0 0 0,0 0-1,1 0 1,-1 0-1,0 0 5,0 0 2,0 0-7,0 0 11,1 0-10,20 0 9,-21 0 0,0 0-9,0 0 0,1 0 0,-1 0 9,0 0-9,0 0 9,0 0-9,0 0 2,1 0 5,-1 0 2,21 0 1,-21 0-1,0 0 11,1 0-6,-1 0-16</inkml:trace>
    </iact:actionData>
  </iact:action>
  <iact:action type="add" startTime="251379">
    <iact:property name="dataType"/>
    <iact:actionData xml:id="d22">
      <inkml:trace xmlns:inkml="http://www.w3.org/2003/InkML" xml:id="stk22" contextRef="#ctx0" brushRef="#br0">15515 16193 0,'0'21'135,"0"0"-106,0 0-15,0 0-9,0 0 4,0 1 1,0 20 10,0-21-12,0 0 3,0 0 8,0 1-9,0-1 9,0 0-9,0 0-1,0 0 10,0 0-9,0 1 10,0-1 3,0-42 111,0-1-127,0 1 7,0 0 1,0 0 5,0 0 0,0 0-10,0-1 20,0-20-11,0 21-1,21 0-8,-21 0 1,0-1-2,21 22 0,-21-21 2,0 0 9,22 21 9,-1 0 48,-21 21-69,0 0 24,21-21-24,-21 22 2,21-1 5,-21 0-9,0 0 2,0 0 4,0 0-4,0 1 0,0-1 13,21-21-12,-21 21 1,0 0 10,0 0-11,0 0 17,0 1-22,0-1 5,0 0 13,0-42 92,0 0-95,0-1-10,0 1 2,0 0-1,0 0 9,0 0 14,21 21-28,1 0 44,-1-21-10,0 21-10,-21-22-19,21 22 20,0 0 0,0 0-22,1 22 20,-1-1 2,0-21-11,0 21 1,-21 0 9,21 0-19,-21 0 20,0 1-11,0-1 0,0 0 1,0 0-10,0 0 34</inkml:trace>
    </iact:actionData>
  </iact:action>
  <iact:action type="add" startTime="254214">
    <iact:property name="dataType"/>
    <iact:actionData xml:id="d23">
      <inkml:trace xmlns:inkml="http://www.w3.org/2003/InkML" xml:id="stk23" contextRef="#ctx0" brushRef="#br0">16192 16383 0,'-169'0'77,"148"21"-58,0-21 2,0 21 7,21 1-9,-22-22-10,22 21 21,0 0 29,0 0-1,0 0-21,0 0-27,0 1 10,22-22-3,-22 21-11,21 0 10,0 0 4,0-21-1,0 0 0,0 0 18,1 0-25,-22-21 46,21 0-23,-21 0 0,0-1-8,0 1-18,0 0 21,0 0-11,0-21-9,21 20 10,-21 1-1,0 0 0,21 21 50,-21 21 18,0 0-58,0 1 0,0-1 1,0 0-21,0 0 12,0 0-6,0 0-9,0 1 1,0-1 13,0 0-12,21 0 3,-21 0 8</inkml:trace>
    </iact:actionData>
  </iact:action>
  <iact:action type="add" startTime="256400">
    <iact:property name="dataType"/>
    <iact:actionData xml:id="d24">
      <inkml:trace xmlns:inkml="http://www.w3.org/2003/InkML" xml:id="stk24" contextRef="#ctx0" brushRef="#br0">16404 16383 0,'0'21'49,"0"0"-39,0 1 8,0-1 2,0 0 1,0 0-14,0 0 13,0 0-8,0 1 3,0-1 5,0 0-1,0-42 177,0 0-186,0-1-1,0 1 1,0 0-1,0 0 11,0 0-5,0 0-1,21-1 0,-21 1-9,21 0 14,-21 0 1,22 21 0,-1 0 29,0 0-28,0 0 6,-21 21-7,21-21-10,-21 21 9,21-21-9,-21 21 20,0 1-10</inkml:trace>
    </iact:actionData>
  </iact:action>
  <iact:action type="add" startTime="258040">
    <iact:property name="dataType"/>
    <iact:actionData xml:id="d25">
      <inkml:trace xmlns:inkml="http://www.w3.org/2003/InkML" xml:id="stk25" contextRef="#ctx0" brushRef="#br0">16806 16404 0,'0'21'184,"0"1"-76,0-1-79,-21 0-20,21 0 1,0 0 13,0 0-13,-21 1 6,21-1 129,21-21-136,0 0 30,0 0-29,1 0 9,-1 0 10,0 0 10,0 0-29,0 0 50,-21-21 45,0-1-67,0 1-27,0 0 9,0 0-2,0 0 11,0 0-9,0-1 0,0 1-2,0 0 17,0 42 134,-21 0-139,21 1 28,0-1-49,0 0 11,0 21-10,0-21-1,0 1 1,0-1 0,0 21 0,0 0-1,0-20 2,0-1-3,0 21 2,0-21 0,0 0 0,0 1 19,-21-22 10,21 21-27,-21-21 4,21 21-6,-21 0 0,-1 0 9,22 0-9,-21 1 0,21-1 0,-21-21-2,21 21 3,-21-21 9,0 0 68,21-21-58,0 0-6,0-1-7,0 1-2,0 106 25</inkml:trace>
    </iact:actionData>
  </iact:action>
  <iact:action type="add" startTime="260897">
    <iact:property name="dataType"/>
    <iact:actionData xml:id="d26">
      <inkml:trace xmlns:inkml="http://www.w3.org/2003/InkML" xml:id="stk26" contextRef="#ctx0" brushRef="#br0">17145 16362 0,'0'21'58,"0"0"-47,0 0-3,0 1 11,0-1-10,0 0 21,0 0-1,0 0-11,0 0 3,0 1-11,0-1 9,0 0-9,0 0-1,0 0 1,0 0 22</inkml:trace>
    </iact:actionData>
  </iact:action>
  <iact:action type="add" startTime="262071">
    <iact:property name="dataType"/>
    <iact:actionData xml:id="d27">
      <inkml:trace xmlns:inkml="http://www.w3.org/2003/InkML" xml:id="stk27" contextRef="#ctx0" brushRef="#br0">17187 16214 0</inkml:trace>
    </iact:actionData>
  </iact:action>
  <iact:action type="add" startTime="262781">
    <iact:property name="dataType"/>
    <iact:actionData xml:id="d28">
      <inkml:trace xmlns:inkml="http://www.w3.org/2003/InkML" xml:id="stk28" contextRef="#ctx0" brushRef="#br0">17293 16383 0,'0'21'51,"0"0"-25,0 1 1,0-1-17,0 0 0,0 0 14,0 0-19,0 0 20,0 1-21,0-1 32,0 0-22,0-42 122,0 0-117,21 21 0,-21-22-10,0 1 22,0 0-23,21 21 12,-21-21 8,22 21 11,-22-21-29,21 21-1,-21-21 14,21 21-17,0 0 53,0 0-20,0 21-28,-21 0 8,22-21 4,-22 21-17,0 0 3,0 0 30,21 1-6,-21-1 70</inkml:trace>
    </iact:actionData>
  </iact:action>
  <iact:action type="add" startTime="264529">
    <iact:property name="dataType"/>
    <iact:actionData xml:id="d29">
      <inkml:trace xmlns:inkml="http://www.w3.org/2003/InkML" xml:id="stk29" contextRef="#ctx0" brushRef="#br0">17843 16383 0,'-21'0'46,"21"21"-36,-21-21 6,0 0 6,0 0-12,21 21 12,-21-21-14,21 22 1,-22-22 23,22 21-25,0 0 87,0 0-32,0 0-39,22-21 55,-1 0-44,0 0-11,0 0 3,0 0-6,0 0 19,1-21-1,-22 0 79,0 0-75,0 0-17,0-1-16,0 44 128,0-1-136,0 0 26,0 0 2,0 0-9,0 0-10,0 1 9,0-1-3,21-21-11,-21 21 4</inkml:trace>
    </iact:actionData>
  </iact:action>
  <iact:action type="add" startTime="266626">
    <iact:property name="dataType"/>
    <iact:actionData xml:id="d30">
      <inkml:trace xmlns:inkml="http://www.w3.org/2003/InkML" xml:id="stk30" contextRef="#ctx0" brushRef="#br0">18097 16066 0,'0'42'223,"0"-21"-200,0 21-12,0 1-8,0-1 13,0 0-11,0 1 4,0-22 1,0 21-1,0-21 2,0 1-2,0-1 11,0 0-1,0 0 5,0 0-19</inkml:trace>
    </iact:actionData>
  </iact:action>
  <iact:action type="add" startTime="267976">
    <iact:property name="dataType"/>
    <iact:actionData xml:id="d31">
      <inkml:trace xmlns:inkml="http://www.w3.org/2003/InkML" xml:id="stk31" contextRef="#ctx0" brushRef="#br0">18351 16341 0,'0'42'47,"0"-21"-37,0 0 0,0 1-1,0-1 10,0 0-9,0 0 0,0 21-1,0-20 1,0-1 0,0 0 4,0 21-8,0 1 13</inkml:trace>
    </iact:actionData>
  </iact:action>
  <iact:action type="add" startTime="269325">
    <iact:property name="dataType"/>
    <iact:actionData xml:id="d32">
      <inkml:trace xmlns:inkml="http://www.w3.org/2003/InkML" xml:id="stk32" contextRef="#ctx0" brushRef="#br0">18330 16108 0</inkml:trace>
    </iact:actionData>
  </iact:action>
  <iact:action type="add" startTime="270181">
    <iact:property name="dataType"/>
    <iact:actionData xml:id="d33">
      <inkml:trace xmlns:inkml="http://www.w3.org/2003/InkML" xml:id="stk33" contextRef="#ctx0" brushRef="#br0">18627 16256 0,'42'0'96,"-21"0"-86,0 0-2,0 0 2,1 0 10,-1 0 9,0 0-19,-21 21 9,0 0 24,0 1 5,0-1-33,0 0 9,0 0 5,-21 0-4,21 0-15,-21-21 9,21 22-9,-22-1 8,1 0-16,0 0 7,0-21 1,0 21 2,0 0-5,-22 1 12,22-22 3,21 21-15,-42 0 6,84-21 199,-21 0-193,22 0-10,-22 0 10,21 0-9,-21 0 0,0 0 0,1 0 0,-1 0-1,0 0 1,-21 42 90</inkml:trace>
    </iact:actionData>
  </iact:action>
  <iact:action type="add" startTime="272084">
    <iact:property name="dataType"/>
    <iact:actionData xml:id="d34">
      <inkml:trace xmlns:inkml="http://www.w3.org/2003/InkML" xml:id="stk34" contextRef="#ctx0" brushRef="#br0">18605 16425 0,'22'0'85,"-1"0"-64,0 0-12,0 0 1,0 0 10,22 0-12,-22 0 18,0 0 7,-21 22 78,0 20-86,0-84-14</inkml:trace>
    </iact:actionData>
  </iact:action>
  <iact:action type="add" startTime="273716">
    <iact:property name="dataType"/>
    <iact:actionData xml:id="d35">
      <inkml:trace xmlns:inkml="http://www.w3.org/2003/InkML" xml:id="stk35" contextRef="#ctx0" brushRef="#br0">19029 16447 0,'21'0'56,"0"0"-26,0 0-12,0 0 12,1 0 9,-22-22-29,21 22 9,0 0-6,0 0 33,-21-21 128,21 21-154,-21-21 49,0 0-12,0 0-28,-21 21-20,0 0 11,0 0 0,0 0 34,-1 0-19,1 0-8,0 0-8,0 0 49,0 0-9,21 21-40,0 0 54,0 0 18,0 0-40,0 1-33,0-1 11,21 0 10,-21 0-10,0 0-19,21-21-1,0 21 11,-21 1 24,21-22-40,-21 21 16,0 0-10,22-21-1,-22 21 11,21-21 8,0 0 1,0 0 11,0 0-10</inkml:trace>
    </iact:actionData>
  </iact:action>
  <iact:action type="add" startTime="299580">
    <iact:property name="dataType"/>
    <iact:actionData xml:id="d36">
      <inkml:trace xmlns:inkml="http://www.w3.org/2003/InkML" xml:id="stk36" contextRef="#ctx0" brushRef="#br0">10118 16193 0,'21'0'187,"0"0"-181,0 0 17,0 0-16,0 0 0,1 0 3,41 0 4,-42 0-8,0 0 3,1 0 2,20 0-1,-21 0 13,21 0-16,-20 0 1,-1 0 2,0 0 0,0 0 2,0 0-5,22 0 3,-22 0 0,0 0-1,0 0 1,21 0 0,1 0 9,-22 0 1,0 0-11,0 0 1,0 0-1,1 0 2,-1 0-3,0 0 4,0 0-3,0 0 2,0 0 6,1 0 7,-1 0-8,0 0-6,0 0 9,0 0-10,0 0 1,1 0 0,-1 0 0,0 0 19,0-22 69,-21 1-60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11:45.75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10664">
    <iact:property name="dataType"/>
    <iact:actionData xml:id="d0">
      <inkml:trace xmlns:inkml="http://www.w3.org/2003/InkML" xml:id="stk0" contextRef="#ctx0" brushRef="#br0">23812 1334 0,'0'21'47,"0"0"-38,0 0 2,0 0 9,0 0-11,0 1 0,0 20 1,0 21-1,0-20 1,0 41 1,0 22-2,0-21 1,0 42 1,0-64-4,0 1 6,0-1-6,0 1 6,0-1-6,0 22 6,0-43-6,0 1 6,0-22-8,-21 21 4,21-63 80,0 0-81,0-21 3,0 20-2,0-20 1,0 21 0,0-21-1,0-1 2,0 1-2,0 21 1,0 0-1,0-43 1,0 1 0,0-43-1,0 0 1,0 21 1,0 1-2,0-22 0,0 63 6,21 22-11,-21 0 6,22-21 2,-22 21-5,21-22 2,-21 1 5,21 21-6,-21 0 0,21-22 2,0 43 86,0 0-85,1 0 8,-1 0-10,0 0 4,21 0-6,-21 0 15,22 21-15,-43 1 2,21-22 1,0 0 1,0 0-1,-21 21-1,21 0 11,-21 0-10,0 0 21,0 0-15,0 22 4,0-22 0,0 0-10,0 0 4,0 0-8,-21 22 12,21-22-3,-21 0-11,0 0 13,-21 0-15,20 22 9,1-22-2,0 21 8,0-42-14,0 0 14,0 21-16</inkml:trace>
    </iact:actionData>
  </iact:action>
  <iact:action type="add" startTime="112937">
    <iact:property name="dataType"/>
    <iact:actionData xml:id="d1">
      <inkml:trace xmlns:inkml="http://www.w3.org/2003/InkML" xml:id="stk1" contextRef="#ctx0" brushRef="#br0">24469 1355 0,'0'21'75,"0"0"-53,-22-21-13,22 21 7,0 0-11,0 1 3,-21 20 1,0 0 2,21-21-3,0 22 3,0-22-2,-21 0 1,21 0 0,0 22-1,-21-43 1,21 21-1,0 0 11,0 0-9,0 0 9,0 0 0,0 1-13,0-1 3,0 21 0,0 0-1,0-20 1,0 20 0,0 0-1,0 1 1,21-22 0,0 0 5,-21 0-8,0 0 0,21 0 2,-21 1 1,21-1 0,1 21 1,-22 0-3,21-20 2,21 20 0,-42-21 0,42 0 2,-42 22-2,22-1-4,20-21 5,-42 0-2,21 0 0,-21 1 2,21-22-2</inkml:trace>
    </iact:actionData>
  </iact:action>
  <iact:action type="add" startTime="114473">
    <iact:property name="dataType"/>
    <iact:actionData xml:id="d2">
      <inkml:trace xmlns:inkml="http://www.w3.org/2003/InkML" xml:id="stk2" contextRef="#ctx0" brushRef="#br0">24871 2498 0,'0'-21'32,"0"-22"-27,0-20 5,0-22 0,0 0-1,21 1 1,21-22-1,-21 42 1,22 1 0,-43-43-1,42 21 6,0 22-10,-20-85 4,20 42 5,-21 21-9,0-21 5,0 43 0,22 21 0,-43-1-1,21 1 1,0 42 0,-21-21 2,0 0-3,0 42 57,0 0-44,0 0 14,0 0-5,0 0-2,0 22-9,0-22-9,0 0 0,21 0-5,-21 43 7,0-22-7,0-21 3,21 43 2,-21-43 2,0 21-7,0 1 4,0-1 9,0-21 1,0 21-11,0 22 2,0-1-2,0 1 1,22 21-1,-22-22 1,0-21 0,0-20-1,0 20 1,0 0-1,0 1 1,21-1 1,-21-21-2,0 21 1,0 1-1,21-22 1</inkml:trace>
    </iact:actionData>
  </iact:action>
  <iact:action type="add" startTime="115998">
    <iact:property name="dataType"/>
    <iact:actionData xml:id="d3">
      <inkml:trace xmlns:inkml="http://www.w3.org/2003/InkML" xml:id="stk3" contextRef="#ctx0" brushRef="#br0">25061 1926 0,'21'0'37,"1"0"-26,20 0 4,0 0-10,-21 0 3,1-21 4,20 21-4,-21 0 2,0 0-1,0 0 0</inkml:trace>
    </iact:actionData>
  </iact:action>
  <iact:action type="add" startTime="117174">
    <iact:property name="dataType"/>
    <iact:actionData xml:id="d4">
      <inkml:trace xmlns:inkml="http://www.w3.org/2003/InkML" xml:id="stk4" contextRef="#ctx0" brushRef="#br0">25823 1080 0,'21'0'135,"1"0"-125,-22 21 9,21-21-9,-21 21-1,0 0 1,21-21 0,-21 21-1,21 22 1,0-1 9,-21-21-9,0 0 0,0 0-1,21 22 2,1-22-3,-22 21 3,0-21-2,0 1 8,0-1-10,0 0 7,21 0-4,-21 0-1,0 43 2,0-43-2,0 0 1,0 43-1,0-43 2,0 42-2,0-20 2,0-1-2,0-21 1,0 0 2,0 22-5,0-1 5,0-21-5,0 0 2,0 43 2,0-43-1,-21 0-1,21 21 5,0-20-9,-22 20 5,22-21 1,0 21-3,0-20 15,0-1-16,-21-21 14</inkml:trace>
    </iact:actionData>
  </iact:action>
  <iact:action type="add" startTime="122771">
    <iact:property name="dataType"/>
    <iact:actionData xml:id="d5">
      <inkml:trace xmlns:inkml="http://www.w3.org/2003/InkML" xml:id="stk5" contextRef="#ctx0" brushRef="#br0">26374 1715 0,'21'0'26,"0"0"-16,0 0 0,0 0-1,0 0 3,1 0-4,41 0 3,-42 0-4,22 0 3,-1 0 0,0 0 0,22 0-1,20 0 1,1 0 0,-21 0 0,41-22 2,-41 1-5,-22 21 3,22-21 0,-43 21-1,21 0 4,-42-21 17</inkml:trace>
    </iact:actionData>
  </iact:action>
  <iact:action type="add" startTime="123780">
    <iact:property name="dataType"/>
    <iact:actionData xml:id="d6">
      <inkml:trace xmlns:inkml="http://www.w3.org/2003/InkML" xml:id="stk6" contextRef="#ctx0" brushRef="#br0">27898 1609 0,'-22'21'70,"1"-21"-54,21 21-6,-21-21-1,0 21 1,0-21 10,0 21-11,-1-21 1,1 22 19,0-1-6,21 0-17,-21 21 4,21-21 0,0 1 0,0 20-1,0-21 4,0 0-7,0 0 8,0 22-8,0-22 14,21-21 18,0 0-18,22 0-2,-22 0 2,21-21-10,-21 21 0,0-21-1,22-1 4,-43 1-6,42 0 2,-42 0 1,0 0 10,0 0 12,0-1-24,0 1 1,0 0 1,0 0-1,0-43 1,0 43 0,0-42-2,0 20 1,0 1 2,0 0-2,0-1 2,0 22-2,0 0 1,0 0 0,-21 21 0,21-21 10,0 0-2,0-1-8,-21 22 10,21-21-1,0 42 185,0 1-195,0-1 6,0 0-9,0 0 4,0 21 0,0 22 4,21-22-9,0 1 5,0-22 0,0 42-1,-21-42 2,43 22-3,-43-1 1,21-21 1,0 0 9,-21 1-8</inkml:trace>
    </iact:actionData>
  </iact:action>
  <iact:action type="add" startTime="125665">
    <iact:property name="dataType"/>
    <iact:actionData xml:id="d7">
      <inkml:trace xmlns:inkml="http://www.w3.org/2003/InkML" xml:id="stk7" contextRef="#ctx0" brushRef="#br0">28279 1609 0,'0'21'40,"0"0"-33,0 21 13,21-20-8,0 20-5,-21 0 6,42 22-7,-21-1 9,-21-20-10,43-22 4,-43 21 2</inkml:trace>
    </iact:actionData>
  </iact:action>
  <iact:action type="add" startTime="126801">
    <iact:property name="dataType"/>
    <iact:actionData xml:id="d8">
      <inkml:trace xmlns:inkml="http://www.w3.org/2003/InkML" xml:id="stk8" contextRef="#ctx0" brushRef="#br0">28236 1397 0</inkml:trace>
    </iact:actionData>
  </iact:action>
  <iact:action type="add" startTime="127833">
    <iact:property name="dataType"/>
    <iact:actionData xml:id="d9">
      <inkml:trace xmlns:inkml="http://www.w3.org/2003/InkML" xml:id="stk9" contextRef="#ctx0" brushRef="#br0">28871 1418 0,'0'21'166,"-21"-21"-131,21 22-16,-21-22-9,0 21 10,21 0-11,-21-21 0,-1 0 2,22 21-1,-21-21-1,42-106 1,-21 85 0,-21 21 18,42 0 79,-21 21-98,0 0 21,43-21-20,-43 22 3,21-22-7,-21 21 4,42 0 0,-21 0 9,-21 0-9,22-21-1,-22 21 6,21 1-10,-21-1 5,21-21 0,-21 21-1,0 0 2,0 0 7,0 0 80,0 1-50,-21-1-19,0-21-8,-1 0-3,22 21-9,-21-21 4,0 0-6,0 0 13,0 21-7,0-21 7,-1 0-14</inkml:trace>
    </iact:actionData>
  </iact:action>
  <iact:action type="add" startTime="130553">
    <iact:property name="dataType"/>
    <iact:actionData xml:id="d10">
      <inkml:trace xmlns:inkml="http://www.w3.org/2003/InkML" xml:id="stk10" contextRef="#ctx0" brushRef="#br0">29400 1249 0,'0'21'55,"-21"-21"-35,21 21-10,-21 0 20,0 1-2,21-1-18,-21-21-1,0 21 1,21 0 12,-22-21-15,22 21 11,-21-21-8,21 21 1,0 1 38,0-1 9,0 0-29,0 0-10,0 0 12,0 0-13,0 1 16,0-1-28,0 0 3,0 0 15,0 0-19,0 0 4,0 1 2,21-22-2,1 42 2,-22-21 7,21 0 2,0 0 9,0-21-19,0 0 4,0 0-11,1 0 14,-1 0-13,21 0 12,-21 0-2,-21-42 5,0 21 0</inkml:trace>
    </iact:actionData>
  </iact:action>
  <iact:action type="add" startTime="132039">
    <iact:property name="dataType"/>
    <iact:actionData xml:id="d11">
      <inkml:trace xmlns:inkml="http://www.w3.org/2003/InkML" xml:id="stk11" contextRef="#ctx0" brushRef="#br0">29676 1355 0,'0'0'0,"0"21"49,0 0-30,0 0-12,0 22 13,21-22-6,-21 21 1,0-21-5,0 0 4,21 1-9,-21 20 3,0 0 12,0-21-11,0 22 28,21-43-17,-21-21 138,0-1-148,0-20 3,0 21-6,0 0 6,0 0 8,0-1-20,0 1 3,0-21 10,0 21-9,0 0 10,0-1-10,0 1 13,0 0 2,0 0-11,21 21 1,-21-21 10,21 0 9,1 21 0,-22-22-20,21 22 11,0 0-9,0 0 18,0 0-1,0 0 2,-21 22-11</inkml:trace>
    </iact:actionData>
  </iact:action>
  <iact:action type="add" startTime="133680">
    <iact:property name="dataType"/>
    <iact:actionData xml:id="d12">
      <inkml:trace xmlns:inkml="http://www.w3.org/2003/InkML" xml:id="stk12" contextRef="#ctx0" brushRef="#br0">30099 1524 0,'21'0'29,"0"0"-21,0 0 11,1 0-9,-1 0 10,0 0-11,0-21 10,-21 0-8,21 21-2,-21-21 1,21 21 3,1 0-6,-1-22 11,-21 1 71,0 0-41,0 0 4,-21 21-26,-1 0 22,22-85-28,0 64-9,-21 21 16,0 0 3,0 0 1,21 21-21,-21-21-6,0 21 19,-1-21 4,22 22-25,-21-22 17,0 21 20,21 0-9,0 0 8,0 0-9,0 0 0,0 1-19,0-1 20,21 0-21,-21 0 11,21 0 0,1 0 8,-22 1-19,21-22 11,0 0-10,-21 21-1,21-21 12,0 0 9,-21 21-11,21-21-11,1 0 12</inkml:trace>
    </iact:actionData>
  </iact:action>
  <iact:action type="add" startTime="135661">
    <iact:property name="dataType"/>
    <iact:actionData xml:id="d13">
      <inkml:trace xmlns:inkml="http://www.w3.org/2003/InkML" xml:id="stk13" contextRef="#ctx0" brushRef="#br0">30628 741 0,'0'21'68,"0"21"-49,0-20-10,0-1 3,0 21-5,0 0 6,0 22-7,0-43 8,0 21-8,21-20 7,-21 20-6,0-21 6,0 0-7,0 0 9,0 1-11,21-1 16,-21 0-5,0 0-11,0 0 6,0 43 0,0-22 7,22 0-14,-22 1 6,0-1 0,0-21 0,0 22 2,0-22 8</inkml:trace>
    </iact:actionData>
  </iact:action>
  <iact:action type="add" startTime="137275">
    <iact:property name="dataType"/>
    <iact:actionData xml:id="d14">
      <inkml:trace xmlns:inkml="http://www.w3.org/2003/InkML" xml:id="stk14" contextRef="#ctx0" brushRef="#br0">30459 1080 0,'0'-22'54,"0"1"-42,21 21-3,0 0 1,21 0 8,-42-21-6,22 21-2,20 0 1,-21 0-4,0 0 7,22-21-9,-22 21 14,21 0-10,-42-21 2,21 21-2,22 0 1,-22 0 9,-21 21 108</inkml:trace>
    </iact:actionData>
  </iact:action>
  <iact:action type="add" startTime="138498">
    <iact:property name="dataType"/>
    <iact:actionData xml:id="d15">
      <inkml:trace xmlns:inkml="http://www.w3.org/2003/InkML" xml:id="stk15" contextRef="#ctx0" brushRef="#br0">30967 1291 0,'21'0'55,"0"0"-44,0 0 8,0 0 1,1 0-10,-1 0-1,0 0 0,-21-21 3,21 21-4,0 0 2,0 0 9,1-21-9,-1 21 10,0 0-11,0-21 10,0 0-9,0 21 10,-21-22 48,0 1 1,0 0-61,0 0 3,0-21 8,0 20 1,0 1 0,-21 21-1,0 0 13,0 0-13,0 0 7,0 0-16,-1 0 9,1 0 12,0 0-4,0 0 2,0 0 1,21 21-6,-21-21-18,21 22 2,0-1 22,0 0 0,0 0-23,0 0 4,0 0-1,0 22 9,0-22-10,0 0 1,0 0 1,0 0-2,0 1 10,0-1-9,21-21 29,-21 21-30,21-21 1,0 21 5,-21 0-1,21-21-4,-21 21 0,21-21 11,-21 22 15,22-22-25</inkml:trace>
    </iact:actionData>
  </iact:action>
  <iact:action type="add" startTime="168995">
    <iact:property name="dataType"/>
    <iact:actionData xml:id="d16">
      <inkml:trace xmlns:inkml="http://www.w3.org/2003/InkML" xml:id="stk16" contextRef="#ctx0" brushRef="#br0">23601 12764 0,'0'-22'153,"0"1"-104,0 0-38,0 0 8,0-21 9,0 20 2,0 1-11,0 0 11,0 0-16,0 0-9,0 0 5,0-1-2,0 1 12,0 0 9,0 0-5,0 0-8,0 0-7,0-1 26,0 1-34,0 0 11,0 0 9,0 0-13,0 0 12,0-1-10,0 1 10,0 0-12,21 0 2,-21 0 10,0 0 11,21-1-23,0 1 30,0 21-23,-21-21-1,22 21-3,-1-21 28,-21 0-19,21 21-12,0 0 12,0 0-1,0 0 8,1 0-15,-1 0-3,0 0 22,0 0-2,-21 21 48</inkml:trace>
    </iact:actionData>
  </iact:action>
  <iact:action type="add" startTime="171055">
    <iact:property name="dataType"/>
    <iact:actionData xml:id="d17">
      <inkml:trace xmlns:inkml="http://www.w3.org/2003/InkML" xml:id="stk17" contextRef="#ctx0" brushRef="#br0">23453 12425 0,'42'0'94,"-21"0"-75,21 0-9,-20 0 0,-1-21-1,21 21 2,-21 0-2,22 0 13,-22 0-15,0 0 2,0 0 3,0 0-2,0-21-3,1 21 5,-1 0 5</inkml:trace>
    </iact:actionData>
  </iact:action>
  <iact:action type="add" startTime="172355">
    <iact:property name="dataType"/>
    <iact:actionData xml:id="d18">
      <inkml:trace xmlns:inkml="http://www.w3.org/2003/InkML" xml:id="stk18" contextRef="#ctx0" brushRef="#br0">24193 11980 0,'0'22'37,"0"-1"-16,0 0 18,-21-21-20,21 21 0,-21 0 20,21 0 18,-21 1-25,21 20-14,-21-21-6,21 0-5,0 0 4,0 22-3,0-22 3,0 0-3,0 0 4,0 0-3,0 1 3,0-1 6,0 0-17,0 0 15,0 0 7,0 0-2,0 1-20,0-1 14,0 21 4,0-21 1,0 0-11,0 1 7,21-22-12,0 21 6,-21 0-1,0 0 11,21 0-11,-21 0 20,21-21-19,1 22 19,-1-22-20,0 0 10,-21 21-8,21-21-1,0 0 19,0 0-11,-21-21 22</inkml:trace>
    </iact:actionData>
  </iact:action>
  <iact:action type="add" startTime="173959">
    <iact:property name="dataType"/>
    <iact:actionData xml:id="d19">
      <inkml:trace xmlns:inkml="http://www.w3.org/2003/InkML" xml:id="stk19" contextRef="#ctx0" brushRef="#br0">24384 12298 0,'0'21'96,"21"-21"-78,-21 21-6,21-21-5,0 0 3,1 43 0,-1-43 0,0 21 0,21 0-1,-42 0 1,43 0 0,-43 0 0,42 1-1,-42-1 1,21-21-1,0 21 0,0 0 12</inkml:trace>
    </iact:actionData>
  </iact:action>
  <iact:action type="add" startTime="175648">
    <iact:property name="dataType"/>
    <iact:actionData xml:id="d20">
      <inkml:trace xmlns:inkml="http://www.w3.org/2003/InkML" xml:id="stk20" contextRef="#ctx0" brushRef="#br0">24680 12213 0,'-42'85'87,"42"-64"-55,0 0 13,-21-21-25,0 21-10,21 1-1,-22-1 11,1 42-10,21-42 4,0 1-8,-21 20 3,0 0 1,21-21 0,0 1-1,-21-1 0,21 0 1,0 0 13,-21-21-17,-1 0 19,22 21-21,-21-21 36,21 21-22,0 1 42,-21-22-41</inkml:trace>
    </iact:actionData>
  </iact:action>
  <iact:action type="add" startTime="177165">
    <iact:property name="dataType"/>
    <iact:actionData xml:id="d21">
      <inkml:trace xmlns:inkml="http://www.w3.org/2003/InkML" xml:id="stk21" contextRef="#ctx0" brushRef="#br0">24850 12234 0,'21'0'47,"0"0"-38,0 0 11,0 0-11,22 0 6,-22-21-1,21 21-4,-42-21 2,21 21-5,0 0 3,1 0-1</inkml:trace>
    </iact:actionData>
  </iact:action>
  <iact:action type="add" startTime="178194">
    <iact:property name="dataType"/>
    <iact:actionData xml:id="d22">
      <inkml:trace xmlns:inkml="http://www.w3.org/2003/InkML" xml:id="stk22" contextRef="#ctx0" brushRef="#br0">24934 12404 0,'21'0'106,"22"0"-65,-22 0-33,0 0 1,0 0 4,0 0 5,1 0-10,-1 0 4,0 0 6,0 0 10,-21-21 25</inkml:trace>
    </iact:actionData>
  </iact:action>
  <iact:action type="add" startTime="179380">
    <iact:property name="dataType"/>
    <iact:actionData xml:id="d23">
      <inkml:trace xmlns:inkml="http://www.w3.org/2003/InkML" xml:id="stk23" contextRef="#ctx0" brushRef="#br0">25421 12213 0,'148'0'115,"-127"0"-107,22 0 2,-22 0 11,0-21-2,0 21-10</inkml:trace>
    </iact:actionData>
  </iact:action>
  <iact:action type="add" startTime="180905">
    <iact:property name="dataType"/>
    <iact:actionData xml:id="d24">
      <inkml:trace xmlns:inkml="http://www.w3.org/2003/InkML" xml:id="stk24" contextRef="#ctx0" brushRef="#br0">25823 11790 0,'0'21'67,"0"21"-18,0-20-30,0-1-8,0 0-4,0 0 6,21 0-6,-21 0 7,0 1-9,0-1 6,22 0-2,-22 21 11,0-21-1,0 1 1,0-1 8,0 0-18,0 0 11,0 0 0,21 0-5,-21 1-6,0-1-1,0 0 10,0 0 1,0 0-9,21-21 114,-21 21-76,0 1-29,0-1 9,0 0-20,21-21 21,-21 21-11,0 0 38</inkml:trace>
    </iact:actionData>
  </iact:action>
  <iact:action type="add" startTime="183274">
    <iact:property name="dataType"/>
    <iact:actionData xml:id="d25">
      <inkml:trace xmlns:inkml="http://www.w3.org/2003/InkML" xml:id="stk25" contextRef="#ctx0" brushRef="#br0">25950 11494 0,'21'0'49,"1"0"-41,-1 0 16,0 0 1,0 21-5,0-21-10,0 0 13,1 0-3,-22 21-16,21-21 8,0 0-4,-21 21 12,21-21-11,0 0 10,-21 21-9,21 0 10,1-21-11,-22 22 1,21-1 9,-21 21-8,0-21-2,0 0 1,21 43 2,-21-43-5,21 0 3,-21 22 0,21-22 0,-21 0-1,0 21 1,0-21-1,0 1 10,0-1-9,0 0 9,0 0-9,0 0 0,0 0 0,0 22 0,0-1 0,0-21-2,0 22 3,0-1 2,0 0-7,0-21 4,0 1 0,0-1 4,0 0-9,0 0 5,0 0 10,0 0-11,0 1 10,0-1-9,0 0 10,0 0 2,0 0-5,0 0-7,-21-21 19,21 22 29</inkml:trace>
    </iact:actionData>
  </iact:action>
  <iact:action type="add" startTime="186208">
    <iact:property name="dataType"/>
    <iact:actionData xml:id="d26">
      <inkml:trace xmlns:inkml="http://www.w3.org/2003/InkML" xml:id="stk26" contextRef="#ctx0" brushRef="#br0">27263 11642 0,'-22'0'106,"1"0"-58,21 21-28,-21-21-9,0 21 11,0-21-17,21 21 5,-43 0 0,1 22 8,21-22-7,0 0-2,-22 43 0,22-64 1,0 42 4,0-21-8,0 0 3,0 0 1,-1 1-1,1-22 2,21 21-2,-21-21 11,42 0 214,0 0-226,1 0 22,-1 0-21,21 0 12,-21 0-12,0 0 0,22 0 6,-1 0-5,-21 0-4,0 0 2,22 0 1,-1 0 1,-21 0 0,0 0 9,1 0-7,-1 0 5</inkml:trace>
    </iact:actionData>
  </iact:action>
  <iact:action type="add" startTime="188170">
    <iact:property name="dataType"/>
    <iact:actionData xml:id="d27">
      <inkml:trace xmlns:inkml="http://www.w3.org/2003/InkML" xml:id="stk27" contextRef="#ctx0" brushRef="#br0">27813 12213 0,'0'-21'37,"0"0"-26,0 0 4,0 0-10,0-1 8,0 1-6,-21 0 1,21 0 2,0 0-2,-21-22 3,21-20-2,-22-1 1,22 1 1,0-1-3,0 1 10,0 21-17,-21-1 9,21 22 1,0-21-1,0 21 8,0-22-7,0 22-2,0 0 3,0-21-5,0-1 8,0 22-10,0-21 7,0 21-4,0-22 5,0 1-7,0 21 3,0 0 2,0-22 1,21 22 14,1 21 32,-1 0-19,0 0-29,0 0 9,0 0 0,0 0 5,1 0-19,-1 0 16,-21 21-12,21-21 0,-21 21 1,21-21 3,-21 22 22,21-22-12,0 0-16,-21 21 11,0 0 13</inkml:trace>
    </iact:actionData>
  </iact:action>
  <iact:action type="add" startTime="189744">
    <iact:property name="dataType"/>
    <iact:actionData xml:id="d28">
      <inkml:trace xmlns:inkml="http://www.w3.org/2003/InkML" xml:id="stk28" contextRef="#ctx0" brushRef="#br0">27580 11642 0,'21'0'38,"0"-21"-27,1 21 11,20-22-16,-21 22 8,21 0-9,1 0 4,-1 0 1,-21-21-1,0 21 2,22 0-2</inkml:trace>
    </iact:actionData>
  </iact:action>
  <iact:action type="add" startTime="190881">
    <iact:property name="dataType"/>
    <iact:actionData xml:id="d29">
      <inkml:trace xmlns:inkml="http://www.w3.org/2003/InkML" xml:id="stk29" contextRef="#ctx0" brushRef="#br0">28406 11049 0,'0'21'75,"0"0"-54,-22-21-13,22 22 13,-21-22-12,21 21 10,-21 0-9,21 0-1,-21-21 1,21 21 0,0 0 0,0 1-1,0 41 1,0-42 0,0 0-1,0 22 4,0-1-6,0 0 3,0-20-1,0-1 5,0 0-9,0 21 15,0-21-1,0 22-9,0-22 10,0 21-10,21-21-1,-21 1 3,0 20-4,21-21 2,0 0-1,-21 22 1,22-1 9,-1-42-10,-21 21 11,21-21-10,0 21 9,0 0 2,0-21-8,1 22 2,-22-44 34,-22 1-30</inkml:trace>
    </iact:actionData>
  </iact:action>
  <iact:action type="add" startTime="192367">
    <iact:property name="dataType"/>
    <iact:actionData xml:id="d30">
      <inkml:trace xmlns:inkml="http://www.w3.org/2003/InkML" xml:id="stk30" contextRef="#ctx0" brushRef="#br0">28638 11472 0,'22'0'75,"-22"22"-64,42-1-2,0 0 2,-21 0-2,22 0 0,-22 0 1,0 1-1,0-1 1,0 21 0,22-21 0,-43 22-1,42-43 6,-21 42-5,0-42-6,1 42 6,-1-42 10</inkml:trace>
    </iact:actionData>
  </iact:action>
  <iact:action type="add" startTime="193435">
    <iact:property name="dataType"/>
    <iact:actionData xml:id="d31">
      <inkml:trace xmlns:inkml="http://www.w3.org/2003/InkML" xml:id="stk31" contextRef="#ctx0" brushRef="#br0">29062 11451 0,'0'21'67,"0"1"-47,-21-22-1,21 21-5,-22-21 1,22 21 5,-21 0-2,21 0-8,-21 22 9,0-22-7,21 0-4,0 0 2,-21 0 2,21 0-4,0 1 1,0-1 1,-21 0-1,21 0 0,-22-21 1,22 21-1,0 0 1,0-42 77,0 0-64,0 63 4</inkml:trace>
    </iact:actionData>
  </iact:action>
  <iact:action type="add" startTime="194796">
    <iact:property name="dataType"/>
    <iact:actionData xml:id="d32">
      <inkml:trace xmlns:inkml="http://www.w3.org/2003/InkML" xml:id="stk32" contextRef="#ctx0" brushRef="#br0">29273 11621 0,'22'0'30,"-1"0"-23,0-22 6,0 22-8,0-21 9,0 0-3,1 21-7,-1 0 6,-21-21 4,21 21-8,0 0 4,0 0 9,-21 21 29</inkml:trace>
    </iact:actionData>
  </iact:action>
  <iact:action type="add" startTime="196126">
    <iact:property name="dataType"/>
    <iact:actionData xml:id="d33">
      <inkml:trace xmlns:inkml="http://www.w3.org/2003/InkML" xml:id="stk33" contextRef="#ctx0" brushRef="#br0">29295 11494 0,'42'-64'106,"-21"64"-97,0 0 7,0-21-1,1 21 2,-1-21-7,0 21 1</inkml:trace>
    </iact:actionData>
  </iact:action>
  <iact:action type="add" startTime="197272">
    <iact:property name="dataType"/>
    <iact:actionData xml:id="d34">
      <inkml:trace xmlns:inkml="http://www.w3.org/2003/InkML" xml:id="stk34" contextRef="#ctx0" brushRef="#br0">29908 10880 0,'22'0'38,"20"0"-19,-21 0 8,0 0-14,0 0 6,1 0-9,-22 21 10,21-21-19,-21 21 6,21-21 5,-21 21-4,0 0 3,21-21 8,0 43-18,-21-22 7,21 0 11,-21 0-6,0 0 13,0 1-17,0-1 1,0 0 0,0 21 9,0-21-9,0 1-1,0-1 0,0 0 2,0 0-2,0 0 1,0 0 3,0 22-7,0-22 4,0 0 0,-21 0 0,21 0 0,-21-21 0,21 22-1,-21-1 1,0-21 32,0 0-4,-1 0-21,22 21-5,-21-21 6,0 0-5,0 0-7,0 0 13,0 0 10,-1 0 0,1 0-10,0 0 1,21-21-1,0 0-9,-21 21 0,21-22 9,0-20-9,0 21-1,0-21 2,0 20 0,0-20-3,0 0 1,0 21 1,0-1 0,0-20 0,0 21 9,0 0 1,0 0-12,0-1 13,0 1-2,0 0 1,0 0-2,21 0-9,0 21 32,-21-21-32</inkml:trace>
    </iact:actionData>
  </iact:action>
  <iact:action type="add" startTime="199429">
    <iact:property name="dataType"/>
    <iact:actionData xml:id="d35">
      <inkml:trace xmlns:inkml="http://www.w3.org/2003/InkML" xml:id="stk35" contextRef="#ctx0" brushRef="#br0">30184 10647 0,'21'0'66,"0"0"-46,-21 21-11,21 0 5,0 0-9,-21 1 5,21 20-1,1-21 5,-22 0-7,21 22 8,0-22-11,-21 0 6,21 21-1,0-21 8,-21 1-13,0-1 3,21 0 4,-21 0 6,22 0-5,-22 0-3,0 1 1,0-1-1,0 21 1,0-21 0,0 22 1,0-1-2,0-21 1,0 0 0,0 22-1,0-22 3,0 0-4,0 0 4,0 0-6,0 0 8,0 1 11,0-1 23,0 0-16,0 0-25,0 0 6,0 0 6,0 1 0,0-1-9,0 0 7,0 21 2,0-21 0,-22 1-6,22-1 16,0-42 7</inkml:trace>
    </iact:actionData>
  </iact:action>
  <iact:action type="add" startTime="208520">
    <iact:property name="dataType"/>
    <iact:actionData xml:id="d36">
      <inkml:trace xmlns:inkml="http://www.w3.org/2003/InkML" xml:id="stk36" contextRef="#ctx0" brushRef="#br1">23453 13102 0,'21'0'37,"21"0"-18,-21-21-9,0 21 7,43 0-11,-43-21 0,0 0 5,22 21 4,20 0-10,-21 0 3,-20-21 4,-1 21-4,42 0 1,-42 0 1,1 0-1,20 0 2,0-22-2,-21 22 2,1 0-1,20-21-3,0 21 3,43 0 1,-43-21-2,1 0 1,20 21 0,-42 0 11,22-21-20,-1 21 6,0 0 5,-21 0-5,22 0 6,20-21 6,-20 21-18,-1 0 19,21-22-19,-20 22 4,-1 0 9,0 0-9,1 0 10,-1 0 4,22-21-18,-43 21 2,21 0 14,0 0-14,22-21 7,-43 21 0,21 0 7,-20-21-14,20 21 6,-21 0-1,0 0 2,22 0 0,-22 0 10,0 0-10,21-21 8,-21 21 2,1 0 12,-1 0-24,0 0 21,0-21-20,0 21 11,0-22-5,1 22-11,-1 0 15,0 0-9,0 0 0,21-21 10,-20 21-11,-1 0 10,0 0 59,-21-21-48,21 21-21,-21-21 30,0 0 29</inkml:trace>
    </iact:actionData>
  </iact:action>
  <iact:action type="add" startTime="211327">
    <iact:property name="dataType"/>
    <iact:actionData xml:id="d37">
      <inkml:trace xmlns:inkml="http://www.w3.org/2003/InkML" xml:id="stk37" contextRef="#ctx0" brushRef="#br1">25527 16658 0,'21'0'100,"0"0"-84,0 0 3,1 0 5,-1 0-1,0 0-13,0 0 9,0 0 1,-21 21-1,21 1-9,1-22-1,-22 21 2,21 0 11,-21 0 3,21 0-14,-21 0 17,21 1 3,-21-1-13,21 0 1,-21 0-8,0 0-2,0 0 0,0 22 3,0-22-4,0 0 2,0 0 0,0 22 3,0-22-8,0 0 5,0 0 3,0 0-2,-21 0-5,0 1 13,0-22 1,0 0-11,-1 21 1,22 0 0,-21-21-1,0 0 1,21 21 0,-21-21 0,0 21-1,0 0 0,-1 1 14,22-44 86,-21 22-105,21-21 7,-21 21-2,21-21 2,-21 21 66,21-21-48,0 0-20,0 0 1,0-1 1,0 1-2,0 0 1,0 0 0,0 0 8,0 0-8,0-1 1,21-20-3,-21 21 3,0 0-2,0 0 1,21 21-1,0-43 1,-21 22 19,22 21-18,-1 0 37,0-21-9,-21 0-30,21 0 4,0-1 3,-21 1-6,21 0 0,1 21-1,-1 0 21,-21 21-1,21 0-10,0 1 11,0-22-21,-21 21 10,21 0-8,-21 0 17,0 0-9,0 22 2,0-22-3,0 21-4,0-21-8,0 0 4,0 1-1,0 20 7,0-21-11,0 0 4,0 22 0,0-22 8,0 0-12,0 0 2,-21-21 3,0 0 49,21 21-50,-21-21 11,0 21 18,0-21-24,-1 0 2,1 0 71,0 0-68,0 0-9,0 0 9,0 0 1,105 0 15</inkml:trace>
    </iact:actionData>
  </iact:action>
  <iact:action type="add" startTime="222196">
    <iact:property name="dataType"/>
    <iact:actionData xml:id="d38">
      <inkml:trace xmlns:inkml="http://www.w3.org/2003/InkML" xml:id="stk38" contextRef="#ctx0" brushRef="#br2">28109 12510 0,'21'0'28,"1"0"-18,20-22-1,0 1 2,1 0-2,-1-21 4,43 21-7,-22-22 4,1 1 0,20-43-1,22 22 1,-21-1 0,21 22 0,-43 0 3,43-22-8,-43 22 6,43 42-2,-42-43 2,-1 22-3,22 0 2,21 0 1,-22 21-3,1-21 7,21 0-10,-21-1 6,-22 1-2,1 21 0,-1-21 1,-21 21 0,22 0 0,-22 0-1,1 0 1,-1 0 0,0-21-1,-21 21 5,1 0-9,-1 0 6,-21-21 57,-21 21-56,42 0 25</inkml:trace>
    </iact:actionData>
  </iact:action>
  <iact:action type="add" startTime="224507">
    <iact:property name="dataType"/>
    <iact:actionData xml:id="d39">
      <inkml:trace xmlns:inkml="http://www.w3.org/2003/InkML" xml:id="stk39" contextRef="#ctx0" brushRef="#br2">26839 13674 0,'21'0'56,"1"0"-35,-1 0 5,0 0-14,0 0 17,0 0-9,0 0-11,1 0 10,-1 0 11,21 0-6,-21 0 1,0 0-6,-21 21 0,22-21-8,-1 0 7,-21 21-8,0 0 9,21-21-9,-21 21 5,0 1-10,0-1 15,0 0 5,0 0-6,0 0-15,0 0 15,0 1 0,0-1 1,0 0-11,-21-21 6,0 21-11,-1 0 16,22 0 1,-21 1-13,0-1 12,0-21 2,21 21-15,-21 0 21,21 0-17,-21-21 2,21 21-6,-43-21 6,43 43-8,-21-43 10,0 0-10,0 21 10,0-21-1,-1 0 5,1 0 1,0-21 9,0 0-10,21-1-9,-21 22-1,21-21 1,-21 0 0,21 0 0,0 0 0,0 0-1,0-1 10,0 1-8,0 0 9,0 0 8,21 21 12,-21-21-31,0 0 10,21 21-9,0-22 9,0 22 10,0 0-19,1 0 9,-1 0-1,21 0-6,-21 0-3,0-21 1,1 21 10,-1 0-10,0 0 9,0 0-10,0 0 11,0 0-1,22 0 0,-22 0 11,0 0 0,-21 21-12,21-21 1,-21 22-9,0-1-1,0 0 30,0 0 10,-21-21-29,21 21-10,0 0 0,-21-21 0,21 22-2,0-1 11,-21-21-6,0 42-6,-1-21 12,22 0-6,-21 1-6,0-1 6,0 0-7,0 0 8,0 0-8,-1-21 8,-20 21-8,42 1 8,-21-22-9,0 0 6,0 0-3,-1 0 41,1-22-40,0 1 11,0 0-11,0 0 2,0 0-2,21 0 1,-22-1 0,22-20 10,0 21-2,0 0-7,0 0-2,0-1 1,0-20 9,0 21 0,0 0 1,0 0 16,22 21-23,-1 0 6,-21-22 1,0 1-11,21 21 0,0-21 11,0 0 9,0 21-19,-21-21 10,22 0-11,-1 21 1,0-22 9,0 22-10,0 0 2,0 0-2,1 0 6,-1 0-11,0 0 7,0 0-2,0 0 11,0 0-1,1 0-10,-1 0 11,-21 22-1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15:52.4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50718">
    <iact:property name="dataType"/>
    <iact:actionData xml:id="d0">
      <inkml:trace xmlns:inkml="http://www.w3.org/2003/InkML" xml:id="stk0" contextRef="#ctx0" brushRef="#br0">25336 804 0,'0'22'145,"0"-1"-136,0 21 1,0 0 0,0-20-1,0 20 2,0 0-2,0 1 2,0-22-3,0 0 4,0 0-5,0 0 7,0 0-8,0 1 6,0 20 8,0-21-14,0 0 8,0 22 6,0 20-19,0-21 3,0 22 6,0-43 0,0 21 7,0 1-12,0-22 8,0 0-10,0 0 6,0 0 18,0 1-26,0 20 1,0-21 7,0 43 2,0-22 5,0 0-14,0 1 7,0-1 1,0-21 1,0 21 0,0-20-3,0-1 2,0 21-1,0 0 3,0 1-5,0-1 6,0 0-5,0 1 3,0-1-3,0 0 5,0 22-7,0-43 7,0 0-7,0 0 8,0 1-8,0-1 8,0 0 2,0 0-8,0 21 12,0-20-4,0 20-13,0-21 7,0 43 0,0-43 7,0 0-13,0 0 4,0 21 1,0-20 10,0-1 1,0-127 60,0 85-72,-63 21 5,63 42 2,0 0-5,0-20 1,0-1 8,0 0-10,0 0 545,0 0-533,0 0 1,21 1-5,-21-1-9,0 0 13,0 0 11,0 0-16,21 0-7,-21 1 12,0-1 6,0 0-7,0 0 1,21-21-14,1 0 733,-1 0-732,0 0 13,0 0-12,0 0 0,0 0 14,22 0-16,-43 21 2,21-21 1,21 0 0,1 0-1,-1 0 1,-21 0 0,21 0 0,22 0-1,-43 0 1,43 0 0,-22 0-1,0 0 2,1 21-2,-1-21 0,21 0 1,1 0 0,-43 0-1,43 0 1,-22 0 0,21 0 0,-20 0 0,-1 0 3,22 0-7,-22 0 4,0 0-1,22 0 1,-1 0 0,-20 0-1,20 0 1,1 0-1,-1 0 6,1 0-11,-1 0 10,-21 0-8,22 0 7,-22 0-6,22 0 2,-1 0 1,-20 0 0,41 0-1,-20-21 1,-1 0 0,43 21 0,-21-21-1,-22 21 2,1 0-3,20 0 3,-20 0-2,-1 0 1,1 0 0,-1 0 0,1 0-1,-1 0 1,1 0 2,-1 0-5,22 0 3,-21 0-1,-1 0 2,22 0-2,-22 0 1,1 0 0,-1 0-1,1 21 1,-1-21 0,-20 0-1,-1 0 2,0 0-3,1 0 2,-1 0 0,-21 0 4,21 0-8,1 0 3,-1 0 1,22 21 0,20 0-1,-20-21 1,42 22 0,-22-1 5,22 21-11,-21-21 6,-1 22 0,1-1-1,-43-21 1,1-21-1,-43-21 351,42 21-351,0-21 1,-20 0 2,20-1-4,-21 22 2,0 0 0,0-21 0,1 21-1,20-21 2,0 21-2,1-21 5,-1 0-8,0 21 3,-21 0 13,22 0-21,-22 0 5,0 0 6,21 0-5,-20 0 13,-1 0-7,0 0-7,0 0 8,43 0-9,-43 0 5,0 0-1,21 0 7,1 0-12,-22-21 6,0 21 0,0 0 7,21 0-14,1 0 5,-22 0 2,0 0 1,21 0-3,-20 0 2,-1 0-1,0 0 1,0 0 1,0 0-2,22-22 2,-22 22-2,0 0 2,21 0-2,1 0 8,-22 0-3,0 0 2,21-21 4,-21 21-1,22 0 5,-43-21-19,21 21 11,-21-21 193,-42 21-201,20 0 1,1-21 1,-42 0-1,20 21 1,1-43 0,0 22-1,-1 0 1,1 0 3,21 0-7,0 21 4,0-22 2,-1 22-4,44 0 108,-1 0-96,0 0-1,0 22-7,0-1-3,22-21 0,-22 21 12,0 0-20,0-21 17,0 21-17,0-21 6,1 0 7,-1 21-7,0 1 5,0-22 4,-21 21-7,21-21 8,-21 21 6,0 0 26,0 0-29,-21 0 7,0 1-7,-21-1-9,20 21-2,-20-21 1,0 43 0,-1-43 0,1 21 0,0-42-1,21 21 0,-1-21 2,1 22-2,0-22 0,0 21 1,21-64 126</inkml:trace>
    </iact:actionData>
  </iact:action>
  <iact:action type="add" startTime="59375">
    <iact:property name="dataType"/>
    <iact:actionData xml:id="d1">
      <inkml:trace xmlns:inkml="http://www.w3.org/2003/InkML" xml:id="stk1" contextRef="#ctx0" brushRef="#br0">25866 2223 0,'21'0'105,"0"0"-94,0 0 7,0 0-8,-21-22-1,21 22 1,1 0 0,-1 0 9,0 0-9,0 0 0,0 0 9,0 0-9,22 0 9,-22 0 0,0 0-9,0 0 0,0 0 10,22 0-1,-22 0 0,0 0 2,0 0 2,0 0-7,1 0-7,-1 0 10,0 0-9,0 0 0,0 0-1,22 0 0,-1 0 12,-21 0-3,0 0 3,0 0-8,1 0 1,-1 0 16,0 0-1,0 0-9,0 0-11,0 0 12,1 0-2,-1 0 0,0 0-9,0 0 21,0 0-4,0 0 2,1 0-10,-1 0 0,0 0 1,0 0 0,0 0-10,0 0 9,1 0-10,-1 0 16,0 0-20,0 0 25,0 0 18,-21-21 0,0 0 307,0 0-340,0 0 6,0 0-14,0-22 8,0 22-9,0-21 2,0-22 2,0 43-1,0-21 1,0 21 4,0-22-9,0 22 14,0 0 17,0 0-13,0 0-14,0-1 20,0 1-16,0-21 3,0 21 4,0-22 0,0 22-1,0 0-9,0 0 0,0 0 9,0 0 10,0-1-9,0 1 9,0 0-19,0 0 19,0 0 1,0 0-11,0-1-11,0 1 23,0 0-13,0 0 12,0 0-20,0 0 29,0-1-7,0 1-7,0 0-15,0 0 26,0 0-14,0 0 28,0-1-21,0 1 18,21 21 604,1 0-642,-1 0 12,0 0-1,0 0 8,0 0-18,0 0 14,-21-21-19,22 21 8,-1 0-7,0 0 7,0 0 2,0 0 7,0 0-3,1 0-9,-1 0 8,0 0-3,0 0-11,0 0 6,22 0 9,-22 0 2,0 0-3,21 0 2,-21 0 0,1 0-2,-1 0 2,0 0-6,0 0-9,0 0 14,0 0 1,1 0-10,-1 0 9,-21 21-9,21-21 0,0 0 21,0 0-23,0 0 11,1 0-1,-1 0 12,0 0-20,0 0 21,0 0-13,0 0 10,1 0-9,-1 0 1,0 0-1,0 0 2,0 0-11,0 0 8,1 0 6,-1 0-10,0 0-4,0 0 0,0 0 10,0 0-1,1 0-9,-1 0 12,0 0-15,0 0 13,0 0-10,0 0 9,1 0 0,-1 0 1,0 0-11,0 0 11,0 0 398,-21-21-409,21 21 1,1 0-1,-1 0 1,0 0 0,0 0 0,0 0-1,22 0 10,-22 0 7,0 0-21,0 0 14,0 0-10,0 0 1,22 0 10,-22 0-1,0 0 5,0 0 0,0 0-14,1 0-1,-1 0 21,0 0-2,0 0-14,0 0 1,0 0 15,1 0-2,-1 0-17,0 0 17,0 0-8,0 0 10,0 0-21,1 0 21,-1 0-12,0 0 2,0 0-11,0 0 28,0 0-25,-21 21-1,22-21 7,-1 0 3,0 0 8,0 0 28,-21 43 451,0-22-488,0 0-5,0 0 4,0 0 1,0 0 0,0 1 10,0-1-21,0 0 10,0 0-9,0 0 0,21 22-1,-21-1 1,21 0 9,-21-21-9,0 1-1,0-1 2,0 0 8,0 0 10,0 0-10,0 0-8,0 1-2,0-1 12,0 0-14,0 0 4,0 0 8,0 0-9,0 1 0,0-1-1,0 0 1,0 0 0,0 0 0,0 0 0,0 1-2,0-1 13,0 0 7,0 0-8,0 0 0,0 0 9,0 1-9,0-1-11,0 0 9,0 0 22,0 0-11,0 0 0,0 1-19,0-1 20,0 0-12,0 0 26,0-148 340,0 148-325,0 0-41,22-21-6,-1 0 12,0 0-21,0 0 8,0 0 14,0 0-22,1 0 6,-1 0 1,21 0 9,-21 0-8,0 0-2,1 0 1,20 0 9,-21 0 6,0 0-21,0 0 17,1 0-13,-1 0 3,0 0 7,0 0-8,0 0 0,0 0 18,1 0-8,-1 0-9,0 0 9,0 0-12,0 0 15,0 0-13,1 0-5,-1 0 15,0 0-10,0 0 10,0 0-1,0 0 1,1 0-8,-1 0 4,0 0-6,0 0 0,0 0 0,0 0 9,1 0-9,-1 0 0,0 0 2,21 0 8,-21 0-3,1 0-8,-1 0 0,0 0 1,0 0 0,0 0 0,0 0 0,1 0 8,-1 0-8,0 0 0,0 0 9,0 0 1,0 0-1,1 0-4,-1 0 0,0 0 4,0 0 0,0 0-9,0 0-1,22 0 11,-22 0 0,0 0-8,21 0 4,-20 0 4,-1 0-1,0 0-9,0 0 0,0 0 9,0 0 13,1 0-26,-1 0 24,0 0-11,0 0 0,-21-21 128</inkml:trace>
    </iact:actionData>
  </iact:action>
  <iact:action type="add" startTime="69562">
    <iact:property name="dataType"/>
    <iact:actionData xml:id="d2">
      <inkml:trace xmlns:inkml="http://www.w3.org/2003/InkML" xml:id="stk2" contextRef="#ctx0" brushRef="#br0">25485 2011 0,'63'0'184,"-42"0"-137,0 0-18,1 0 49,-1 0-11,-21 21 11,0 0-57,0 0-2,0 1-7,21-22-5,-21 21 7,0 21 0,21-42-4,-21 21 4,0 0-8,0 1 13,0-1-3,0 0-3,0 0 26,0 0 29,0 0-37,0 1-13,-21-22 12,0 21 16,21 0-17,-21-21-18,21 21 9,-22-21 48,1 0-19,0-21 37,0 21-61,0 0 8,21-21-4,-21 21 10,21-21-9,-22 21-10,22-22 37,0 1 44,0 0-83,0 0 1,0 0 3,0-22-7,0 22-4,0 0 2,0 0 2,0 0-5,0 0 23,0-1-18,0 1 24,22 0-1,-1 21-28,0 0 28,-21-21-28,0 0 9,0-170 98,0 445-87</inkml:trace>
    </iact:actionData>
  </iact:action>
  <iact:action type="add" startTime="75242">
    <iact:property name="dataType"/>
    <iact:actionData xml:id="d3">
      <inkml:trace xmlns:inkml="http://www.w3.org/2003/InkML" xml:id="stk3" contextRef="#ctx0" brushRef="#br0">25463 677 0,'0'22'139,"0"-1"-95,0 0-15,0 0-19,0 0 19,0 0 0,0 1 10,0-1-29,0 0 19,0 0 0,0 0 175,0 0-185,22-21-8</inkml:trace>
    </iact:actionData>
  </iact:action>
  <iact:action type="add" startTime="77282">
    <iact:property name="dataType"/>
    <iact:actionData xml:id="d4">
      <inkml:trace xmlns:inkml="http://www.w3.org/2003/InkML" xml:id="stk4" contextRef="#ctx0" brushRef="#br0">25633 826 0,'0'21'61,"0"-85"-5,0 43-48,-21 21 88,-1 0-7,22 21-81,-21 0 12,21 1-11,-21-22 1,21 21 0,0 0 9,0 0 13,0 0-13,-21-21-2,21 21 129,0 1-108,0-1 2,0 0 23,0 0-38,-21 0 17,0 0 51,-1 1-74,22-1-9,-21 21 9,21-21-8</inkml:trace>
    </iact:actionData>
  </iact:action>
  <iact:action type="add" startTime="79341">
    <iact:property name="dataType"/>
    <iact:actionData xml:id="d5">
      <inkml:trace xmlns:inkml="http://www.w3.org/2003/InkML" xml:id="stk5" contextRef="#ctx0" brushRef="#br0">25612 1016 0,'0'-21'95,"21"21"-76,0 0 31,0-21 7,0 21-18,0 0 5,1 0-8,-1 0 19,0 0-16,-21 21-9,0 0 30,0 0 6,0 0-33,0-84 43,-21 63-29,21 21-18,-21-21-2,21 21-16,0 0 18,-22-21-9,22 22-1,-21-22 11,21 21-20,-21-21 29,42 0 222,0 0-222,1 0-11,-1 0 7,0 0-14,0 0 12,-21 21 28,21 0 3,-21 0 4,0 0-11,0 1 3,0-1-50,-21 0 33,21-85-38,-21 64 15,0 0-1,0 0 68,-1 22-68,1-1 2,21 0 16,-21-21-1,0 0 123</inkml:trace>
    </iact:actionData>
  </iact:action>
  <iact:action type="add" startTime="83290">
    <iact:property name="dataType"/>
    <iact:actionData xml:id="d6">
      <inkml:trace xmlns:inkml="http://www.w3.org/2003/InkML" xml:id="stk6" contextRef="#ctx0" brushRef="#br0">26077 995 0</inkml:trace>
    </iact:actionData>
  </iact:action>
  <iact:action type="add" startTime="83914">
    <iact:property name="dataType"/>
    <iact:actionData xml:id="d7">
      <inkml:trace xmlns:inkml="http://www.w3.org/2003/InkML" xml:id="stk7" contextRef="#ctx0" brushRef="#br0">26437 1058 0</inkml:trace>
    </iact:actionData>
  </iact:action>
  <iact:action type="add" startTime="84623">
    <iact:property name="dataType"/>
    <iact:actionData xml:id="d8">
      <inkml:trace xmlns:inkml="http://www.w3.org/2003/InkML" xml:id="stk8" contextRef="#ctx0" brushRef="#br0">26924 931 0</inkml:trace>
    </iact:actionData>
  </iact:action>
  <iact:action type="add" startTime="85963">
    <iact:property name="dataType"/>
    <iact:actionData xml:id="d9">
      <inkml:trace xmlns:inkml="http://www.w3.org/2003/InkML" xml:id="stk9" contextRef="#ctx0" brushRef="#br0">26755 974 0</inkml:trace>
    </iact:actionData>
  </iact:action>
  <iact:action type="add" startTime="94102">
    <iact:property name="dataType"/>
    <iact:actionData xml:id="d10">
      <inkml:trace xmlns:inkml="http://www.w3.org/2003/InkML" xml:id="stk10" contextRef="#ctx0" brushRef="#br0">32194 3598 0,'22'0'66,"-22"22"-43,21-1-17,0 21 4,0-21-1,-21 22 1,21-1-1,0-21 1,-21 0 1,22 22-1,-22-22-1,21 0 6,-21 0-12,21-21 13,-21 21-11,0 0 13,0 1-7</inkml:trace>
    </iact:actionData>
  </iact:action>
  <iact:action type="add" startTime="95120">
    <iact:property name="dataType"/>
    <iact:actionData xml:id="d11">
      <inkml:trace xmlns:inkml="http://www.w3.org/2003/InkML" xml:id="stk11" contextRef="#ctx0" brushRef="#br0">32194 4001 0,'0'-22'48,"0"1"-8,0 0-16,0 0-21,0 0 12,22 0-10,-1-1 4,0-20 1,0 42-1,-21-21 4,21 21-3,-21-42-4,21 42 4,1 0 0,-22-22 0,21 22 0,0 0 8,-21-21 80,21 21-88,0 0 0,-21-21 0,21 0 9</inkml:trace>
    </iact:actionData>
  </iact:action>
  <iact:action type="add" startTime="98433">
    <iact:property name="dataType"/>
    <iact:actionData xml:id="d12">
      <inkml:trace xmlns:inkml="http://www.w3.org/2003/InkML" xml:id="stk12" contextRef="#ctx0" brushRef="#br0">27093 2413 0</inkml:trace>
    </iact:actionData>
  </iact:action>
  <iact:action type="add" startTime="98917">
    <iact:property name="dataType"/>
    <iact:actionData xml:id="d13">
      <inkml:trace xmlns:inkml="http://www.w3.org/2003/InkML" xml:id="stk13" contextRef="#ctx0" brushRef="#br0">27093 2963 0</inkml:trace>
    </iact:actionData>
  </iact:action>
  <iact:action type="add" startTime="99501">
    <iact:property name="dataType"/>
    <iact:actionData xml:id="d14">
      <inkml:trace xmlns:inkml="http://www.w3.org/2003/InkML" xml:id="stk14" contextRef="#ctx0" brushRef="#br0">27093 3281 0</inkml:trace>
    </iact:actionData>
  </iact:action>
  <iact:action type="add" startTime="100461">
    <iact:property name="dataType"/>
    <iact:actionData xml:id="d15">
      <inkml:trace xmlns:inkml="http://www.w3.org/2003/InkML" xml:id="stk15" contextRef="#ctx0" brushRef="#br0">27114 3598 0,'22'0'69,"-1"0"-61,0 0 11,0 0 14,0 0 3,0 0-17,1 0 20,-22 22-20,21-22 7,-21 21-11,0 0-9,0 0 25,21-21-11,-21 21-10,0 0 37,0 1-24,0-1-7,0 0 6,0 0-6,0 0-6,0 0 0,0 1-1,0-1 1,0 0 10,0 0-11,-21-21 20,21 21-19,-21 0 10,21 1-1,-22-22-9,1 0 9,21 21 0,-21-21 0,0 0 40,0 0-29,0-21-21,-1 21 10,1 0 1,21-22-10,0 1-1,-21 21 10,21-21 1,-21-21 0,21 21 0,0-1-1,0 1-10,0 0 1,0 0 21,0 0-4,0 0 7,0-1-29,0 1 16,0 0 6,0 0 3,0 0-21,0 0 30,0 42 49,0-42-58</inkml:trace>
    </iact:actionData>
  </iact:action>
  <iact:action type="add" startTime="103062">
    <iact:property name="dataType"/>
    <iact:actionData xml:id="d16">
      <inkml:trace xmlns:inkml="http://www.w3.org/2003/InkML" xml:id="stk16" contextRef="#ctx0" brushRef="#br0">29400 3471 0,'22'0'130,"20"0"-105,-21 0-5,-21-21-1,21 21-9,0 0-1,1 0 11,-1 0 11,0 0-3,0 0 0,-21 21 129,0 1-100,0-1-8,0 0-10,0 0-20,0 0 1,0 0 0,0 1-1,0-1 19,0 0 0,-21-21-23,21 21-11,-21-21 26,21 21-6,-21-21-23,-1 0 23,1 21-15,0-21 22,42 0 211,0 0-223,1 0 20,-1 0-10,0 0 0,0 0-19,0 0 28,0 0 10,-21 22-18,0-1 8,0 0-18,0 0 48,0 21-47,0-20-3,0 20-8,0-21 8,0 0 14,-21-21-4,0 21 2,0-21-21,0 22-1,0-22 13,-1 21-8,1-21 5,0 21 0,0-21 1,21 21 3,0-42 62,0 42-45</inkml:trace>
    </iact:actionData>
  </iact:action>
  <iact:action type="add" startTime="119998">
    <iact:property name="dataType"/>
    <iact:actionData xml:id="d17">
      <inkml:trace xmlns:inkml="http://www.w3.org/2003/InkML" xml:id="stk17" contextRef="#ctx0" brushRef="#br0">15282 1609 0,'0'-21'96,"0"-1"-77,0 1-9,0 0 6,0 0-11,0-43 3,0 43 1,0-42 2,0 20-3,0 22 3,0-21-2,0 21 0,0 0 1,21-22 0,-21 22 0,22 21-1,-22-42 3,0 21-5,0-1 5,0-20-4,0 0 4,0 21-4,21-1 5,-21-20-8,0 21 9,0 0-8,0 0 7,21 21-6,-21-22 5,21-20 14,0 42-6,0 0-10,1 0 10,-1 0-2,0 0 14,0 0-25,0 0 14,0 0-3,1 0-7,-1 0-3,0 0 12,0 0 0,-21 42 66</inkml:trace>
    </iact:actionData>
  </iact:action>
  <iact:action type="add" startTime="121493">
    <iact:property name="dataType"/>
    <iact:actionData xml:id="d18">
      <inkml:trace xmlns:inkml="http://www.w3.org/2003/InkML" xml:id="stk18" contextRef="#ctx0" brushRef="#br0">14901 1185 0,'21'0'19,"43"0"-11,-22 0 3,1 0-2,20 0 1,-21 0 1,1 0-2,-22 0 1,42 0 10,-41 0-19,-1 0 5,21 0 8,0 0-7,-20 0 12</inkml:trace>
    </iact:actionData>
  </iact:action>
  <iact:action type="add" startTime="122687">
    <iact:property name="dataType"/>
    <iact:actionData xml:id="d19">
      <inkml:trace xmlns:inkml="http://www.w3.org/2003/InkML" xml:id="stk19" contextRef="#ctx0" brushRef="#br0">16256 699 0,'0'21'76,"0"0"-46,0 0-22,-21 0 31,21 0-9,-21-21-10,21 22-9,-22-1-3,1 21 4,21-21-4,0 0 4,-21 22-5,21 20 5,-21 1-5,21-22 6,0-21-6,0 0 7,0 22 6,0-22-16,0 21 15,0-21-1,0 22-7,21-22-1,0 0-1,-21 21 0,21-20 2,22 20-1,-43 0-1,21 1 1,0-22-1,0 21 4,0-42-4,-21 42-1,22-42 2,-1 22 9,0-22-6,0 0 3</inkml:trace>
    </iact:actionData>
  </iact:action>
  <iact:action type="add" startTime="124008">
    <iact:property name="dataType"/>
    <iact:actionData xml:id="d20">
      <inkml:trace xmlns:inkml="http://www.w3.org/2003/InkML" xml:id="stk20" contextRef="#ctx0" brushRef="#br0">16595 1164 0,'21'0'73,"-21"21"-71,21-21 9,-21 22-2,42-1 0,-42 0 1,21-21 6,1 42-12,-1-21 6,0 1 9,-21-1-10,42 0 10,-42 0-18,0 0 8,21-21 1,-21 21 0,22 1 0,-22-44 38,-233-232-19</inkml:trace>
    </iact:actionData>
  </iact:action>
  <iact:action type="add" startTime="125736">
    <iact:property name="dataType"/>
    <iact:actionData xml:id="d21">
      <inkml:trace xmlns:inkml="http://www.w3.org/2003/InkML" xml:id="stk21" contextRef="#ctx0" brushRef="#br0">16912 1122 0,'-21'0'47,"21"21"-18,-21-21 1,0 21-10,21 0-11,0 1 10,-22-22-5,22 21-8,-21 21 12,0-21-7,21 0-2,-21-21 1,21 22 0,0-1-1,-21 0 1,0 0 9,-1-21 1,22 21-11,-21-21 10,21 21 253,0 1-213,-21-22-50</inkml:trace>
    </iact:actionData>
  </iact:action>
  <iact:action type="add" startTime="127668">
    <iact:property name="dataType"/>
    <iact:actionData xml:id="d22">
      <inkml:trace xmlns:inkml="http://www.w3.org/2003/InkML" xml:id="stk22" contextRef="#ctx0" brushRef="#br0">17145 1291 0,'21'0'135,"0"0"-125,0 0-1,1 0 1,-1 0 0,0 0-1,0 0 2,0 0-2,0 0 1,1 0 13,-1 0-17</inkml:trace>
    </iact:actionData>
  </iact:action>
  <iact:action type="add" startTime="129124">
    <iact:property name="dataType"/>
    <iact:actionData xml:id="d23">
      <inkml:trace xmlns:inkml="http://www.w3.org/2003/InkML" xml:id="stk23" contextRef="#ctx0" brushRef="#br0">17208 1164 0,'22'0'153,"-1"0"-143,21 0 25,-21-21-21,0 21 14,1 0-17,-1 0 20,0 0 15,0 0-17,0 0-9</inkml:trace>
    </iact:actionData>
  </iact:action>
  <iact:action type="add" startTime="130950">
    <iact:property name="dataType"/>
    <iact:actionData xml:id="d24">
      <inkml:trace xmlns:inkml="http://www.w3.org/2003/InkML" xml:id="stk24" contextRef="#ctx0" brushRef="#br0">17653 931 0,'0'-21'135,"0"0"-106,21 0-19,0 0 19,0 0-10,1-1-5,-1 22 2,0 0 2,-21-21 6,21 21-23,0 0 4,0 0 14,1 0 1,-1 0 3,0 0-17,0 0 13,0 0 0,0 0 11,1 0-12,-1 0-8,0 0 22,-21 21 7,21 1-33,-21-1 5,0 0-2,0 0 2,0 0-4,0 22 14,0-22-2,0 0-9,0 0 0,0 0 9,0 0 1,0 1-2,0-1-7,0 0 8,-21-21-9,21 21 2,0 0-2,0 0-3,-21 1 3,21-1-1,-21 21 1,21-21 0,-22 22 9,1-43-10,21 42 1,-21-42 0,21 21 0,-21-21 0,21 21 0,-42-21-1,20 21 20,1-21-9,21 22-11,-21-22 2,0 0 8,42 0 195,0 0-186,0 0-18,1 0 9,-1 0-9,0 0 5,0 0-11,0 0 6,0 0 0,1 0 0,-1 0-1,21 0 1,0 0 0,-20 0 0,-1 0 0,21 0-2,-21 0 12,0 0 8,-21-22 31</inkml:trace>
    </iact:actionData>
  </iact:action>
  <iact:action type="add" startTime="133667">
    <iact:property name="dataType"/>
    <iact:actionData xml:id="d25">
      <inkml:trace xmlns:inkml="http://www.w3.org/2003/InkML" xml:id="stk25" contextRef="#ctx0" brushRef="#br0">18373 635 0,'0'21'96,"0"0"-74,0 1-11,0-1 5,21 0-2,-21 0-8,0 0 2,21 22 12,0-43-10,-21 21 0,0 0 0,0 0-1,0 0 10,21-21-9,-21 21 0,0 1 18,0-1-17,0 0-2,21 21 11,-21-21-11,0 1 2,0 20-2,0 0 1,0 1 0,0-1 0,0 0-1,0-21 1,0 1-1,0-1 1,0 0-1,-21-21 1,21 21 0,0 0 0,-21 0-1,21 1 1,-21-22 0,21 42-1,0-21 2,-21 21-3,0 1 2,21-22 0,-22 21 1,1-21-2,21 1 1,-21-1 5,21 0-11,0 0 25,-21-21-18,21-21 76</inkml:trace>
    </iact:actionData>
  </iact:action>
  <iact:action type="add" startTime="135183">
    <iact:property name="dataType"/>
    <iact:actionData xml:id="d26">
      <inkml:trace xmlns:inkml="http://www.w3.org/2003/InkML" xml:id="stk26" contextRef="#ctx0" brushRef="#br0">18775 1228 0,'21'0'66,"21"0"-42,-21 0-19,1 0 5,20 0 0,-21 0 0,21 0 0,-20 0-1,-1 0 1,0 0-1,0 0 2</inkml:trace>
    </iact:actionData>
  </iact:action>
  <iact:action type="add" startTime="136271">
    <iact:property name="dataType"/>
    <iact:actionData xml:id="d27">
      <inkml:trace xmlns:inkml="http://www.w3.org/2003/InkML" xml:id="stk27" contextRef="#ctx0" brushRef="#br0">18859 1037 0,'43'0'76,"-22"0"-57,0 0-10,0 0 1,0 0 0,1 0 10,-1 0-10,0 0-1,0 0 10,0 0-5,0 0-8</inkml:trace>
    </iact:actionData>
  </iact:action>
  <iact:action type="add" startTime="137328">
    <iact:property name="dataType"/>
    <iact:actionData xml:id="d28">
      <inkml:trace xmlns:inkml="http://www.w3.org/2003/InkML" xml:id="stk28" contextRef="#ctx0" brushRef="#br0">19494 572 0,'0'21'81,"0"0"-76,0 0 15,0 0 3,0 0-18,0 1 6,0-1 8,0 0-10,0 0 12,0 0-11,0 0 18,0 1 1,0-1-10,0 0-9,0 0 19</inkml:trace>
    </iact:actionData>
  </iact:action>
  <iact:action type="add" startTime="138524">
    <iact:property name="dataType"/>
    <iact:actionData xml:id="d29">
      <inkml:trace xmlns:inkml="http://www.w3.org/2003/InkML" xml:id="stk29" contextRef="#ctx0" brushRef="#br0">19748 953 0,'0'21'114,"-21"-21"-105,0 21 22,0-21-3,0 21-20,21 0 4,-21 0 7,-1-21 1,22 22-12,-21-1 11,21 0-5,0 0 1,-21-21-5,21 21 20,-21-21 27,21 21-45,0 1-4,-21-22 2,21 21 0,-21 0-1,-1 0 11,1-21 0</inkml:trace>
    </iact:actionData>
  </iact:action>
  <iact:action type="add" startTime="141028">
    <iact:property name="dataType"/>
    <iact:actionData xml:id="d30">
      <inkml:trace xmlns:inkml="http://www.w3.org/2003/InkML" xml:id="stk30" contextRef="#ctx0" brushRef="#br0">19706 1291 0,'0'-21'96,"0"0"-67,21 21 9,0-21-17,1 21-3,-22-21-7,42-1-3,-21 22 12,0-21 0,0 21 8,1 0-18,-1 0 9,0 0 11,0 0-10,0 0-2,0 0 11,-21 21-10,0 1-8,0-1 8,0 0 11,0 0-2,0 0-18,0 0 18,0 1 22,0-1-20,0 0-21,-21-21 1,0 21 9,21 0 12,-21-21-24,21-21 227,21 21-184,0 0-43,0 0 13,1 0 9,-22 21-18,0 0 17,0 1-17,0-1 18,0 0-19,0 0 8,0 0-9,0 0 15,0 1-18,0-1 3,0 0 1,0 0 10,-22-21-11,1 21 0,21 0 2,0 1-2,-21-22 2,21 21-2,0 0 0,-21-21 1,0 0 48,0 0-46,21 21 0,-22-21-7,22 21 10,-21-21-9,0 21 3,0-21 11,21-21 85,0 0-95,0 0 10,0 0-11</inkml:trace>
    </iact:actionData>
  </iact:action>
  <iact:action type="add" startTime="143873">
    <iact:property name="dataType"/>
    <iact:actionData xml:id="d31">
      <inkml:trace xmlns:inkml="http://www.w3.org/2003/InkML" xml:id="stk31" contextRef="#ctx0" brushRef="#br0">19939 1397 0,'-21'0'240,"21"21"-201,-21-21-19,21 21 48,-22-21-59,22 22 30</inkml:trace>
    </iact:actionData>
  </iact:action>
  <iact:action type="add" startTime="152126">
    <iact:property name="dataType"/>
    <iact:actionData xml:id="d32">
      <inkml:trace xmlns:inkml="http://www.w3.org/2003/InkML" xml:id="stk32" contextRef="#ctx0" brushRef="#br0">6159 1630 0,'0'-42'127,"0"20"-120,0-20 7,0 21-9,0-21 9,0-22-8,0 43 3,0-21 2,0-1 4,0 22-10,22 0 3,-1 0 4,-21-22 3,0 1-11,21 42 5,-21-42 1,21-1-1,-21 22 0,21 0 8,0-21-15,-21-1 8,0 22 0,22 0 0,-1-21 0,-21 21 1,21 21-2,-21-22 0,21 22 11,0 0-10,0 0 18,1 0-9,-1 0 1,0 0-11,0 0 1,0 0 10,0 0-11,1 0 1,-1 0 0,0 0 10,0 0-11,0 0 15,0 0-10,-21 22 6,0-1-11,0 0 23</inkml:trace>
    </iact:actionData>
  </iact:action>
  <iact:action type="add" startTime="153601">
    <iact:property name="dataType"/>
    <iact:actionData xml:id="d33">
      <inkml:trace xmlns:inkml="http://www.w3.org/2003/InkML" xml:id="stk33" contextRef="#ctx0" brushRef="#br0">5884 1164 0,'21'0'47,"22"0"-26,-22 0-11,0 21-2,0-21 4,43 0-5,-22 0 3,0 0 0,1 0-1,-1 0 1,0 0 0,1 0 0,-1 0-1,-21 0 0,0 0 1,1 0 0</inkml:trace>
    </iact:actionData>
  </iact:action>
  <iact:action type="add" startTime="155048">
    <iact:property name="dataType"/>
    <iact:actionData xml:id="d34">
      <inkml:trace xmlns:inkml="http://www.w3.org/2003/InkML" xml:id="stk34" contextRef="#ctx0" brushRef="#br0">7154 614 0,'0'21'77,"0"0"-47,0 22-7,0-1-19,0 0 7,0 1-2,-21-1 0,0 21 0,0-41 2,21-1-1,-21 21-1,-1-42 1,22 21 0,0 22 9,-21-43-9,21 21-1,0 0 5,0 0-9,0 0 5,0 22 0,0-22 9,0 21-9,0 0 14,0-20-19,0-1 14,21 0 2,1 0-9,-1 21 4,0-42-6,0 22 0,0-1 3,0 0-6,-21 0 6,43 0-6,-43 22 2,21-43-1,-21 21 3,21-21-2,0 21 1,-21-42 29,0 0-24</inkml:trace>
    </iact:actionData>
  </iact:action>
  <iact:action type="add" startTime="156368">
    <iact:property name="dataType"/>
    <iact:actionData xml:id="d35">
      <inkml:trace xmlns:inkml="http://www.w3.org/2003/InkML" xml:id="stk35" contextRef="#ctx0" brushRef="#br0">7408 1122 0,'0'21'68,"21"0"-61,-21 0 4,22 1-2,-1-22 0,0 42 2,0-21-1,0 0 0,0 22 0,22-1-2,-22-21 4,0 21-3,0-42-1,-21 22 3,21-1-2,-21 0 50</inkml:trace>
    </iact:actionData>
  </iact:action>
  <iact:action type="add" startTime="157367">
    <iact:property name="dataType"/>
    <iact:actionData xml:id="d36">
      <inkml:trace xmlns:inkml="http://www.w3.org/2003/InkML" xml:id="stk36" contextRef="#ctx0" brushRef="#br0">7472 1503 0,'21'0'67,"-21"-21"-57,21 21 0,0-21-1,22-1 10,-22 22-3,0-42-13,21 21 8,-21-21-2,1 20 0,-1 1 4,-21 0-6,21 0 3,-21 0 9,21 0 1,0-1-11,0 22 1,-21-21-1,0 0 1,22 21 0,-22-21 0</inkml:trace>
    </iact:actionData>
  </iact:action>
  <iact:action type="add" startTime="158514">
    <iact:property name="dataType"/>
    <iact:actionData xml:id="d37">
      <inkml:trace xmlns:inkml="http://www.w3.org/2003/InkML" xml:id="stk37" contextRef="#ctx0" brushRef="#br0">8022 1122 0,'21'0'47,"0"0"-28,1 0-10,-1 0 4,0 0-5,0 0 1,0 0 4,0 0-6,1 0 2,-1 0 1</inkml:trace>
    </iact:actionData>
  </iact:action>
  <iact:action type="add" startTime="159533">
    <iact:property name="dataType"/>
    <iact:actionData xml:id="d38">
      <inkml:trace xmlns:inkml="http://www.w3.org/2003/InkML" xml:id="stk38" contextRef="#ctx0" brushRef="#br0">8043 1355 0,'21'0'85,"1"0"-75,-1 0-1,0 0 1,21 0-1,1 0 1,-22 0 1,21 0-2,-21 0 1,22 0-1,-22 0 1,0 0 0</inkml:trace>
    </iact:actionData>
  </iact:action>
  <iact:action type="add" startTime="160698">
    <iact:property name="dataType"/>
    <iact:actionData xml:id="d39">
      <inkml:trace xmlns:inkml="http://www.w3.org/2003/InkML" xml:id="stk39" contextRef="#ctx0" brushRef="#br0">9038 466 0,'-21'0'47,"0"0"-27,0 0 12,-1 0-16,1 0-7,0 0 7,-21 0 2,21 0-12,-1 0 14,1 0-6,0 0 1,0 0-6,0 0 7,0 0-3,-1 0-4,1 0 21,0 0-19,21 21 143,0 0-115,21-21-19,-21 21 20,0 0-22,21 1-9,-21-1 1,0 21 0,0 0 0,0-20 3,0-1-5,0 21-1,0-21 3,0 0 19,0 1-19,22-22 242,-1 0-193,0 0-28,0 0-15,0 0 5,0 0-11,1 0 8,-1 0-8,0 0 13,0 0-17,0 0 19,0 0 1,-21 21-18,22 0 12,-22 0-9,21 21-4,-21-20 3,0 20 2,21 21-5,-21-20 3,0-1 2,0 0-4,0-20 1,0-1 1,0 0 2,0 0-2,0 0-3,0 0 12,0 1 1,-21-1 58,0 21-69,-1-42 6,-20 42-9,21 1 3,-21-22 1,20 42 6,1-20-10,0-22 0,21 0 5,0 21-1,0-20-1,0-1-1,0 0 6,0 0-8,0 0 4,0 0 12,0 1-16,0-1 7,0 0-7,0 21 15,0-21-2</inkml:trace>
    </iact:actionData>
  </iact:action>
  <iact:action type="add" startTime="164843">
    <iact:property name="dataType"/>
    <iact:actionData xml:id="d40">
      <inkml:trace xmlns:inkml="http://www.w3.org/2003/InkML" xml:id="stk40" contextRef="#ctx0" brushRef="#br0">9292 466 0,'0'21'107,"21"0"-78,-21 0-20,0 0 22,21-21-23,-21 22 2,22-1-1,-22 0 1,21 21-1,-21-21 0,0 1 3,21-1-4,-21 0 12,21-21-11,-21 21 1,0 0 0,0 0 10,0 22-1,21-43-9,-21 21 0,0 21-1,0-21 4,0 1-6,0-1 3,0 21-1,0-21 0,0 0 1,0 1 0,0-1 0,0 0 0,0 0 10,0 0 27,0 22-28,0-22-9,-21 0 1,21 0-3,-21 0 3,21 0-2,0 22 1,-21-22-1,0 0 1,21 0 0,0 0 9,-22 1-9,1-22 39,21 21-38,-21-21 6,21 21 1,-21-21-14,21 21 13,0 0-7,-21-21 9,21 21 146,0 22-154,0-22 8,0-85-9</inkml:trace>
    </iact:actionData>
  </iact:action>
  <iact:action type="add" startTime="167097">
    <iact:property name="dataType"/>
    <iact:actionData xml:id="d41">
      <inkml:trace xmlns:inkml="http://www.w3.org/2003/InkML" xml:id="stk41" contextRef="#ctx0" brushRef="#br0">9800 1207 0,'212'-85'95,"-191"85"-83,0 0-4,0-21 4,22 21-5,-22 0 3,0 0 1,0 0-3,0 0 1,0 0 2,1 0 95,-1 0-67</inkml:trace>
    </iact:actionData>
  </iact:action>
  <iact:action type="add" startTime="169008">
    <iact:property name="dataType"/>
    <iact:actionData xml:id="d42">
      <inkml:trace xmlns:inkml="http://www.w3.org/2003/InkML" xml:id="stk42" contextRef="#ctx0" brushRef="#br0">9842 804 0,'43'0'29,"-22"0"-11,0 0 13,-21 22 18,21-22-3,0 0-35,1 0 20,-1 0 10,0 0-24,0 0 3,0 0-9,0 0 4,1 0 14,-1 0-9,0 0-1,0 0 6,0 0-2,0 0 7,1 0-20,-1 0 27</inkml:trace>
    </iact:actionData>
  </iact:action>
  <iact:action type="add" startTime="175746">
    <iact:property name="dataType"/>
    <iact:actionData xml:id="d43">
      <inkml:trace xmlns:inkml="http://www.w3.org/2003/InkML" xml:id="stk43" contextRef="#ctx0" brushRef="#br0">10753 783 0,'0'-21'124,"21"0"-94,0 21-1,-21-21-20,21 21 2,0-21 17,0 21-18,-21-22 6,22 22-4,-1 0 18,0 0-2,0 0-18,0 0 0,0 0 11,1 0-12,-1 0 13,-21 22-4,21-22-10,0 21 26,0-21-29,0 21 15,-21 0-1,22-21-10,-1 21 23,-21 0-25,0 1 26,21-22-28,-21 21 24,0 0 1,0 0-3,0 0-25,0 0 8,0 1 0,0 20-1,0 0 2,0-21-2,0 1 2,0-1-3,0 21 4,0-21-4,0 0 4,0 1-4,0-1 11,0 0-6,-21 0 2,21 0 5,-21 22 0,21-22-1,-22 0 6,1 0-24,21 0 12,-21 0-3,21 1 6,-42-1-4,42 21-3,-21-42 2,-1 21-2,1 0 1,0-21 9,0 22 1,0-22-9,0 0 40,-1 0-35,1 0-7,0 0 1,0 0 10,-21-22-1,42 1-9,-22 21 0,22-42-1,-21 21 1,21-22 0,0 1-1,0 0 1,0-1 0,0 22 0,0 0-1,0-21 5,0 21 1,0-1 14,0 1 1,0 0-19,0 0 8,0 0-18,0 0 7,0-22 6,0 22-8,0 0 3,0 0 1,21 0 2,-21-1 4,0 1 23,22 21-30,-22-21 7,21 0-10,-21 0 362,0 0-349,0-1-10,0 1 10,21 21 119</inkml:trace>
    </iact:actionData>
  </iact:action>
  <iact:action type="add" startTime="314493">
    <iact:property name="dataType"/>
    <iact:actionData xml:id="d44">
      <inkml:trace xmlns:inkml="http://www.w3.org/2003/InkML" xml:id="stk44" contextRef="#ctx0" brushRef="#br0">28511 3239 0</inkml:trace>
    </iact:actionData>
  </iact:action>
  <iact:action type="add" startTime="314727">
    <iact:property name="dataType"/>
    <iact:actionData xml:id="d45">
      <inkml:trace xmlns:inkml="http://www.w3.org/2003/InkML" xml:id="stk45" contextRef="#ctx0" brushRef="#br0">28511 3239 0</inkml:trace>
    </iact:actionData>
  </iact:action>
  <iact:action type="add" startTime="315474">
    <iact:property name="dataType"/>
    <iact:actionData xml:id="d46">
      <inkml:trace xmlns:inkml="http://www.w3.org/2003/InkML" xml:id="stk46" contextRef="#ctx0" brushRef="#br0">28511 3090 0</inkml:trace>
    </iact:actionData>
  </iact:action>
  <iact:action type="add" startTime="316135">
    <iact:property name="dataType"/>
    <iact:actionData xml:id="d47">
      <inkml:trace xmlns:inkml="http://www.w3.org/2003/InkML" xml:id="stk47" contextRef="#ctx0" brushRef="#br0">28533 2858 0</inkml:trace>
    </iact:actionData>
  </iact:action>
  <iact:action type="add" startTime="316788">
    <iact:property name="dataType"/>
    <iact:actionData xml:id="d48">
      <inkml:trace xmlns:inkml="http://www.w3.org/2003/InkML" xml:id="stk48" contextRef="#ctx0" brushRef="#br0">28533 2477 0</inkml:trace>
    </iact:actionData>
  </iact:action>
  <iact:action type="add" startTime="317494">
    <iact:property name="dataType"/>
    <iact:actionData xml:id="d49">
      <inkml:trace xmlns:inkml="http://www.w3.org/2003/InkML" xml:id="stk49" contextRef="#ctx0" brushRef="#br0">28533 2138 0</inkml:trace>
    </iact:actionData>
  </iact:action>
  <iact:action type="add" startTime="318184">
    <iact:property name="dataType"/>
    <iact:actionData xml:id="d50">
      <inkml:trace xmlns:inkml="http://www.w3.org/2003/InkML" xml:id="stk50" contextRef="#ctx0" brushRef="#br0">28533 1905 0</inkml:trace>
    </iact:actionData>
  </iact:action>
  <iact:action type="add" startTime="318903">
    <iact:property name="dataType"/>
    <iact:actionData xml:id="d51">
      <inkml:trace xmlns:inkml="http://www.w3.org/2003/InkML" xml:id="stk51" contextRef="#ctx0" brushRef="#br0">28533 1672 0</inkml:trace>
    </iact:actionData>
  </iact:action>
  <iact:action type="add" startTime="319650">
    <iact:property name="dataType"/>
    <iact:actionData xml:id="d52">
      <inkml:trace xmlns:inkml="http://www.w3.org/2003/InkML" xml:id="stk52" contextRef="#ctx0" brushRef="#br0">28533 1397 0</inkml:trace>
    </iact:actionData>
  </iact:action>
  <iact:action type="add" startTime="320514">
    <iact:property name="dataType"/>
    <iact:actionData xml:id="d53">
      <inkml:trace xmlns:inkml="http://www.w3.org/2003/InkML" xml:id="stk53" contextRef="#ctx0" brushRef="#br0">28533 1228 0</inkml:trace>
    </iact:actionData>
  </iact:action>
  <iact:action type="add" startTime="321632">
    <iact:property name="dataType"/>
    <iact:actionData xml:id="d54">
      <inkml:trace xmlns:inkml="http://www.w3.org/2003/InkML" xml:id="stk54" contextRef="#ctx0" brushRef="#br0">28533 1037 0</inkml:trace>
    </iact:actionData>
  </iact:action>
  <iact:action type="add" startTime="322380">
    <iact:property name="dataType"/>
    <iact:actionData xml:id="d55">
      <inkml:trace xmlns:inkml="http://www.w3.org/2003/InkML" xml:id="stk55" contextRef="#ctx0" brushRef="#br0">28533 847 0</inkml:trace>
    </iact:actionData>
  </iact:action>
  <iact:action type="add" startTime="323621">
    <iact:property name="dataType"/>
    <iact:actionData xml:id="d56">
      <inkml:trace xmlns:inkml="http://www.w3.org/2003/InkML" xml:id="stk56" contextRef="#ctx0" brushRef="#br0">28533 593 0</inkml:trace>
    </iact:actionData>
  </iact:action>
  <iact:action type="add" startTime="324554">
    <iact:property name="dataType"/>
    <iact:actionData xml:id="d57">
      <inkml:trace xmlns:inkml="http://www.w3.org/2003/InkML" xml:id="stk57" contextRef="#ctx0" brushRef="#br0">28533 445 0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23:30.04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05818">
    <iact:property name="dataType"/>
    <iact:actionData xml:id="d0">
      <inkml:trace xmlns:inkml="http://www.w3.org/2003/InkML" xml:id="stk0" contextRef="#ctx0" brushRef="#br0">25463 11536 0</inkml:trace>
    </iact:actionData>
  </iact:action>
  <iact:action type="add" startTime="106082">
    <iact:property name="dataType"/>
    <iact:actionData xml:id="d1">
      <inkml:trace xmlns:inkml="http://www.w3.org/2003/InkML" xml:id="stk1" contextRef="#ctx0" brushRef="#br0">25463 11536 0,'22'0'47,"-1"0"-38,0 0 12,0 0 13,0 0-20,0 0 6,1 0-10,-1-21-2,21 0 12,-21 21-11,0 0 2,22 0-1,-22 0 8,21 0-8,-21 0 9,1 0 1,-1 0-1,0 0-9,-21 21 19,21 0-20,-21 0 11,0 0-2,21-21-8,-21 21 1,0 1 9,0-1 9,0 0 8,0 0 13,0 0-31,-21-21 31,0 21-29,0-21-14,0 0 12,-1 0-10,1 0 2,-21 22-2,21-1 1,0-21 0,-22 0 1,1 0-2,21 21 0,0-21 1,-1 0 0,1 0-1,0 0 1,0 0-1,0 0 2,0 0-2,-1-21 11,1 21-11,0-21 10,0 21 1,21-22 0,0 1 29,0 0-19,21 21 38,-21-21-50,21 21-9,0 0 1,1-21 9,-1 21-9,0 0 0,0-21 10,0 21-1,0-22-10,1 22 2,-1 0-2,0-21 10,0 21-8,0 0-3,22 0 12,-43-21-11,21 21 2,0 0-1,-21-21-1,21 21 1,0 0-1,-21-21 5,21 21-8,1 0 14,-1 0-1,0 0-10,0-21 21,0 21-12,0 0 11,1 0-19,-22-22 7,21 22-13,0 0 14,0 0 2,0 0-11,-21-21 1,21 21 0,1-21 19,-1 21-9,0 0-8,-21 21 122</inkml:trace>
    </iact:actionData>
  </iact:action>
  <iact:action type="add" startTime="108919">
    <iact:property name="dataType"/>
    <iact:actionData xml:id="d2">
      <inkml:trace xmlns:inkml="http://www.w3.org/2003/InkML" xml:id="stk2" contextRef="#ctx0" brushRef="#br0">26247 11134 0,'21'0'76,"0"0"-37,0 0-11,-21-21-17,21 21 8,0 0-10,1 0 11,20 0 3,-21 0-7,0 0 3,0 0 1,1 0-11,-22 21 98,21-21-78,-21 21-10,0 0 21,0 0-12,0 0-19,0 1 12,0-1 8,0 0-1,0 0-19,0 0 21,0 0-11,0 1 18,0-1-24,-21-21 55,-1 21-47,1-21-3,0 0 3,21 21-4,-21-21-7,0 0 10,0 0-1,-1 0 321,22 21-253,127-21 283,-105 0-361,-1 0 20,0 0-19,0 0 20,0 21-10,0-21 17,1 0-27,-1 0 28,0 0 6,0 0 1</inkml:trace>
    </iact:actionData>
  </iact:action>
  <iact:action type="add" startTime="111958">
    <iact:property name="dataType"/>
    <iact:actionData xml:id="d3">
      <inkml:trace xmlns:inkml="http://www.w3.org/2003/InkML" xml:id="stk3" contextRef="#ctx0" brushRef="#br0">27178 11494 0,'0'21'106,"0"0"-95,21 0-3,0 0 2,-21 22 1,0-1-2,43-21 1,-43 0-2,21 43 3,-21-43 4,21 21-11,0-21 6,43-126 1,-43 126-2,-21 0 0,21-21 1,-21 21-1,0 0 1,0 0 0,21 1 4,-21-1-7,21 21 2,-21 0 9,0-63 80,21 0-78,-21 0-2,0 0-3,0 0-10,0-1 15,0-41 0,22 21-11,-22 20 1,0 1-2,21 0 3,-21-21-2,0 21 1,0-1 0,0-20 9,21 42-9,-21-21 9,0 42 254</inkml:trace>
    </iact:actionData>
  </iact:action>
  <iact:action type="add" startTime="114348">
    <iact:property name="dataType"/>
    <iact:actionData xml:id="d4">
      <inkml:trace xmlns:inkml="http://www.w3.org/2003/InkML" xml:id="stk4" contextRef="#ctx0" brushRef="#br0">28152 11451 0,'-22'0'56,"1"0"-26,21 21-20,-21-21 4,0 0-9,0 22 4,-22-22 11,43 21-11,-21 0 1,0-21 10,21 21-10,-21-21-1,21 21 50,0 0-20,0 1-20,-21-22-8,21 21 17,0 0-9,-21-21-8,21 21-2,0 0 1,0 0-1,0 1 10,0-1 1,0 0-11,0 0 1,0 0 10,21 0-1,0 1 1,0-22 0,0 0-1,0 0 1,1 0-12,-1 0 12,-21-22 39,21 22-50,-21-21 0,0 0 41,0 0-2,0 0-8,0 0-32,0-1 12,0 1-11,21 0 1,-21 0 0,0 0 10,0 0 0,21-1-11,-21 1 21,0 0 17,0 127 457,0-85-464,0 0-7,0 0-27,0 1 13,0-1-8,0 21 7,0-21 7,21 0-21,-21 1 6,0-1 11,22-21 65,-22 21-76</inkml:trace>
    </iact:actionData>
  </iact:action>
  <iact:action type="add" startTime="117641">
    <iact:property name="dataType"/>
    <iact:actionData xml:id="d5">
      <inkml:trace xmlns:inkml="http://www.w3.org/2003/InkML" xml:id="stk5" contextRef="#ctx0" brushRef="#br0">28363 11494 0,'0'42'97,"0"-21"-88,0 21 4,0 1-7,0-1 7,0 22-7,0-1 7,0-21 7,0 1-19,0-22 5,0 0 2,0 0 22,0-63 186,0 21-208,0 0 5,0-1-7,0-20 7,0 21-7,0-21 7,0 20-7,0-20 4,0 21-1,0 0 7,0-22-10,0 22 31,21 21-18,1 0 102,-1 0-100,0 0 30,0 0-20,0 0-4,0 0-1,1 0 45,-22 21-19</inkml:trace>
    </iact:actionData>
  </iact:action>
  <iact:action type="add" startTime="119359">
    <iact:property name="dataType"/>
    <iact:actionData xml:id="d6">
      <inkml:trace xmlns:inkml="http://www.w3.org/2003/InkML" xml:id="stk6" contextRef="#ctx0" brushRef="#br0">28850 11621 0,'0'21'41,"0"21"-34,0-21 2,0 0 0,0 22 1,0-22-1,0 0 12,0 0-12,0 0 11,0-126 29,0 126 13</inkml:trace>
    </iact:actionData>
  </iact:action>
  <iact:action type="add" startTime="120533">
    <iact:property name="dataType"/>
    <iact:actionData xml:id="d7">
      <inkml:trace xmlns:inkml="http://www.w3.org/2003/InkML" xml:id="stk7" contextRef="#ctx0" brushRef="#br0">28850 11282 0</inkml:trace>
    </iact:actionData>
  </iact:action>
  <iact:action type="add" startTime="121904">
    <iact:property name="dataType"/>
    <iact:actionData xml:id="d8">
      <inkml:trace xmlns:inkml="http://www.w3.org/2003/InkML" xml:id="stk8" contextRef="#ctx0" brushRef="#br0">29379 11409 0,'-21'21'125,"0"-21"-106,0 0-8,0 0 1,-1 0 7,1 0-13,21-42 9,-21 42-10,0 0 14,0 21 12,21 0-23,-21-21 2,21 21 7,0 0 1,0 1-4,-22-1 13,22 21-16,0-21-1,0 0 0,-21 22 0,21 20-2,-21-42 3,21 1-1,0-1 44,0 21-31,0-21-4,21-21 10,0 0-9,1 0 29,-1 0 0,-21-21-30,21 0 20,-21 0 18,0 0-24,0-1-8,21 1-6,-21 0-9,21 0 22,-21 0-15,0-22-7,0 22 0,21 0-1,-21 0 1,0 0 0,22 0 9,-22-22 79,0 22-89,0 0 0,0 42 166,0 0-164,0 22-1,0-22 29,0 0-10,0 0-20,0 0 10,0 0-8,0 1-3,0-1 3,0 21-2,0-21 1,0 0-1,0 22 1,0-22-1,0-42 31,21 21-17,-21 42-14,0-21 16</inkml:trace>
    </iact:actionData>
  </iact:action>
  <iact:action type="add" startTime="124536">
    <iact:property name="dataType"/>
    <iact:actionData xml:id="d9">
      <inkml:trace xmlns:inkml="http://www.w3.org/2003/InkML" xml:id="stk9" contextRef="#ctx0" brushRef="#br0">29549 11367 0,'0'21'91,"0"0"-52,0 0-19,0 21-4,0-20-10,0-1 5,0 21-1,0 0 0,0 22-1,0-22 0,0-21 2,0 1-2,0 20 1,21-42 0,-21-21 235,0 0-225,0-1 0,0 1-19,0-21 17,0 21-17,0 0 6,21-1 6,-21-20-7,0 21 17,21 0 50,-21-85-63,0 64 1,21 42 7,-21-22-9,21 1 30,-21 0-8,22 21-22,-1 0 1,0 0 9,0-21 0,-21 0-10,21 21 59,-21 21-57,21-21 8,-21 21-11,0 0 12,22-21-10,-22 21 6,0 1-12,0-1 25,21-21 18,-21 21-25,0 21-14,0-21 12,0 1-10,0-1-1,0 0 2,0 0-3,0 0 3,0 0 12,0 1-9,21-22 6,-21 21 97,0 0-106,0 0 7,21-21-5,-21-63-4,0 41-1,0 65 11,0-22-6,0 0-6,0 0 89,0 0-87,0-42 12</inkml:trace>
    </iact:actionData>
  </iact:action>
  <iact:action type="add" startTime="128209">
    <iact:property name="dataType"/>
    <iact:actionData xml:id="d10">
      <inkml:trace xmlns:inkml="http://www.w3.org/2003/InkML" xml:id="stk10" contextRef="#ctx0" brushRef="#br0">30459 11282 0,'-21'0'85,"-1"21"-51,22 0-28,-21-21 3,21 21 0,-21-21 2,0 22 8,0-1 10,21 0-15,-21 0 0,21 0 26,-22-21-22,22 21 13,0 1-13,-21-1 41,21 0-20,-21 0-20,21 0-9,0 0 10,0 1-10,0 20 8,0-21 3,0 0-13,0 0 2,0 1 10,0-1 11,21-21-14,0 0 2,-21-85 12,22 85-12,-1 0 0,21 0 9,-21 0-8,0 0 0,1 0 28,-1 0-33,0 0 10,0 0 2,-21 64 100,0-43-117,0 0-1</inkml:trace>
    </iact:actionData>
  </iact:action>
  <iact:action type="add" startTime="130354">
    <iact:property name="dataType"/>
    <iact:actionData xml:id="d11">
      <inkml:trace xmlns:inkml="http://www.w3.org/2003/InkML" xml:id="stk11" contextRef="#ctx0" brushRef="#br0">30734 11472 0,'21'0'47,"0"0"-17,0 0-1,22 0-10,-22 0-8,21 0 9,1 0-2,-22-21 2,-21 0 19,21-85 87,-21 85-113,0 0-7,0 0 4,0 0 52,-21 21 99,0 0-132,-1 0-10,1 0 12,0 0-3,0 0-9,0 0 1,0 0 28,-1 0 1,1 0-19,21 21-1,0 42 0,0-42 20,0 1-9,0-1-33,0 0 13,0 0-7,0 0-7,0 0 8,0 22-8,0-1 13,21-42 1,1 21 39,-1-21-41,-21 21-9,0 1 2,0-1-3,21-21 3,-21 21-2,0 0 11,21 0-11,-21 0 11,42 1-10,-42-1 9,22-21-8,-1 21 7,-21 0-8,21-21-1,0 0 1,-21 21-1,21-21 1,0 0 11,1 0-13,-1 0 2,0 0 19,-21-21 50,0 0-67,0 42 24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27:57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9182">
    <iact:property name="dataType"/>
    <iact:actionData xml:id="d0">
      <inkml:trace xmlns:inkml="http://www.w3.org/2003/InkML" xml:id="stk0" contextRef="#ctx0" brushRef="#br0">25844 13356 0,'0'21'221,"0"1"-200,0-1-13,-21-21 42,21 21-41,-21-21 1,21-21 77,0 0-78,0-1 11,0 1 4,0 0-4,0 0-16,21 21 7,0 0 2,-21-21-8,22 21 29,-1 0-8,-21 21 69,0 0-84,0 0 19,0 0-12,0 22 2,0-22-1,-21-21-10,-1 0 11,1 0-10,0 0 20,21-21 95,0 0-112,21-1-4,0 22 1,1-21-3,-1 21 3,-21-21 2,21 21-3,0 0 9,-21 21 40,0 0-28,0 1-6,0-1-9,0 0-6,-21 0 12,-21 0-3,20-21-8,1 21 3,0-21-7,0 0 3,0 0 1,0 0 14,21-21 11,0 0-25,0 0-1,0 0 3,0-22-4,21 22 4,0-21-4,0 42 3,0-42-4,0 42 6,1-22-6,-1 22 6,0 0-7,0 0 15,0 0-8,0 0-8,1 0 5,-1 0-1,0 0 6,21 0-10,-21 0 14,-21 22 10,0-1-17,0 0 6,0 0 1,0 0-10,-21 0 2,0 1 8,0-1-9,0 0-1,0-21 2,-22 21-2,22-21 10,0 0-6,0 0-6,0 0 6,21-21 61,0 0-55,0 0-10,0-1 2,0 1-1,0 0-1,0 0 0,0 0 10,21 21-8,0 0-2,-21 21 43,0 0-35,0 0-8,0 0 1,-21 1 9,0-22 2,21-22 36,0 1-38,42 0-8,-21 21 8,0 0 1,-21 21 87,0 0-98,-21-21 29,21-21 50,0 0-40,21 21-18,0 0-11,1 0 16</inkml:trace>
    </iact:actionData>
  </iact:action>
  <iact:action type="add" startTime="174963">
    <iact:property name="dataType"/>
    <iact:actionData xml:id="d1">
      <inkml:trace xmlns:inkml="http://www.w3.org/2003/InkML" xml:id="stk1" contextRef="#ctx0" brushRef="#br0">24850 12256 0,'0'21'104,"0"0"-55,0 0 9,21-21-47,0 0-2,0 21 33,-21 0-27,21-21 22,-21 22-31,21-22 14,-21 21-14,22-21 7,-22 21-7,21 0 4,0 0 10,-21 0-11,21 1 3,0-1-5,0-21 3,1 21 2,-22 0-4,21-21 331,0 0-319,0 0 0,0 21-10,0-21 9,22 21 0,-43 1-9,21-22 0,-21 21 0,0 0-1,21-21 1,-21 21 0,21 0 0,0 0-1,-21 1 10,22-1-5,-22 0 2,21-21-7,-21 21 0,0 0 2,21 0-2,0 1 11,-21-1-1,21 0 0,-21 0 1,21 0 10,1-21-2,-22 21 11,21-21-20,-21 22 1,21-22 12,-21 21-26,21 0 29,0-21-21,-21 21-4,0 0 10,21-21-7,-21 21-6,22 1 25,-1-1 2,-21 0-14,21 0 400,0-21-403,-21 21-5,21-21-5,-21 21 7,21 1-7,-21-1 12,22-21-6,-1 0-7,-21 21 7,21-21 3,-21 21-5,21-21 7,-21 21 2,21-21-5,-21 21-10,21-21 4,1 22 24,-1-1 2,-21 0-7,21-21-17,-21 21-2,21-21 2,-21 21 8,21-21 0,-21 21 1,21 1 4,-21-1-8,22-21 2,-22 21-8,21-21 8,-21 21-4,0 0 22,21 0-8,-21 1 21,21-22-23,-21 21-3,21-21 5,0 21 7,-21 0 1,22-21-17,-22 21 8,21-21-18,-21 21 31,21-21-29,0 22 8,-21-1-1,21 0 2,-21 0 9,21-21-10,-21 21-9,0 0 0,22-21 8,-22 22-7,21-1 18,0-21-10,-21 21-8,21-21 18,-21 21-17,0 0 4,21-21-6,0 0 29,-21 21-29,22-21 0,-22 22 23,21-22-27,-21 21 29,21-21-31,-21 21 5,21 0 11,0-21-1,-21 21-10,21-21 3,-21 21-4,0 1 2,22-22 0,-22 21 0,21-21 0,-21 21-2,21-21 4,-21 21 8,0 0-12,21-21 4,-21 21 4,21-21-6,0 22 10,1-22-1,-1 0 10,-21 21 1,21-21-21,-21 21 11,21-21-1,0 0 0,-21 21 3,21-21 7,-21 21-12,22-21-7,-1 21 9,0 1-9,0-1 10,0-21-2,-21 21-8,21-21-1,1 21 2,-22 0-2,21-21 1,-21 21-1,21-21 2,-21 22-2,21-22 1,0 21 10,0 0-11,1-21 22,-22 21-23,21-21 12,0 0 20,0 0 56,0 0-68,-21 21 594,21-21-612,-21 21 18,22-21-17,-1 22 8,-21-1-5,21-21 1,-21 21-6,21-21 2,-21 21-1,21 0 9,0 0-8,1-21 8,-22 22-9,21-22 8,-21 21-8,21-21 0,0 0-1,0 0 20,-21 21-15,21-21-8,-21 21 3,22-21 11,-1 0-11,-21 21 12,21-21 0,-21 21-14,21-21 22,-21 22-19,0-1 4,21-21 1,-21 21-5,21-21 5,-21 21-1,22-21 5,-22 21-9,0 0-2,21-21 4,-21 22-3,21-22 9,0 21-6,0 0 16,-21 0 1,21-21 11,1 0 8</inkml:trace>
    </iact:actionData>
  </iact:action>
  <iact:action type="add" startTime="183871">
    <iact:property name="dataType"/>
    <iact:actionData xml:id="d2">
      <inkml:trace xmlns:inkml="http://www.w3.org/2003/InkML" xml:id="stk2" contextRef="#ctx0" brushRef="#br0">24998 12425 0,'-21'0'182,"21"-21"-163,-22 21 20,22-21-29,-21-1 24,21 1 0,-21 21-16,21-21 3,-21 21-2,21-21 11,-21 21 27,21-21-46,-21 21-2,-1-21 11,1-1 9,0 22 10,21-21-11,-21 21-5,21-21-7,-21 21-6,0 0 19,21-21-9,-22 21-10,1-21 27,0 21-16,21-21-12,0-1 11,-21 22 8,21-21-8,-21 21-1,21-21 1,-21 21 10,21-21-20,0 0 5</inkml:trace>
    </iact:actionData>
  </iact:action>
  <iact:action type="add" startTime="189174">
    <iact:property name="dataType"/>
    <iact:actionData xml:id="d3">
      <inkml:trace xmlns:inkml="http://www.w3.org/2003/InkML" xml:id="stk3" contextRef="#ctx0" brushRef="#br0">31962 9948 0,'21'0'183,"-21"22"-163,0-1 12,0 0-24,-21-21 20,-1 21-8,1-21 0,0 0-11,0 0 6,0 0-1,21-21 74,0 0-79,0 0 11,0-1-11,0 1 1,21 0 0,0 0 10,0 21 17,0 0-7,1 0-21,-1 0 10,0 21 1,-21 0-1,0 0 2,0 1-12,0-1 1,0 0 18,0 0-18,-42-21 10,20 0-1,-20 0-6,21 0 3,0 0 3,0 0 1,21-21 31,0 0-41,0-22-3,0 22 6,42-21-6,-42 0 5,21 20-5,0 1 2,0 0 1,1 0 2,20 21-5,-21 0 3,0 0 0,22 0-1,-22 0 12,0 0-12,-21 42 1,0-21 12,0 1-15,0-1 3,0 0-1,0 21 1,0-21 0,0 1 0,-21-1-1,0 0 1,-22-21-1,1 21 1,0 0 0,-1-21 0,-20 0 0,20 0 0,22 0-1,-21 0 1,21 0 9,21-42 20,0 0-19,0-1-11,42 22 1,-21 0 0,0-21 2,1 42-5,20-43 3,-21 43 9,0 0-9,0 0 0,1 0 12,-22 43 14,0-22-26,0 0-1,0 0 1,0 21 10,0-20-1,-43-22 10,22 0-20,0 0 10,0 0 2,42 0 18,21 0-20,-42-22-9,21 22 0,1 0 9,-22-21-6,0 42 62,0 1-64,0-1 7,0 0-9,-22-21 4,1 0-7,0 0 14,21-21 19,0 0-31,0-22 11</inkml:trace>
    </iact:actionData>
  </iact:action>
  <iact:action type="add" startTime="199064">
    <iact:property name="dataType"/>
    <iact:actionData xml:id="d4">
      <inkml:trace xmlns:inkml="http://www.w3.org/2003/InkML" xml:id="stk4" contextRef="#ctx0" brushRef="#br0">32321 9208 0,'0'21'241,"0"0"-231,0 0 18,0 0-7,0 0-3,0 1 3,0-1 7,0 0 2,0 0 8,0 0-18,-21-21 59,21 21-71,-21-21 11,21 22 11,-21-22-11,21 21-9,0 0 0,-21 0 0,21 21 9,-21-42-6,21 22-6,-22-1 2,22 0 1,0 0 10,0 0-1,-21-21 38,21 21 303,-21 1-340,0-22-11,21 21 11,-21-21-11,21 21 2,0 0-2,-21-21 0,21 21 1,0 0 0,0 1 9,-22-1-10,22 0 11,-21 0-10,21 21 9,0-20 1,0-1-1,0 0 0,-21 0-10,21 0 11,0 0 29,-21-21-10,21 22-9,0-1 9,0 0 9,-21 0-24,21 0-7,-21 0-10,21 1 8,0-1-11,0 0 7,0 0 8,0 0-5,-22 0 1,22 1-5,0-1 20,-21-21-13,21 21-6,0 0-1,0 0 29,-21-21-20,21 21 1,-21 1 419,21-1-423,0 0 4,-21-21-11,21 21 4,0 0-6,0 0 7,-21 43-8,21-43 8,-22 0-9,22 22 10,0-1-12,0-21 13,0 0-12,0 22 7,-21-22-2,21 0 8,-21 0-4,21 0 15,-21 0-9,21 1-9,0-1 9,-21-21-9,21 21-1,0 0 2,0 0-1,-21 0 0,21 22 9,0-22 1,0 0-11,-22 21 12,22-20-4,0-1 3,0 0-10,-21 0 9,21 0 10,0 0-9,-21-21-10,21 22 8,-21-22-7,21 21 8,0 0 0,-21-21-8,21 21-1,0 0-1,0 0 10,-21 22-9,-1-22 10,22 0-11,0 0 1,0 0-1,-21-21 1,21 22 0,0-1-1,-21-21 3,21 21-4,-21-21 30,21 21-12,-21-21-25,21 21 12,0 0-4,-21-21 11,21 22-3,0-1 4,-22 0 8,22 0-18,0 0 33,0 0-20,-21-21-14,21 22-1,0-1 19,-21 0-7,21-42 164</inkml:trace>
    </iact:actionData>
  </iact:action>
  <iact:action type="add" startTime="208185">
    <iact:property name="dataType"/>
    <iact:actionData xml:id="d5">
      <inkml:trace xmlns:inkml="http://www.w3.org/2003/InkML" xml:id="stk5" contextRef="#ctx0" brushRef="#br0">24828 13568 0,'0'21'96,"0"0"-86,0 0-1,0 1 0,0-1 2,0 0-2,0 0 1,0 0 0,0 0 10,0-42 154,0 0-164,0 0-1,0 0 1,0 0 3,0-1 3,0 1 13,22 21 30,-1 0-26,0 0 14,0 0-21,0 0 13,-21 21 20,0 1-30,0-1-20,0 0 11,0 0 144,0 0 51,0 0-163,0 1-8,0-1 15</inkml:trace>
    </iact:actionData>
  </iact:action>
  <iact:action type="add" startTime="210281">
    <iact:property name="dataType"/>
    <iact:actionData xml:id="d6">
      <inkml:trace xmlns:inkml="http://www.w3.org/2003/InkML" xml:id="stk6" contextRef="#ctx0" brushRef="#br0">25104 13780 0,'21'0'89,"0"0"-79,0 0 10,0 0-13,0 0 13,-21-22 28,22 22 2,-22-21 27,0 0-68,0 0 11,0 0 9,0 0-9,0-1-7,0 1 13,-22 21 15,1 0-23,0 0-9,0 0 20,0 0 0,0 0 10,21 21-10,0 1-10,-22-22-6,22 21-5,0 0 20,0 0 11,0 0-26,0 0 22,0 1 4,0-1 9,22-21-36,-22 21 0,21-21 35,0 0-7,-21 21-35,21-21 64</inkml:trace>
    </iact:actionData>
  </iact:action>
  <iact:action type="add" startTime="212215">
    <iact:property name="dataType"/>
    <iact:actionData xml:id="d7">
      <inkml:trace xmlns:inkml="http://www.w3.org/2003/InkML" xml:id="stk7" contextRef="#ctx0" brushRef="#br0">25421 13737 0,'-21'0'104,"0"0"-83,0 0-11,21 21-1,-22 1 10,1-22 11,21 21-10,-21-21-11,0 0 2,0 0 7,21 21-8,0 0 29,0 0 58,0 0-29,21-21-19,0 0-30,0 0 4,0 0-7,-21-21-7,22 21 11,-1 0-10,-21-21-1,21 21 10,0 0 79,-21-21-58,21 21-13,0-21 3,1 21 5,-22-21 18,0 42 112,0 0-126,0 21-11,0 1-9,0-22-9,0 42 0,0-20 0,0-1 0,0 0-1,0-21 0,-22 1 5,22-1 2,-21 0-7,0-21 25,0 21-28,21 0 8,-21-21-9,0 21 14,-1-21 0,1 0 2,21-21 37,0 0-39</inkml:trace>
    </iact:actionData>
  </iact:action>
  <iact:action type="add" startTime="215305">
    <iact:property name="dataType"/>
    <iact:actionData xml:id="d8">
      <inkml:trace xmlns:inkml="http://www.w3.org/2003/InkML" xml:id="stk8" contextRef="#ctx0" brushRef="#br0">32067 11134 0,'0'21'75,"0"42"-65,0-41 0,0-1-1,0 21 2,0 0-3,0-20 6,0-44-8,0 65 13,0-1-5,0 22-6,0-22-1,0 21 4,-21 1-2,21-22 1,0 1 0,0-1-1,-21-21 1,21 0 0,0-42 10,0-21 96,0 21-106,0-43-1,0 22 1,0-1 0,0-20-1,0 21 2,0-1-3,0-41 4,0 62-3,0-20 0,0 21 2,0 0-3,0-22 2,0 43-1,21-21 12,-21 0-11,0 0 8,21-21-8,1 42 0,-22-22-1,0 1 1,21 21 1,-21-21 7,21 21-8,0 0 48,0 0-48,-21 21 0,0 0-2,21-21 2,1 22 12,-22-1-14,0 0 3,21 0-2,-21 0 1,21 0-1,-21 22 0,0-22 10,0 0-8,0 0-1,0 0 10,0 1-2,-21-22-7,0-22-1,-1 1 9,1 21-10,0 0 10,0 0 11,0 0-11,21 21 58,0 22-66,0-22-3,0 0 2,0-106 21</inkml:trace>
    </iact:actionData>
  </iact:action>
  <iact:action type="add" startTime="217315">
    <iact:property name="dataType"/>
    <iact:actionData xml:id="d9">
      <inkml:trace xmlns:inkml="http://www.w3.org/2003/InkML" xml:id="stk9" contextRef="#ctx0" brushRef="#br0">32512 11028 0,'21'0'47,"-21"21"-24,21-21-16,-21 21 3,0 0 8,0 1 2,0-107 18,0 64-28,0 63 48,0-21-49,-21 0 50,0-21-39,21 22-10,-21-1 0,0-21 0,-1 21 8,1-21-6,0 0 35,21-21-7,0 0-32,-21 21 4,21-22 7,0 1 8,0 0 12,0 0-20,0-21 20,0 20-29,0-20 1,0 21 30,21 21-21,0 0 5,-21 21-2,21-21-16,1 0 2,-1 0 1,0 0-1,0 0 1,0-21 4,22 21-9,-22 0 15,0 0-1,-21 21 195,0 0-203,0 0-3,0 1 24,0-1-24,-21 0 4,21 0-5,-43 0 6,22 0-6,0 1 6,-21-1-8,21 0 10,-1 0-9,1-21 8,0 21 5</inkml:trace>
    </iact:actionData>
  </iact:action>
  <iact:action type="add" startTime="219899">
    <iact:property name="dataType"/>
    <iact:actionData xml:id="d10">
      <inkml:trace xmlns:inkml="http://www.w3.org/2003/InkML" xml:id="stk10" contextRef="#ctx0" brushRef="#br0">32978 10837 0,'-22'0'83,"1"0"-61,0 0-12,0 0 20,0 22 2,0-1-16,-1-21-2,1 21 6,0-21-12,21 21 8,-21 0-6,0 0 21,21 1 35,0-1 41,21-21-88,-21 21-9,21-21 1,-21-64-2,42 64 11,-20 0-11,-1 0 0,0 0 11,0 0-2,0 0-8,0 0 10,1 22 0,-22-1 136,0 0-126,-22-21-4,1 21-16,0 0 10,0 0 8,21 1-8,-21-22-10,0 0 0,21 21 0,-22-21 2,1 0 5,21 21-8,-21-21 1</inkml:trace>
    </iact:actionData>
  </iact:action>
  <iact:action type="add" startTime="227583">
    <iact:property name="dataType"/>
    <iact:actionData xml:id="d11">
      <inkml:trace xmlns:inkml="http://www.w3.org/2003/InkML" xml:id="stk11" contextRef="#ctx0" brushRef="#br0">26479 14626 0,'22'0'155,"-1"0"-137,0 0 17,0 0-11,0 0 13,0 0-26,1 0 8,-1 0 14,0 0-6,0 0-18,0 0 19,0 0 12,1 0-12,-1 0-19,0 0 11,0 0 14,0 0-10,0 0-4,1 21-1,-1-21 10,0 0-8,0 0-12,0 0 10,0 0 0,1 0 5,-1 0-10,0 0-4,0 22 20,0-22-12,0 0 14,1 0-22,-1 0 18,0 0 4,0 0-6,0 0-7,0 0 10,1 0 11,-1 0-11,0 0-10,0 0 11,-21 21-11,21-21-11,0 0 12,1 0-9,-1 0 17,0 0-8,0 0 1,0 0-13,0 0 20,1 0-8,-22-43 19,21 43 436,0 0-461,0 0 2,0 0 4,0 0 12,1 0-26,-1 0 24,0 0-11,0 0 9,0 0 12,0 0-30,1 0 28,-1 0 1,0 0 9,0 0-19,0 0 1,0 0 37,1 0-17,-1 0-21,-21 22-9,21-22 0,0 0 7,0 0 4,0 0-12,1 0 20,-1 21-9,0-21-3,0 0-17,0 0 19,0 0-1,1 0-8,-1 0-10,0 0 9,0 0 0,0 0 12,0 0-23,1 0 12,-1 0-1,0 0 11,0 0-19,0 0 17,0 21 4,1-21-7,-1 0-11,0 0 3,0 0 0,0 0 4,0 0-11,1 0 9,-1 0-9,0 0 0,0 0-1,0 0 10,0 0 1,1 0-11,-1 0 11,0 0-10,0 0 9,0 0-9,0 0 0,-21 21-2,22-21 3,-1 0-1,0 0 0,0 0 9,0 0 0,0 0-9,1 0 10,-1 0-11,0 0 1,0 0 0,0 0 9,0 0 0,1 0 1,-1 0-11,0 0 2,0 0 36,0 0-36,0 0 37,1 0-29,20 0 14,0 0-27,1 0 4,-1 0 0,-21 0-1,43 0 1,-22 0 0,0 0-1,1 0 2,20 0-4,-21 0 4,1-21-1,20 21 0,-20 0 0,20 0-1,1 0 1,-43 0-1,21 0 5,-21 0-5,22 0-3,-22 0 16,21 0-14,-42-42 1,42 42 1</inkml:trace>
    </iact:actionData>
  </iact:action>
  <iact:action type="add" startTime="232497">
    <iact:property name="dataType"/>
    <iact:actionData xml:id="d12">
      <inkml:trace xmlns:inkml="http://www.w3.org/2003/InkML" xml:id="stk12" contextRef="#ctx0" brushRef="#br0">30416 14415 0,'22'0'87,"-22"21"-63,21-21-9,-21 21-6,21 0 29,0 0-28,-21 0 0,21 1-1,-21 20 12,21-42-12,-21 21 0,0 0 15,22-21-18,-22 43 3,0-22 15,0 0-9,0 0 78,0 0-69,0 0-5,-22-21 1,22 22 10,-21-1-22,-21 0 11,21-21 2,21 21-12,-21-21 0,-1 0 2,1 0 86,21-21-89,0 0 21,-21 21-19,21-21-1,-21 21 7,0 0-12,0-22 15,-1 1 11,22 0-1,0 0-19,0 0 21,0 0-4,0-1-8,0 1-8,0-21-2,0 0 2,22 20-3,-22-20 4,21 0 8,0 21-19,-21-1 5,21 1 6,0-21 5,0 42-7,22-21 9,-22 21 10,-21 42 20</inkml:trace>
    </iact:actionData>
  </iact:action>
  <iact:action type="add" startTime="234575">
    <iact:property name="dataType"/>
    <iact:actionData xml:id="d13">
      <inkml:trace xmlns:inkml="http://www.w3.org/2003/InkML" xml:id="stk13" contextRef="#ctx0" brushRef="#br0">31242 14457 0,'-42'42'50,"20"-42"-3,22 21-27,-21-21-11,0 0 1,0 0-1,0 0 10,-22 22-8,1-22 9,21 0 4,0 0-19,21 21 5,0 0 87,21-21-49,0 0-29,0 0 1,0 21-10,1-21 9,-1 21-9,-21 0 9,0 1 20,0-1 7,0 0-15,-21-21-7,-1 21-17,-20 0 5,42 0 8,-42 1-19,21-1 3,-1-21 7,1 21-2,0 0 5,0-21-9,21-21 92,0-21-77,0 20-11</inkml:trace>
    </iact:actionData>
  </iact:action>
  <iact:action type="add" startTime="236489">
    <iact:property name="dataType"/>
    <iact:actionData xml:id="d14">
      <inkml:trace xmlns:inkml="http://www.w3.org/2003/InkML" xml:id="stk14" contextRef="#ctx0" brushRef="#br0">31432 14182 0,'0'21'28,"0"21"-18,0-21-1,0 43 1,0-22-1,0 22 2,0-22-1,0 0-1,0 22 2,0-43-2,0 0 1,0 0-1,0 1 1,0-1 9,0 0-10,0 0 1,0 0 58</inkml:trace>
    </iact:actionData>
  </iact:action>
  <iact:action type="add" startTime="237839">
    <iact:property name="dataType"/>
    <iact:actionData xml:id="d15">
      <inkml:trace xmlns:inkml="http://www.w3.org/2003/InkML" xml:id="stk15" contextRef="#ctx0" brushRef="#br0">31792 14457 0,'0'0'1,"0"21"95,0 0-77,0 0-10,0 1 3,0-1 93,-21-21-85,21 21 58,-21-21-70,0 0 3,0 21-1,-1-21 0,22 21-1,-21-21 10,0 0 14,0 0 5,0 0-4,21-21-2,-21 0 6,21 0 1,0 0-20,0-1-7,0 1 5,21 0 7,0 21 4,-21-21-22,21 0 14,0 21 0,0 0-1,1 0 21,-22 21 27</inkml:trace>
    </iact:actionData>
  </iact:action>
  <iact:action type="add" startTime="239470">
    <iact:property name="dataType"/>
    <iact:actionData xml:id="d16">
      <inkml:trace xmlns:inkml="http://www.w3.org/2003/InkML" xml:id="stk16" contextRef="#ctx0" brushRef="#br0">32004 14520 0,'0'43'28,"0"-1"-15,0 22-7,0 20 8,0 22-7,-21-21 2,21-22 2,0 1-3,0-43 3,-21-21 46,21-21 51,0 0-79,0-1-20,0 1 3,0 0-5,0-21 13,0-1-7,0 1-5,0 21 3,0-21-4,0-1 2,0 22 1,0 0 0,0 0 0,0 0 0,21-1-1,0 1 2,-21 0 8,21 0-10,-21 0 14,21 21-17,-21-21 15,21 21-13,-21-22 2,22 1 3,-1 21 4,-21-21-8,21 21 10,0 0 20,0 0-29,0 0 19,-21 21-15,22-21 1,-22 21-5,21-21 9,-21 22-9,21-22 0,-21 21 97,0 0-61,0 0-24,-21-21-12,0 0 19,-1 0-20,1 21 4,0-21 7,0 0-3,21 21 21</inkml:trace>
    </iact:actionData>
  </iact:action>
  <iact:action type="add" startTime="241472">
    <iact:property name="dataType"/>
    <iact:actionData xml:id="d17">
      <inkml:trace xmlns:inkml="http://www.w3.org/2003/InkML" xml:id="stk17" contextRef="#ctx0" brushRef="#br0">32427 14626 0,'43'0'56,"-1"0"-46,-21-21 4,0 21-8,0 0 8,1 0-8,-1 0 8,0-21-9,-21 0 211,-21 21-44,21-21-75,-21 21-86,-1 0-2,1 0 10,0 0 97,0 21-73,0-21-8,21 21 4,0 0 60,0 0-60,0 0 7,0 1-36,0-1 9,-21 0-9,21 0 20,0 0 18,0 0-18,0 1-21,0-1 29,0 0-18,0 0 2,0 0-15,0 0 26,21-21-16,0 0 13,-21 22-13,21-22-7,-21-22 223,21 22 254,0 0-392,1 0-73,-1 0 9,0 0-14,0 0 2,0 0 4,0 0-7</inkml:trace>
    </iact:actionData>
  </iact:action>
  <iact:action type="add" startTime="245591">
    <iact:property name="dataType"/>
    <iact:actionData xml:id="d18">
      <inkml:trace xmlns:inkml="http://www.w3.org/2003/InkML" xml:id="stk18" contextRef="#ctx0" brushRef="#br0">32512 14774 0,'63'-84'233,"-41"63"-215,-1 21-8,0 0 15,0 0-1,0 0 25,-21-22-30,21 22-10,-21-21 10,22 21 10,-22-21 51,21 21-62,-42 0 185,-1 0-173,1 0-1,0 0 29,21-21 58,-21 21-27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2:36:48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3949">
    <iact:property name="dataType"/>
    <iact:actionData xml:id="d0">
      <inkml:trace xmlns:inkml="http://www.w3.org/2003/InkML" xml:id="stk0" contextRef="#ctx0" brushRef="#br0">21103 7578 0,'0'42'47,"0"22"-38,0-22 1,0 21 1,0-20-2,0-1 0,0 0 0,0-20 1,0-1 0,0 21-1,0 0 5,0 1-8,0 20 4,0 1-1,0 20 1,0-20 3,0-1-7,0-20 4,0 20-1,0-20 4,0 41-5,0 22 1,0-21 0,0 21 1,0-22 0,0-41 0,0-1 3,0-21-6,0 0 5,0 0 4,0-42 169,0 0-165,0 0-11,0 0 10,0 0-9,0-22 12,0 1-14,0 21 4,21-22-5,-21 1 3,21 0 0,1 21-1,-22-22 1,42 22-1,-42 0 1,42 0 0,-42 0-1,21 21 1,1 0 0,-1 0-1,0 0 11,0 0 0,0 0-1,0 0-9,1 0 8,-1 0-7,0 0-1,0 0-1,0 0 1,0 0 0,-21 21-1,22-21 2,-22 21-2,21 21 10,-21-21-9,21 22 2,-21-22-5,0 21 3,0 1 0,21-22 0,0 21-1,-21 0 5,0 1-8,0-22 2,0 0 3,21-21-1,-21 21 0,0 0-1,0 1 1,22-22 10,-22 21-11,0 0 0,0 0 1,0 0 9</inkml:trace>
    </iact:actionData>
  </iact:action>
  <iact:action type="add" startTime="75832">
    <iact:property name="dataType"/>
    <iact:actionData xml:id="d1">
      <inkml:trace xmlns:inkml="http://www.w3.org/2003/InkML" xml:id="stk1" contextRef="#ctx0" brushRef="#br0">22331 7472 0,'0'21'28,"0"21"-8,0-20 13,0-1-27,0 0 4,-21 0 13,-1 0-18,22 0 5,-21 22-1,0-22 1,21 0 1,0 21-2,-21 22 1,0-1 4,21 22-8,-21-21 4,21 20-1,0-41 0,0 20 1,0-21 0,0 1-1,0-1 1,0 0 3,0 22-6,0-1 2,0 22 1,21-21 3,21 41-6,-21-41 2,22-22 1,-22 1-1,21-1 1,0 0-1,1 43 2,-22-43-2,21 1 1,-21-1 0,1-21 0</inkml:trace>
    </iact:actionData>
  </iact:action>
  <iact:action type="add" startTime="77174">
    <iact:property name="dataType"/>
    <iact:actionData xml:id="d2">
      <inkml:trace xmlns:inkml="http://www.w3.org/2003/InkML" xml:id="stk2" contextRef="#ctx0" brushRef="#br0">22669 8446 0,'0'0'1,"0"21"26,0 0-9,22 0-5,-1 0-6,0 22 5,42-1-6,-41 0 6,20 22-4,-21-1 4,21-20-5,1 20 5,-1 1-4,-21-22 4,0-21-4,1 21 4,-1-42-5,-21 22 6</inkml:trace>
    </iact:actionData>
  </iact:action>
  <iact:action type="add" startTime="78028">
    <iact:property name="dataType"/>
    <iact:actionData xml:id="d3">
      <inkml:trace xmlns:inkml="http://www.w3.org/2003/InkML" xml:id="stk3" contextRef="#ctx0" brushRef="#br0">22691 9038 0,'0'-21'47,"21"0"-32,-21 0-10,21-22 5,0-20-1,21-22 1,-20 22-1,41-22 1,-21 22 0,-20 20-1,20 1 2,-21 21-1,0 0-1,0-1 1,1 22 0,-1-21-1,0 21 0</inkml:trace>
    </iact:actionData>
  </iact:action>
  <iact:action type="add" startTime="79349">
    <iact:property name="dataType"/>
    <iact:actionData xml:id="d4">
      <inkml:trace xmlns:inkml="http://www.w3.org/2003/InkML" xml:id="stk4" contextRef="#ctx0" brushRef="#br0">23431 7472 0,'22'21'30,"-1"0"-21,-21 0 0,21 22 6,21-1-11,-42 0 12,21 1-12,1 20 6,-22-20 16,21-1-25,-21-21 1,21 21 8,-21 22-1,21-22 1,-21 43-1,21 21 1,-21 21 0,0-43 1,0-20-3,0-22 2,0-21 0,0 22-1,0-22 2,0 0-2,0 0 3,0 22-4,0-22 4,0 21-6,-21 0 7,21 1-6,-21-1 6,21-21-6,0 0 6,0 1 3,-21-22-6,0 0 47,21 21-36,-22 0-12,1-21 21,21 21-1</inkml:trace>
    </iact:actionData>
  </iact:action>
  <iact:action type="add" startTime="80612">
    <iact:property name="dataType"/>
    <iact:actionData xml:id="d5">
      <inkml:trace xmlns:inkml="http://www.w3.org/2003/InkML" xml:id="stk5" contextRef="#ctx0" brushRef="#br0">24088 8234 0,'21'0'57,"0"0"-45,21 0-1,1 0-3,20 0 4,-42 0-5,22 0 7,-22 0-8,21 0 8,-21 0 0</inkml:trace>
    </iact:actionData>
  </iact:action>
  <iact:action type="add" startTime="81828">
    <iact:property name="dataType"/>
    <iact:actionData xml:id="d6">
      <inkml:trace xmlns:inkml="http://www.w3.org/2003/InkML" xml:id="stk6" contextRef="#ctx0" brushRef="#br0">24151 8509 0,'21'0'27,"43"0"-17,-22 0-1,0 0 5,1 0-8,-1 0 3,-21 0 2,22 0-2,-1 0 1,-21 0-1,0 0 1,22 0 0,-22 0 0,0 0 0,-21-21 9</inkml:trace>
    </iact:actionData>
  </iact:action>
  <iact:action type="add" startTime="82740">
    <iact:property name="dataType"/>
    <iact:actionData xml:id="d7">
      <inkml:trace xmlns:inkml="http://www.w3.org/2003/InkML" xml:id="stk7" contextRef="#ctx0" brushRef="#br0">25082 9229 0,'0'-21'38,"0"-1"-29,0-20 1,0 0-1,0-1 1,0-20 0,0-43 0,0-42 5,0 21-10,0-21 4,0 63 1,0 0-1,0 22 1,0-1 0,0 22 0,0-21-1,0 20 2,0 1-3,22 21 2,-22-22 0,0 1 1,0 21-3,21 0 3,-21 0-2,0-1 10,21 22 1,-21-21 0,21 21 9,0 0-20,0 0 11,1 0-4,-1 0-10,0 0 2,0 0 11,0 0-10,0 0 1,-21 21 0,22-21 6,-22 22-13,42-22 6,-42 21 11,0 21 87</inkml:trace>
    </iact:actionData>
  </iact:action>
  <iact:action type="add" startTime="84304">
    <iact:property name="dataType"/>
    <iact:actionData xml:id="d8">
      <inkml:trace xmlns:inkml="http://www.w3.org/2003/InkML" xml:id="stk8" contextRef="#ctx0" brushRef="#br0">24913 8255 0,'0'0'1,"21"0"16,0 0-5,22 0-5,20 0 5,1 0-4,-1 0 4,1 0-4,-22 0 5,0 0-7,1 0 7,-1 0-6,-21 0 6,22 0-8,-22 0 16</inkml:trace>
    </iact:actionData>
  </iact:action>
  <iact:action type="add" startTime="85558">
    <iact:property name="dataType"/>
    <iact:actionData xml:id="d9">
      <inkml:trace xmlns:inkml="http://www.w3.org/2003/InkML" xml:id="stk9" contextRef="#ctx0" brushRef="#br0">26077 7726 0,'0'21'47,"0"0"-7,0 22-22,0-22-8,-21 21 0,0-21-1,21 22 1,-21-1 0,21-21 0,0 21-2,0-20 3,-21-1-2,21 0 1,-22 21 0,22-21 0,0 64-1,0-21 1,-21 41 0,21 22-1,-21-42 1,21-21 0,0-22 0,0 0-1,0 1 1,0-1-1,0 0 2,0 1-2,0-1 1,21 0 0,0 1 0,-21-22-1,22 21 1,-1-21 0,0 0-1,0 22 3,0-22 5,0 0-7,1 0 0,-1-21-1,-21 21 1,21-21 2,0 0 5,-21-21 33</inkml:trace>
    </iact:actionData>
  </iact:action>
  <iact:action type="add" startTime="87541">
    <iact:property name="dataType"/>
    <iact:actionData xml:id="d10">
      <inkml:trace xmlns:inkml="http://www.w3.org/2003/InkML" xml:id="stk10" contextRef="#ctx0" brushRef="#br0">26797 8319 0,'0'0'1,"-21"0"35,0 0-18,-1 0-8,1 0 9,0 0-9,0 0 0,0 21-1,0 0 1,-1 0 0,1-21 1,0 21-1,0 22 9,21-22 3,0 0 52,0 0-54,0 0-11,0 0 7,0 1-12,0-1 5,0 0 11,0 0 0,0 0-2,0 0 22,21-21-30,0 0 18,0 0-16,1 0 8,-1 0-1,0 0 9,0 0-19,0 0 59,-21-21 10,0 0-59,0 0 0,0-21-9,0 20 1,0 1-3,0 0 2,0 0 4,0 0-9,0 0 6,0 42 327,0 0-327,0 0 9,0 0 0,0 0 3,0 1-8,0-1-6,0 0 15,0 0-10,0 0 7,0 0-11,0 22 0,0-22 0,0 0-2,0 0 2,0 0 0,0 1-1,0-1 1,0 0 1,0 0-1,0 0 9,-21-21 4,0 21-18,0-21 5,-22 22 12,22 20-15,0-42 3,-21 21 0,21 0 3,-1 0-6,1 1 1,0-1 3,0-21 12,21 21-18</inkml:trace>
    </iact:actionData>
  </iact:action>
  <iact:action type="add" startTime="90250">
    <iact:property name="dataType"/>
    <iact:actionData xml:id="d11">
      <inkml:trace xmlns:inkml="http://www.w3.org/2003/InkML" xml:id="stk11" contextRef="#ctx0" brushRef="#br0">27368 7853 0,'0'21'38,"0"0"-20,0 0-7,0 1-2,0-1 2,0 0-1,-21 0 0,21 21-2,0 1 6,-21-1-8,21 0 6,0-20-6,0-1 7,0 21-6,0-21 7,0 22-9,0-1 9,0 0-7,0 1 6,0-1-8,0-21 10,0 21-10,0 22 5,0-43 0,0 0-1,21 22 1,-21-22 0,0 21 8,21 0-8,1 1 0,-22-1 9,0-21-9,0 0 0,21-21 1,-21-21 27</inkml:trace>
    </iact:actionData>
  </iact:action>
  <iact:action type="add" startTime="91649">
    <iact:property name="dataType"/>
    <iact:actionData xml:id="d12">
      <inkml:trace xmlns:inkml="http://www.w3.org/2003/InkML" xml:id="stk12" contextRef="#ctx0" brushRef="#br0">27580 8509 0,'21'0'48,"0"21"-39,1-21 10,-1 21-6,0 1 3,0-1-6,-21 0 3,21-21-7,-21 42 8,21-42 6,1 21-19,-22 1 23,0-1-5</inkml:trace>
    </iact:actionData>
  </iact:action>
  <iact:action type="add" startTime="92833">
    <iact:property name="dataType"/>
    <iact:actionData xml:id="d13">
      <inkml:trace xmlns:inkml="http://www.w3.org/2003/InkML" xml:id="stk13" contextRef="#ctx0" brushRef="#br0">27622 8763 0,'0'-21'39,"0"0"-19,0 0-11,0-1 30,22 22-26,-22-21-8,21 0 5,-21 0 0,0 0 10,21 0 1,-21-1 2,21 1-15,0 21-1,0-21 2,1 21 0,-1-21 11,0 0-11,0 21 20,-21-21-19,21 21 10,-21-22-5</inkml:trace>
    </iact:actionData>
  </iact:action>
  <iact:action type="add" startTime="94437">
    <iact:property name="dataType"/>
    <iact:actionData xml:id="d14">
      <inkml:trace xmlns:inkml="http://www.w3.org/2003/InkML" xml:id="stk14" contextRef="#ctx0" brushRef="#br0">27601 8424 0,'0'0'1,"21"0"54,1 22-35,-1-22-10,0 42-1,0-21 1,0 21-1,0-20 0,1-1 7,20 21-13,-42-21 15,21 0-15,0 1 15,0-1-7,1 0 8,-22 0 0,21-21-9,-21 21 9,0 0-8,21-21 8,-21 22 49,21-22-38,-21 21-21</inkml:trace>
    </iact:actionData>
  </iact:action>
  <iact:action type="add" startTime="95749">
    <iact:property name="dataType"/>
    <iact:actionData xml:id="d15">
      <inkml:trace xmlns:inkml="http://www.w3.org/2003/InkML" xml:id="stk15" contextRef="#ctx0" brushRef="#br0">27686 8848 0,'0'0'1,"0"-21"44,0-1-25,21 1-1,-21 0-9,0 0 5,21 21-10,-21-42 4,43 20 1,-22-20 6,0 0-11,0 21 2,0-1 4,0 1-1,-21 0-1,22 21 1,-22-21-1,21 21 11,0 0 183,-21-21-75,21 21-119,-21-21 58,21 21 1,-21-22-57,0 1 21,21 21 168,1 0-189,-22-21-2</inkml:trace>
    </iact:actionData>
  </iact:action>
  <iact:action type="add" startTime="97886">
    <iact:property name="dataType"/>
    <iact:actionData xml:id="d16">
      <inkml:trace xmlns:inkml="http://www.w3.org/2003/InkML" xml:id="stk16" contextRef="#ctx0" brushRef="#br0">28130 7726 0,'0'0'1,"0"21"54,22-21-45,-1 42 0,21-20 0,-21-1-1,0 21 0,22 0 2,-22 1 2,0 20-6,0 22 2,0-64 0,-21 21 2,22-20-1,-22 20 2,21-21-1,-21 0-6,0 22 6,21-1 1,-21 21-6,21 22 4,0 0 4,-21 21-8,21-43 3,-21 1 1,0-43 0,0 0 9,0 0-8,0 0 26,0 0-17,-21 1-1,21-1 1,-21-21 10,21 21-21,-21 21 1,0 1 1,21-22-3,-21 21 3,-1 0 10,22-20-20,0-1 5,-21-21 6</inkml:trace>
    </iact:actionData>
  </iact:action>
  <iact:action type="add" startTime="99741">
    <iact:property name="dataType"/>
    <iact:actionData xml:id="d17">
      <inkml:trace xmlns:inkml="http://www.w3.org/2003/InkML" xml:id="stk17" contextRef="#ctx0" brushRef="#br0">28660 7684 0,'63'21'124,"-42"-21"-115,-21 21 3,21-21-4,-21 21 2,22-21-1,-22 21 0,21 0 1,-21 1 0,21 41 0,0-42 0,-21 0 0,21 43-1,-21-43 0,21 0 1,1 22-1,-22-22 2,0 0-2,21 0 1,-21 0 9,0 0-9,0 1 0,0-1 2,0 0-3,0 21-1,0-21 2,0 22 0,0 20 3,21-20-7,-21-1 4,0 0 2,0 1-5,0-22 12,0 0-7,0 0-4,0 0 2,0 0 0,0 1-1,0 41 1,0-42 0,0 22-1,0-1 0,0-21 1,-21 43 1,0-22-2,21-21 1,0 0-1,-22 0 1,22 1 1,-21-22-2,0 0 35,0 0 38</inkml:trace>
    </iact:actionData>
  </iact:action>
  <iact:action type="add" startTime="102675">
    <iact:property name="dataType"/>
    <iact:actionData xml:id="d18">
      <inkml:trace xmlns:inkml="http://www.w3.org/2003/InkML" xml:id="stk18" contextRef="#ctx0" brushRef="#br0">20955 9673 0,'0'0'1,"21"0"17,0 0-9,43 0 0,-43 0 2,21 0-2,1 0 3,20 0-5,-21 0 5,1 0-4,20 0 4,1 0-7,-1 0 9,-20 0-7,20 0 6,1 0-8,-1 0 10,1 0-10,-1 0 11,-21 0-12,22 0 5,-22 0 0,22 0 8,-1 0-14,-20 0 13,-1 0-12,0 0 13,1 0-14,-1 0 6,0 0 2,1 0 7,-22 0-8,0 0 9,0 0-9,0 0 10,-42 0 96,0 0-106,-21 0 4,-1 0-9,-20 0 10,-1 0-10,1 0 4,-22-21 3,0-21 3,-42 21-10,43-1 3,-22-20 2,21 21-1,-42 0 0,43 21 2,-1 0-2,21 0 2,22 0 1,-21 0-5,20 0 2,22 0 2,0 0-1,0 0-2,42 0 138,0 0-127,0 0-9,0 0 25,22 0-30,-1 0 4,0 0 2,22 0-2,-1 0 1,22 0-2,-21 0 2,20 0 0,1 0-1,-22 0 2,1 0-3,-1 0 4,22 0 0,-21 0-6,-1 0 4,1 0-2,-1 0 5,-21 0-6,1 0 6,-1 0-5,-21 0 5,22 0-6,-22 0 11,0 0 2,0 0-1,-21 21 87,-21-21-85,21 21-13,-42-21 2,20 0 0,-20 0 0,0 0 0,-22 0 0,-42 0 0,-21 0-1,0 0 1,-42 0 10,0 0-19,-1 0 7,22 0 4,0 0-5,42 0 6,22 0-6,20 0 5,43 21-6,0-21 9,42 0 48,0 0-32,0 0-23,0 0 2,1 0-1,-1 0 10,0 0-8,0 0-2,21 0 2,1 0-2,-1 0 1,0 0 0,22 0 0,21 0 3,63 0-7,-42 0 3,42 0 2,0 0-2,-42 21 0,0 1 2,-1-1-2,-41 0 1,42 0-1,-43-21 1,1 0 0,-22 21-1,0-21 1,-20 21-1,-22-42 64</inkml:trace>
    </iact:actionData>
  </iact:action>
  <iact:action type="add" startTime="114256">
    <iact:property name="dataType"/>
    <iact:actionData xml:id="d19">
      <inkml:trace xmlns:inkml="http://www.w3.org/2003/InkML" xml:id="stk19" contextRef="#ctx0" brushRef="#br0">9991 9123 0,'21'0'154,"0"0"-144,21 0 0,1 0 0,-1 0-1,0 0 0,1 0 1,20 0 0,-21 0-1,1 0 1,20 0 0,-20 0 0,20 0-1,1 0 1,-1 0 0,1 0 0,-1 0-1,1 0 1,-1 0 0,22 0 2,-22 21-4,-20 0 1,-1-21 4,0 0-5,1 21-1,-1-21 4,-21 0-2,0 0 1,0 22 0,22-22-1,-22 0 1,21 0 0,1 0-1,-1 0 2,21 0-2,-20 0 1,-22 0-1,21 0 2,-21 0-2,43 0 0,-43 0 1,0 0 0,0 0 2,22 0-4,-22 0 2</inkml:trace>
    </iact:actionData>
  </iact:action>
  <iact:action type="add" startTime="137064">
    <iact:property name="dataType"/>
    <iact:actionData xml:id="d20">
      <inkml:trace xmlns:inkml="http://www.w3.org/2003/InkML" xml:id="stk20" contextRef="#ctx0" brushRef="#br0">13271 9229 0,'22'0'38,"-1"0"-27,21 0-2,-21 0 1,22 0-2,-1 0 2,0 0 0,-21 0 4,22 0-8,-1 0 4,22 0 0,-1 0-1,1 0 1,-1 0-1,22 0 1,-22 0-1,1 0 1,20 0 0,-20 0-1,21 0 2,-1 0-3,-20 0 3,-1 0-2,1 0 4,-1 0-5,1 0 1,-1 0 0,1 0 1,-1 0 3,1 0-7,-1 0 3,1 0 4,-1 0-5,1 0 1,-22 0 1,43 21 0,-22-21 0,22 0 0,0 0-1,-22 0 0,22 0 1,-43 0-1,0 0 2,1 0-2,20 0 1,-42 0-1,22 0 2,-22 0-2,21 0 1,-21 0 0,22 0 2,-22 21-5,0-21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5AFBF-F221-4011-92B4-E9CB89E5C108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B5AC5-B243-4A58-AB6C-A8186884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18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multi-valued variables. Examples of </a:t>
            </a:r>
            <a:r>
              <a:rPr lang="en-US" baseline="0" dirty="0" err="1" smtClean="0"/>
              <a:t>bayes</a:t>
            </a:r>
            <a:r>
              <a:rPr lang="en-US" baseline="0" dirty="0" smtClean="0"/>
              <a:t> and marginal </a:t>
            </a:r>
            <a:r>
              <a:rPr lang="en-US" baseline="0" smtClean="0"/>
              <a:t>and conditional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DE224-D19E-42BA-873D-8B8DFF8BFC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7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7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5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8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1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4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3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F9E46-4CCB-4F9E-8E0F-5CD0810E3BAA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B2D9-FAAB-49EA-B821-347EEFCE3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0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audio" Target="../media/media7.m4a"/><Relationship Id="rId7" Type="http://schemas.openxmlformats.org/officeDocument/2006/relationships/image" Target="../media/image5.jpe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8.m4a"/><Relationship Id="rId7" Type="http://schemas.openxmlformats.org/officeDocument/2006/relationships/image" Target="../media/image11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4a"/><Relationship Id="rId7" Type="http://schemas.microsoft.com/office/2011/relationships/inkAction" Target="../ink/inkAction8.xml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9.xml"/><Relationship Id="rId5" Type="http://schemas.openxmlformats.org/officeDocument/2006/relationships/image" Target="../media/image170.png"/><Relationship Id="rId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microsoft.com/office/2011/relationships/inkAction" Target="../ink/inkAction4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11/relationships/inkAction" Target="../ink/inkAction5.xml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4" y="83609"/>
            <a:ext cx="8919949" cy="13255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arginal and conditional </a:t>
            </a:r>
            <a:br>
              <a:rPr lang="en-US" dirty="0" smtClean="0"/>
            </a:br>
            <a:r>
              <a:rPr lang="en-US" dirty="0" smtClean="0"/>
              <a:t>probabilities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" y="1885767"/>
                <a:ext cx="12039601" cy="50763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For two </a:t>
                </a:r>
                <a:r>
                  <a:rPr lang="en-US" sz="3200" b="1" dirty="0"/>
                  <a:t>binary</a:t>
                </a:r>
                <a:r>
                  <a:rPr lang="en-US" sz="3200" dirty="0"/>
                  <a:t> random variables A and B</a:t>
                </a:r>
              </a:p>
              <a:p>
                <a:r>
                  <a:rPr lang="en-US" sz="3000" dirty="0" smtClean="0"/>
                  <a:t>P(A)   =   P(A,B)+P(A,B’)   =   </a:t>
                </a:r>
                <a:r>
                  <a:rPr lang="en-US" sz="3000" dirty="0"/>
                  <a:t>P(A=True, B=True) + P(A=True, B=False</a:t>
                </a:r>
                <a:r>
                  <a:rPr lang="en-US" sz="3000" dirty="0" smtClean="0"/>
                  <a:t>)</a:t>
                </a:r>
              </a:p>
              <a:p>
                <a:r>
                  <a:rPr lang="en-US" sz="3000" dirty="0" smtClean="0"/>
                  <a:t>P(B)   =   </a:t>
                </a:r>
                <a:r>
                  <a:rPr lang="en-US" sz="3000" dirty="0" smtClean="0">
                    <a:solidFill>
                      <a:srgbClr val="FF0000"/>
                    </a:solidFill>
                  </a:rPr>
                  <a:t>P(A,B)+P(A’,B)</a:t>
                </a:r>
              </a:p>
              <a:p>
                <a:endParaRPr lang="en-US" sz="600" dirty="0" smtClean="0"/>
              </a:p>
              <a:p>
                <a:pPr marL="0" indent="0" algn="ctr">
                  <a:buNone/>
                </a:pPr>
                <a:r>
                  <a:rPr lang="en-US" sz="3000" dirty="0" smtClean="0"/>
                  <a:t>For </a:t>
                </a:r>
                <a:r>
                  <a:rPr lang="en-US" sz="3000" b="1" dirty="0" smtClean="0"/>
                  <a:t>marginal probability </a:t>
                </a:r>
                <a:r>
                  <a:rPr lang="en-US" sz="3000" dirty="0" smtClean="0"/>
                  <a:t>P(X), “marginalize” over all possible values of the other random variables</a:t>
                </a:r>
                <a:r>
                  <a:rPr lang="en-US" dirty="0" smtClean="0"/>
                  <a:t> </a:t>
                </a: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sz="3200" dirty="0" err="1" smtClean="0"/>
                  <a:t>Prob</a:t>
                </a:r>
                <a:r>
                  <a:rPr lang="en-US" sz="3200" dirty="0" smtClean="0"/>
                  <a:t>(C|I) : Probability child likes chocolate given s/he likes ice cream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			     P(C|I</a:t>
                </a:r>
                <a:r>
                  <a:rPr lang="en-US" sz="3200" dirty="0" smtClean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b="0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885767"/>
                <a:ext cx="12039601" cy="5076394"/>
              </a:xfrm>
              <a:blipFill rotWithShape="0">
                <a:blip r:embed="rId5"/>
                <a:stretch>
                  <a:fillRect l="-1266"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6439" y="3028179"/>
            <a:ext cx="2145323" cy="65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603964" y="-33710"/>
          <a:ext cx="3588036" cy="256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076"/>
                <a:gridCol w="1078523"/>
                <a:gridCol w="1454437"/>
              </a:tblGrid>
              <a:tr h="513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P(A?,B?)</a:t>
                      </a:r>
                      <a:endParaRPr lang="en-US" sz="2400" dirty="0"/>
                    </a:p>
                  </a:txBody>
                  <a:tcPr/>
                </a:tc>
              </a:tr>
              <a:tr h="513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/>
                </a:tc>
              </a:tr>
              <a:tr h="513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/>
                </a:tc>
              </a:tr>
              <a:tr h="513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0.25</a:t>
                      </a:r>
                      <a:endParaRPr lang="en-US" sz="2400" dirty="0"/>
                    </a:p>
                  </a:txBody>
                  <a:tcPr/>
                </a:tc>
              </a:tr>
              <a:tr h="513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1920" y="266760"/>
              <a:ext cx="11034000" cy="643932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560" y="257400"/>
                <a:ext cx="11052720" cy="6458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0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954"/>
    </mc:Choice>
    <mc:Fallback xmlns="">
      <p:transition spd="slow" advTm="52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probability distributions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 smtClean="0"/>
                  <a:t>Uniform: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𝑢𝑛𝑖𝑓𝑜𝑟𝑚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0   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3200" dirty="0" smtClean="0"/>
                  <a:t>Gaussian: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𝑔𝑎𝑢𝑠𝑠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ad>
                          <m:radPr>
                            <m:degHide m:val="on"/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sz="3200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850828" y="3816369"/>
            <a:ext cx="2331117" cy="1795389"/>
            <a:chOff x="8260484" y="4510932"/>
            <a:chExt cx="3124514" cy="2406451"/>
          </a:xfrm>
        </p:grpSpPr>
        <p:pic>
          <p:nvPicPr>
            <p:cNvPr id="8" name="Picture 2" descr="http://tse1.mm.bing.net/th?&amp;id=JN.9TcqI1q3JuLUGp0hZnSFJQ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484" y="4650869"/>
              <a:ext cx="2963725" cy="212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1067282" y="6270459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normAutofit fontScale="85000" lnSpcReduction="20000"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70055" y="4510932"/>
              <a:ext cx="598241" cy="461665"/>
            </a:xfrm>
            <a:prstGeom prst="rect">
              <a:avLst/>
            </a:prstGeom>
            <a:noFill/>
          </p:spPr>
          <p:txBody>
            <a:bodyPr wrap="none" rtlCol="0">
              <a:normAutofit fontScale="85000" lnSpcReduction="20000"/>
            </a:bodyPr>
            <a:lstStyle/>
            <a:p>
              <a:r>
                <a:rPr lang="en-US" sz="2400" dirty="0" smtClean="0"/>
                <a:t>f(x)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67727" y="6455718"/>
              <a:ext cx="2460930" cy="461665"/>
            </a:xfrm>
            <a:prstGeom prst="rect">
              <a:avLst/>
            </a:prstGeom>
            <a:noFill/>
          </p:spPr>
          <p:txBody>
            <a:bodyPr wrap="none" rtlCol="0">
              <a:normAutofit fontScale="85000" lnSpcReduction="20000"/>
            </a:bodyPr>
            <a:lstStyle/>
            <a:p>
              <a:r>
                <a:rPr lang="en-US" sz="2400" dirty="0" smtClean="0"/>
                <a:t>-2   -1    0    1     2</a:t>
              </a:r>
              <a:endParaRPr lang="en-US" sz="2400" dirty="0"/>
            </a:p>
          </p:txBody>
        </p:sp>
      </p:grpSp>
      <p:pic>
        <p:nvPicPr>
          <p:cNvPr id="2050" name="Picture 2" descr="http://tse1.mm.bing.net/th?&amp;id=JN.0xv9EASENnoNxMeC3wht5w&amp;w=300&amp;h=300&amp;c=0&amp;pid=1.9&amp;rs=0&amp;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88" y="1423602"/>
            <a:ext cx="2145598" cy="16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8240" y="160200"/>
              <a:ext cx="9563400" cy="130320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8880" y="150840"/>
                <a:ext cx="9582120" cy="1321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8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61"/>
    </mc:Choice>
    <mc:Fallback xmlns="">
      <p:transition spd="slow" advTm="45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703"/>
            <a:ext cx="10515600" cy="1325563"/>
          </a:xfrm>
        </p:spPr>
        <p:txBody>
          <a:bodyPr/>
          <a:lstStyle/>
          <a:p>
            <a:r>
              <a:rPr lang="en-US" dirty="0" smtClean="0"/>
              <a:t>The Gaussian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0226"/>
                <a:ext cx="10515600" cy="54777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𝑔𝑎𝑢𝑠𝑠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sz="3200" dirty="0" smtClean="0"/>
                  <a:t>Mean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 smtClean="0"/>
                  <a:t> – center of distribution</a:t>
                </a:r>
              </a:p>
              <a:p>
                <a:r>
                  <a:rPr lang="en-US" sz="3200" dirty="0" smtClean="0"/>
                  <a:t>Standard deviation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3200" dirty="0" smtClean="0"/>
                  <a:t> – width of distribution</a:t>
                </a:r>
              </a:p>
              <a:p>
                <a:endParaRPr lang="en-US" sz="1200" dirty="0"/>
              </a:p>
              <a:p>
                <a:r>
                  <a:rPr lang="en-US" sz="3200" dirty="0" smtClean="0"/>
                  <a:t>Which color is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200" b="1" dirty="0" smtClean="0">
                    <a:solidFill>
                      <a:schemeClr val="tx1"/>
                    </a:solidFill>
                  </a:rPr>
                  <a:t>=-2,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chemeClr val="tx1"/>
                    </a:solidFill>
                  </a:rPr>
                  <a:t>=0.5</a:t>
                </a:r>
                <a:r>
                  <a:rPr lang="en-US" sz="3200" dirty="0" smtClean="0"/>
                  <a:t>?	</a:t>
                </a:r>
              </a:p>
              <a:p>
                <a:r>
                  <a:rPr lang="en-US" sz="3200" dirty="0" smtClean="0">
                    <a:ea typeface="Cambria Math" panose="02040503050406030204" pitchFamily="18" charset="0"/>
                  </a:rPr>
                  <a:t>Which color is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200" b="1" dirty="0" smtClean="0">
                    <a:solidFill>
                      <a:schemeClr val="tx1"/>
                    </a:solidFill>
                  </a:rPr>
                  <a:t>=0,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chemeClr val="tx1"/>
                    </a:solidFill>
                  </a:rPr>
                  <a:t>=</a:t>
                </a:r>
                <a:r>
                  <a:rPr lang="en-US" sz="3200" b="1" dirty="0" smtClean="0">
                    <a:solidFill>
                      <a:schemeClr val="tx1"/>
                    </a:solidFill>
                  </a:rPr>
                  <a:t>0.2</a:t>
                </a:r>
                <a:r>
                  <a:rPr lang="en-US" sz="3200" dirty="0" smtClean="0"/>
                  <a:t>?</a:t>
                </a:r>
              </a:p>
              <a:p>
                <a:endParaRPr lang="en-US" sz="1200" dirty="0"/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0226"/>
                <a:ext cx="10515600" cy="5477774"/>
              </a:xfrm>
              <a:blipFill rotWithShape="0">
                <a:blip r:embed="rId5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upload.wikimedia.org/wikipedia/commons/thumb/7/74/Normal_Distribution_PDF.svg/360px-Normal_Distribution_PDF.sv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b="10040"/>
          <a:stretch/>
        </p:blipFill>
        <p:spPr bwMode="auto">
          <a:xfrm>
            <a:off x="6485467" y="212725"/>
            <a:ext cx="5350932" cy="33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64373" y="3494501"/>
            <a:ext cx="549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   -4    -3   -2    -1     0    1     2     3     4     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6444" y="268287"/>
            <a:ext cx="511796" cy="33554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900" dirty="0" smtClean="0"/>
              <a:t>1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0.8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0.6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0.4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0.2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</a:t>
            </a:r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804401" y="592668"/>
                <a:ext cx="1756834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401" y="592668"/>
                <a:ext cx="1756834" cy="9144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44000" y="4000680"/>
              <a:ext cx="2057760" cy="31248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34640" y="3991320"/>
                <a:ext cx="2076480" cy="331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67"/>
    </mc:Choice>
    <mc:Fallback xmlns="">
      <p:transition spd="slow" advTm="24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703"/>
            <a:ext cx="10515600" cy="1325563"/>
          </a:xfrm>
        </p:spPr>
        <p:txBody>
          <a:bodyPr/>
          <a:lstStyle/>
          <a:p>
            <a:r>
              <a:rPr lang="en-US" dirty="0" smtClean="0"/>
              <a:t>The Gaussian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0226"/>
                <a:ext cx="10515600" cy="54777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𝑔𝑎𝑢𝑠𝑠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sz="3200" dirty="0" smtClean="0"/>
                  <a:t>Mean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 smtClean="0"/>
                  <a:t> – center of distribution</a:t>
                </a:r>
              </a:p>
              <a:p>
                <a:r>
                  <a:rPr lang="en-US" sz="3200" dirty="0" smtClean="0"/>
                  <a:t>Standard deviation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3200" dirty="0" smtClean="0"/>
                  <a:t> – width of distribution</a:t>
                </a:r>
              </a:p>
              <a:p>
                <a:endParaRPr lang="en-US" dirty="0"/>
              </a:p>
              <a:p>
                <a:r>
                  <a:rPr lang="en-US" sz="3200" dirty="0" smtClean="0"/>
                  <a:t>Which color is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200" b="1" dirty="0" smtClean="0">
                    <a:solidFill>
                      <a:srgbClr val="00B050"/>
                    </a:solidFill>
                  </a:rPr>
                  <a:t>=-2,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rgbClr val="00B050"/>
                    </a:solidFill>
                  </a:rPr>
                  <a:t>=0.5</a:t>
                </a:r>
                <a:r>
                  <a:rPr lang="en-US" sz="3200" dirty="0" smtClean="0"/>
                  <a:t>?	</a:t>
                </a:r>
                <a:r>
                  <a:rPr lang="en-US" sz="3200" dirty="0" smtClean="0">
                    <a:ea typeface="Cambria Math" panose="02040503050406030204" pitchFamily="18" charset="0"/>
                  </a:rPr>
                  <a:t>Which color is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200" b="1" dirty="0" smtClean="0">
                    <a:solidFill>
                      <a:srgbClr val="0000FF"/>
                    </a:solidFill>
                  </a:rPr>
                  <a:t>=0,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0000FF"/>
                    </a:solidFill>
                  </a:rPr>
                  <a:t>=</a:t>
                </a:r>
                <a:r>
                  <a:rPr lang="en-US" sz="3200" b="1" dirty="0" smtClean="0">
                    <a:solidFill>
                      <a:srgbClr val="0000FF"/>
                    </a:solidFill>
                  </a:rPr>
                  <a:t>0.2</a:t>
                </a:r>
                <a:r>
                  <a:rPr lang="en-US" sz="3200" dirty="0" smtClean="0"/>
                  <a:t>?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0226"/>
                <a:ext cx="10515600" cy="5477774"/>
              </a:xfrm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464373" y="3494501"/>
            <a:ext cx="549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   -4    -3   -2    -1     0    1     2     3     4     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6444" y="268287"/>
            <a:ext cx="511796" cy="33554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900" dirty="0" smtClean="0"/>
              <a:t>1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0.8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0.6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0.4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0.2</a:t>
            </a:r>
          </a:p>
          <a:p>
            <a:pPr algn="r"/>
            <a:endParaRPr lang="en-US" sz="1900" dirty="0" smtClean="0"/>
          </a:p>
          <a:p>
            <a:pPr algn="r"/>
            <a:r>
              <a:rPr lang="en-US" sz="1900" dirty="0" smtClean="0"/>
              <a:t>0</a:t>
            </a:r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804401" y="592668"/>
                <a:ext cx="1756834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401" y="592668"/>
                <a:ext cx="1756834" cy="9144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2" descr="https://upload.wikimedia.org/wikipedia/commons/thumb/7/74/Normal_Distribution_PDF.svg/360px-Normal_Distribution_PDF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b="10040"/>
          <a:stretch/>
        </p:blipFill>
        <p:spPr bwMode="auto">
          <a:xfrm>
            <a:off x="6485467" y="212725"/>
            <a:ext cx="5350932" cy="33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2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Probability and </a:t>
            </a:r>
            <a:r>
              <a:rPr lang="en-US" sz="6000" b="1" dirty="0" smtClean="0">
                <a:solidFill>
                  <a:srgbClr val="FF0000"/>
                </a:solidFill>
              </a:rPr>
              <a:t>basic calculus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5"/>
    </mc:Choice>
    <mc:Fallback xmlns="">
      <p:transition spd="slow" advTm="2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Calculus: finding the slope of a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69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What is the minimum value of</a:t>
                </a:r>
                <a:r>
                  <a:rPr lang="en-US" sz="3200" dirty="0"/>
                  <a:t>: f(x)=x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-5x+6</a:t>
                </a: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/>
                  <a:t>	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Find value of x where slope is 0</a:t>
                </a:r>
                <a:endParaRPr lang="en-US" sz="3200" dirty="0">
                  <a:solidFill>
                    <a:srgbClr val="0000FF"/>
                  </a:solidFill>
                </a:endParaRPr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General rules:</a:t>
                </a:r>
                <a:r>
                  <a:rPr lang="en-US" dirty="0" smtClean="0"/>
                  <a:t>	slope of f(x):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32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320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6908"/>
              </a:xfrm>
              <a:blipFill rotWithShape="0">
                <a:blip r:embed="rId5"/>
                <a:stretch>
                  <a:fillRect l="-1507" t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upload.wikimedia.org/wikipedia/commons/thumb/a/aa/Quadratic_func.svg/180px-Quadratic_func.sv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b="10134"/>
          <a:stretch/>
        </p:blipFill>
        <p:spPr bwMode="auto">
          <a:xfrm>
            <a:off x="8188657" y="2514203"/>
            <a:ext cx="3842476" cy="29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54560" y="3314880"/>
              <a:ext cx="3017880" cy="212616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5200" y="3305520"/>
                <a:ext cx="3036600" cy="2144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8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71"/>
    </mc:Choice>
    <mc:Fallback xmlns="">
      <p:transition spd="slow" advTm="42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Calculus: finding the slope of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What is the minimum value of</a:t>
            </a:r>
            <a:r>
              <a:rPr lang="en-US" sz="3200" dirty="0"/>
              <a:t>: f(x)=x</a:t>
            </a:r>
            <a:r>
              <a:rPr lang="en-US" sz="3200" baseline="30000" dirty="0"/>
              <a:t>2</a:t>
            </a:r>
            <a:r>
              <a:rPr lang="en-US" sz="3200" dirty="0"/>
              <a:t>-5x+6</a:t>
            </a:r>
            <a:endParaRPr lang="en-US" sz="3200" dirty="0" smtClean="0"/>
          </a:p>
          <a:p>
            <a:endParaRPr lang="en-US" dirty="0" smtClean="0"/>
          </a:p>
          <a:p>
            <a:r>
              <a:rPr lang="en-US" sz="3200" dirty="0" smtClean="0"/>
              <a:t>f'(x)=</a:t>
            </a:r>
          </a:p>
          <a:p>
            <a:r>
              <a:rPr lang="en-US" sz="3200" dirty="0" smtClean="0"/>
              <a:t>What is the slope at x=5? </a:t>
            </a:r>
          </a:p>
          <a:p>
            <a:r>
              <a:rPr lang="en-US" sz="3200" dirty="0" smtClean="0"/>
              <a:t>What is the slope at x=-3? </a:t>
            </a:r>
          </a:p>
          <a:p>
            <a:endParaRPr lang="en-US" dirty="0"/>
          </a:p>
          <a:p>
            <a:r>
              <a:rPr lang="en-US" sz="3200" dirty="0" smtClean="0"/>
              <a:t>What value of x gives slope of 0?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4" name="Picture 2" descr="https://upload.wikimedia.org/wikipedia/commons/thumb/a/aa/Quadratic_func.svg/180px-Quadratic_func.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b="10767"/>
          <a:stretch/>
        </p:blipFill>
        <p:spPr bwMode="auto">
          <a:xfrm>
            <a:off x="7533564" y="2480336"/>
            <a:ext cx="3820236" cy="29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567081" y="3807725"/>
            <a:ext cx="1405719" cy="15967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533564" y="2480337"/>
            <a:ext cx="956349" cy="27906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2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71"/>
    </mc:Choice>
    <mc:Fallback xmlns="">
      <p:transition spd="slow" advTm="11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Calculus: finding the slope of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What is the minimum value of</a:t>
            </a:r>
            <a:r>
              <a:rPr lang="en-US" sz="3200" dirty="0"/>
              <a:t>: f(x)=x</a:t>
            </a:r>
            <a:r>
              <a:rPr lang="en-US" sz="3200" baseline="30000" dirty="0"/>
              <a:t>2</a:t>
            </a:r>
            <a:r>
              <a:rPr lang="en-US" sz="3200" dirty="0"/>
              <a:t>-5x+6</a:t>
            </a:r>
            <a:endParaRPr lang="en-US" sz="3200" dirty="0" smtClean="0"/>
          </a:p>
          <a:p>
            <a:endParaRPr lang="en-US" dirty="0" smtClean="0"/>
          </a:p>
          <a:p>
            <a:r>
              <a:rPr lang="en-US" sz="3200" dirty="0" smtClean="0"/>
              <a:t>f'(x)=</a:t>
            </a:r>
            <a:r>
              <a:rPr lang="en-US" sz="3200" b="1" dirty="0" smtClean="0">
                <a:solidFill>
                  <a:srgbClr val="FF0000"/>
                </a:solidFill>
              </a:rPr>
              <a:t>2x-5</a:t>
            </a:r>
            <a:endParaRPr lang="en-US" sz="3200" dirty="0" smtClean="0"/>
          </a:p>
          <a:p>
            <a:r>
              <a:rPr lang="en-US" sz="3200" dirty="0" smtClean="0"/>
              <a:t>What is the slope at x=5? </a:t>
            </a:r>
            <a:r>
              <a:rPr lang="en-US" sz="3200" b="1" dirty="0" smtClean="0">
                <a:solidFill>
                  <a:srgbClr val="FF0000"/>
                </a:solidFill>
              </a:rPr>
              <a:t>f’(5)=5</a:t>
            </a:r>
            <a:endParaRPr lang="en-US" sz="3200" dirty="0" smtClean="0"/>
          </a:p>
          <a:p>
            <a:r>
              <a:rPr lang="en-US" sz="3200" dirty="0" smtClean="0"/>
              <a:t>What is the slope at x=-3? </a:t>
            </a:r>
            <a:r>
              <a:rPr lang="en-US" sz="3200" b="1" dirty="0" smtClean="0">
                <a:solidFill>
                  <a:srgbClr val="FF0000"/>
                </a:solidFill>
              </a:rPr>
              <a:t>f’(-3)=-11</a:t>
            </a:r>
            <a:endParaRPr lang="en-US" sz="3200" dirty="0" smtClean="0"/>
          </a:p>
          <a:p>
            <a:endParaRPr lang="en-US" dirty="0"/>
          </a:p>
          <a:p>
            <a:r>
              <a:rPr lang="en-US" sz="3200" dirty="0" smtClean="0"/>
              <a:t>What value of x gives slope of 0? </a:t>
            </a:r>
            <a:r>
              <a:rPr lang="en-US" sz="3200" b="1" dirty="0" smtClean="0">
                <a:solidFill>
                  <a:srgbClr val="FF0000"/>
                </a:solidFill>
              </a:rPr>
              <a:t>x=2.5</a:t>
            </a:r>
            <a:endParaRPr lang="en-US" sz="32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4" name="Picture 2" descr="https://upload.wikimedia.org/wikipedia/commons/thumb/a/aa/Quadratic_func.svg/180px-Quadratic_func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b="10767"/>
          <a:stretch/>
        </p:blipFill>
        <p:spPr bwMode="auto">
          <a:xfrm>
            <a:off x="7533564" y="2480336"/>
            <a:ext cx="3820236" cy="29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567081" y="3807725"/>
            <a:ext cx="1405719" cy="15967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533564" y="2480337"/>
            <a:ext cx="956349" cy="27906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3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More on derivatives: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7997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	</a:t>
                </a:r>
                <a:r>
                  <a:rPr lang="en-US" sz="3200" dirty="0"/>
                  <a:t>-- w is not related to x, so derivative is 0</a:t>
                </a:r>
                <a:endParaRPr lang="en-US" sz="3200" i="1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 ∙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endParaRPr lang="en-US" sz="12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func>
                      <m:func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0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b="0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3000" b="0" dirty="0" smtClean="0"/>
              </a:p>
              <a:p>
                <a:pPr lvl="1"/>
                <a:endParaRPr lang="en-US" sz="1200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79975"/>
              </a:xfrm>
              <a:blipFill rotWithShape="0">
                <a:blip r:embed="rId5"/>
                <a:stretch>
                  <a:fillRect t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96760" y="2689920"/>
              <a:ext cx="6827760" cy="80028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7400" y="2680560"/>
                <a:ext cx="6846480" cy="819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48"/>
    </mc:Choice>
    <mc:Fallback xmlns="">
      <p:transition spd="slow" advTm="23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919949" cy="13255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arginal and conditional probabilities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3362" y="1588276"/>
                <a:ext cx="10515600" cy="476798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two </a:t>
                </a:r>
                <a:r>
                  <a:rPr lang="en-US" b="1" dirty="0"/>
                  <a:t>binary</a:t>
                </a:r>
                <a:r>
                  <a:rPr lang="en-US" dirty="0"/>
                  <a:t> random variables A and B</a:t>
                </a:r>
              </a:p>
              <a:p>
                <a:r>
                  <a:rPr lang="en-US" dirty="0" smtClean="0"/>
                  <a:t>P(A)   =   P(A,B)+P(A,B’)   =   </a:t>
                </a:r>
                <a:r>
                  <a:rPr lang="en-US" dirty="0"/>
                  <a:t>P(A=True, B=True) + P(A=True, B=False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P(B)   =   P(A,B)+P(A’,B)</a:t>
                </a:r>
              </a:p>
              <a:p>
                <a:endParaRPr lang="en-US" sz="1200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For </a:t>
                </a:r>
                <a:r>
                  <a:rPr lang="en-US" b="1" dirty="0" smtClean="0"/>
                  <a:t>marginal probability </a:t>
                </a:r>
                <a:r>
                  <a:rPr lang="en-US" dirty="0" smtClean="0"/>
                  <a:t>P(X), “marginalize” over all possible values of the other random variables </a:t>
                </a: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err="1" smtClean="0"/>
                  <a:t>Prob</a:t>
                </a:r>
                <a:r>
                  <a:rPr lang="en-US" dirty="0" smtClean="0"/>
                  <a:t>(C|I) : Probability child likes chocolate given s/he likes ice cream</a:t>
                </a:r>
              </a:p>
              <a:p>
                <a:pPr marL="0" indent="0" algn="ctr">
                  <a:buNone/>
                </a:pPr>
                <a:r>
                  <a:rPr lang="en-US" sz="3200" dirty="0" smtClean="0"/>
                  <a:t>P(C|I)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b="0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362" y="1588276"/>
                <a:ext cx="10515600" cy="4767985"/>
              </a:xfrm>
              <a:blipFill rotWithShape="0">
                <a:blip r:embed="rId2"/>
                <a:stretch>
                  <a:fillRect l="-1217" t="-2174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If the truth value of B does not affect the truth value of A, we say A and B are </a:t>
            </a:r>
            <a:r>
              <a:rPr lang="en-US" sz="3200" b="1" dirty="0" smtClean="0"/>
              <a:t>independent</a:t>
            </a:r>
            <a:r>
              <a:rPr lang="en-US" sz="3200" dirty="0"/>
              <a:t>.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P(A|B) = P(A)</a:t>
            </a:r>
          </a:p>
          <a:p>
            <a:endParaRPr lang="en-US" sz="3200" dirty="0" smtClean="0"/>
          </a:p>
          <a:p>
            <a:r>
              <a:rPr lang="en-US" sz="3200" dirty="0" smtClean="0"/>
              <a:t>P(A,B) = P(A) P(B)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21360" y="3657600"/>
              <a:ext cx="5281200" cy="142524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2000" y="3648240"/>
                <a:ext cx="5299920" cy="14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04"/>
    </mc:Choice>
    <mc:Fallback xmlns="">
      <p:transition spd="slow" advTm="34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ulti-valued 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random variable can hold more than two values, each with a given probability</a:t>
            </a:r>
          </a:p>
          <a:p>
            <a:r>
              <a:rPr lang="en-US" sz="3200" dirty="0" smtClean="0"/>
              <a:t>P(Animal=Cat)=0.5</a:t>
            </a:r>
          </a:p>
          <a:p>
            <a:r>
              <a:rPr lang="en-US" sz="3200" dirty="0" smtClean="0"/>
              <a:t>P(Animal=Dog)=0.3</a:t>
            </a:r>
          </a:p>
          <a:p>
            <a:r>
              <a:rPr lang="en-US" sz="3200" dirty="0" smtClean="0"/>
              <a:t>P(Animal=Horse)=0.1</a:t>
            </a:r>
          </a:p>
          <a:p>
            <a:r>
              <a:rPr lang="en-US" sz="3200" dirty="0" smtClean="0"/>
              <a:t>P(Animal=Cow)=0.1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40680" y="2895480"/>
              <a:ext cx="3421800" cy="51120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1320" y="2886120"/>
                <a:ext cx="3440520" cy="529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41"/>
    </mc:Choice>
    <mc:Fallback xmlns="">
      <p:transition spd="slow" advTm="12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rules: multi-valued variables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1499616"/>
                <a:ext cx="8347364" cy="4374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tx1"/>
                    </a:solidFill>
                  </a:rPr>
                  <a:t>For given random variable </a:t>
                </a:r>
                <a:r>
                  <a:rPr lang="en-US" sz="3200" i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: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P(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)</a:t>
                </a:r>
                <a:r>
                  <a:rPr lang="en-US" sz="3200" baseline="-25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= 0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32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9616"/>
                <a:ext cx="8347364" cy="4374146"/>
              </a:xfrm>
              <a:prstGeom prst="rect">
                <a:avLst/>
              </a:prstGeom>
              <a:blipFill rotWithShape="0">
                <a:blip r:embed="rId5"/>
                <a:stretch>
                  <a:fillRect l="-1899" t="-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668126" y="2470484"/>
            <a:ext cx="3818021" cy="25186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68126" y="3368842"/>
            <a:ext cx="3818021" cy="67376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935453" y="3785937"/>
            <a:ext cx="1090863" cy="120315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85564" y="2470484"/>
            <a:ext cx="439699" cy="128016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53249" y="2655779"/>
            <a:ext cx="759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cat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3086" y="2787398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dog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2406" y="3884585"/>
            <a:ext cx="123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horse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56786" y="4109343"/>
            <a:ext cx="94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cow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29544" y="1797147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animal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309401" y="5406190"/>
                <a:ext cx="48825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is a value assignment for variable </a:t>
                </a:r>
                <a:r>
                  <a:rPr lang="en-US" sz="32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endParaRPr lang="en-US" sz="32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401" y="5406190"/>
                <a:ext cx="4882599" cy="1077218"/>
              </a:xfrm>
              <a:prstGeom prst="rect">
                <a:avLst/>
              </a:prstGeom>
              <a:blipFill rotWithShape="0">
                <a:blip r:embed="rId6"/>
                <a:stretch>
                  <a:fillRect l="-3121" t="-6780" r="-624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58600" y="4389120"/>
              <a:ext cx="3467520" cy="173016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9240" y="4379760"/>
                <a:ext cx="3486240" cy="1748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4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77"/>
    </mc:Choice>
    <mc:Fallback xmlns="">
      <p:transition spd="slow" advTm="30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robability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8" y="1825625"/>
            <a:ext cx="4120188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P(G=C,H=True)</a:t>
            </a:r>
            <a:endParaRPr lang="en-US" sz="3200" dirty="0"/>
          </a:p>
          <a:p>
            <a:endParaRPr lang="en-US" sz="700" dirty="0" smtClean="0"/>
          </a:p>
          <a:p>
            <a:r>
              <a:rPr lang="en-US" sz="3200" dirty="0"/>
              <a:t>P(H=True</a:t>
            </a:r>
            <a:r>
              <a:rPr lang="en-US" sz="3200" dirty="0" smtClean="0"/>
              <a:t>)</a:t>
            </a:r>
            <a:endParaRPr lang="en-US" sz="3200" dirty="0"/>
          </a:p>
          <a:p>
            <a:endParaRPr lang="en-US" sz="700" dirty="0" smtClean="0"/>
          </a:p>
          <a:p>
            <a:r>
              <a:rPr lang="en-US" sz="3200" dirty="0" smtClean="0"/>
              <a:t>P(G=C|H=True)</a:t>
            </a:r>
          </a:p>
          <a:p>
            <a:pPr marL="0" indent="0">
              <a:buNone/>
            </a:pPr>
            <a:endParaRPr lang="en-US" sz="700" dirty="0" smtClean="0"/>
          </a:p>
          <a:p>
            <a:r>
              <a:rPr lang="en-US" sz="3200" dirty="0" smtClean="0"/>
              <a:t>P(H=</a:t>
            </a:r>
            <a:r>
              <a:rPr lang="en-US" sz="3200" dirty="0" err="1" smtClean="0"/>
              <a:t>True|G</a:t>
            </a:r>
            <a:r>
              <a:rPr lang="en-US" sz="3200" dirty="0" smtClean="0"/>
              <a:t>=C)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84030" y="1523999"/>
          <a:ext cx="6769770" cy="505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590"/>
                <a:gridCol w="2256590"/>
                <a:gridCol w="2256590"/>
              </a:tblGrid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Grade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Honor-Student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P(G,H)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1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13"/>
    </mc:Choice>
    <mc:Fallback xmlns="">
      <p:transition spd="slow" advTm="18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robability table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9308" y="1825625"/>
                <a:ext cx="412018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P(G=C,H=True)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=0.15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/>
                  <a:t>P(H=True</a:t>
                </a:r>
                <a:r>
                  <a:rPr lang="en-US" dirty="0" smtClean="0"/>
                  <a:t>)</a:t>
                </a:r>
                <a:r>
                  <a:rPr lang="en-US" b="1" dirty="0">
                    <a:solidFill>
                      <a:srgbClr val="FF0000"/>
                    </a:solidFill>
                  </a:rPr>
                  <a:t> =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0.75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P(G=C|H=True)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.15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.75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=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0.2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P(H=</a:t>
                </a:r>
                <a:r>
                  <a:rPr lang="en-US" dirty="0" err="1" smtClean="0"/>
                  <a:t>True|G</a:t>
                </a:r>
                <a:r>
                  <a:rPr lang="en-US" dirty="0" smtClean="0"/>
                  <a:t>=C)</a:t>
                </a:r>
                <a:r>
                  <a:rPr lang="en-US" dirty="0">
                    <a:solidFill>
                      <a:srgbClr val="FF000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.15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=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0.75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308" y="1825625"/>
                <a:ext cx="4120188" cy="4351338"/>
              </a:xfrm>
              <a:blipFill rotWithShape="0">
                <a:blip r:embed="rId2"/>
                <a:stretch>
                  <a:fillRect l="-2667" t="-2241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84030" y="1523999"/>
          <a:ext cx="6769770" cy="505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590"/>
                <a:gridCol w="2256590"/>
                <a:gridCol w="2256590"/>
              </a:tblGrid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Grade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Honor-Student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P(G,H)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True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7"/>
                <a:ext cx="10515600" cy="481362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8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Terminology:</a:t>
                </a:r>
              </a:p>
              <a:p>
                <a:r>
                  <a:rPr lang="en-US" sz="3200" dirty="0" smtClean="0"/>
                  <a:t>P(A|B) is the “posterior probability”</a:t>
                </a:r>
              </a:p>
              <a:p>
                <a:r>
                  <a:rPr lang="en-US" sz="3200" dirty="0"/>
                  <a:t>P(B|A) is the “likelihood”</a:t>
                </a:r>
              </a:p>
              <a:p>
                <a:r>
                  <a:rPr lang="en-US" sz="3200" dirty="0" smtClean="0"/>
                  <a:t>P(A) is the “prior probability”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r>
                  <a:rPr lang="en-US" b="1" i="1" dirty="0" smtClean="0">
                    <a:solidFill>
                      <a:srgbClr val="0000FF"/>
                    </a:solidFill>
                  </a:rPr>
                  <a:t>We will spend (much) more time with Bayes rule in following lectures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7"/>
                <a:ext cx="10515600" cy="4813629"/>
              </a:xfrm>
              <a:blipFill rotWithShape="0">
                <a:blip r:embed="rId3"/>
                <a:stretch>
                  <a:fillRect l="-1507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random variables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64"/>
                <a:ext cx="10515600" cy="55634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dirty="0" smtClean="0"/>
                  <a:t>A random variable can take on a continuous range of values</a:t>
                </a:r>
              </a:p>
              <a:p>
                <a:r>
                  <a:rPr lang="en-US" sz="3200" dirty="0" smtClean="0"/>
                  <a:t>From 0 to 1</a:t>
                </a:r>
              </a:p>
              <a:p>
                <a:r>
                  <a:rPr lang="en-US" sz="3200" dirty="0" smtClean="0"/>
                  <a:t>From 0 to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From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3200" dirty="0" smtClean="0"/>
                  <a:t> to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 smtClean="0"/>
              </a:p>
              <a:p>
                <a:endParaRPr lang="en-US" sz="1200" dirty="0"/>
              </a:p>
              <a:p>
                <a:pPr marL="0" indent="0">
                  <a:buNone/>
                </a:pPr>
                <a:r>
                  <a:rPr lang="en-US" sz="3200" dirty="0" smtClean="0"/>
                  <a:t>Probability expressed through a </a:t>
                </a:r>
                <a:br>
                  <a:rPr lang="en-US" sz="3200" dirty="0" smtClean="0"/>
                </a:br>
                <a:r>
                  <a:rPr lang="en-US" sz="3200" dirty="0" smtClean="0"/>
                  <a:t>         “probability density function” </a:t>
                </a:r>
                <a:r>
                  <a:rPr lang="en-US" sz="3200" b="1" dirty="0" smtClean="0"/>
                  <a:t>f(x)</a:t>
                </a:r>
              </a:p>
              <a:p>
                <a:pPr marL="0" indent="0">
                  <a:buNone/>
                </a:pPr>
                <a:r>
                  <a:rPr lang="en-US" b="0" dirty="0" smtClean="0"/>
                  <a:t>	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64"/>
                <a:ext cx="10515600" cy="5563449"/>
              </a:xfrm>
              <a:blipFill rotWithShape="0">
                <a:blip r:embed="rId5"/>
                <a:stretch>
                  <a:fillRect l="-1507" t="-2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8260484" y="4510932"/>
            <a:ext cx="3124514" cy="2406451"/>
            <a:chOff x="8260484" y="4510932"/>
            <a:chExt cx="3124514" cy="2406451"/>
          </a:xfrm>
        </p:grpSpPr>
        <p:pic>
          <p:nvPicPr>
            <p:cNvPr id="1026" name="Picture 2" descr="http://tse1.mm.bing.net/th?&amp;id=JN.9TcqI1q3JuLUGp0hZnSFJQ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484" y="4650869"/>
              <a:ext cx="2963725" cy="212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067282" y="6270459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70055" y="4510932"/>
              <a:ext cx="598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f(x)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67727" y="6455718"/>
              <a:ext cx="2460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-2    -1     0     1     2</a:t>
              </a:r>
              <a:endParaRPr lang="en-US" sz="24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3080" y="266760"/>
              <a:ext cx="2827080" cy="597456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3720" y="257400"/>
                <a:ext cx="2845800" cy="5993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8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51"/>
    </mc:Choice>
    <mc:Fallback xmlns="">
      <p:transition spd="slow" advTm="24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3|65.3|63.1|94.1|61.6|4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|3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50.9|6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3|46.7|9.6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|63.7|9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17.3|67.9|29.3|2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|49.1|162.2|3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2.5|13.1|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611</Words>
  <Application>Microsoft Office PowerPoint</Application>
  <PresentationFormat>Widescreen</PresentationFormat>
  <Paragraphs>260</Paragraphs>
  <Slides>17</Slides>
  <Notes>1</Notes>
  <HiddenSlides>5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Marginal and conditional  probabilities</vt:lpstr>
      <vt:lpstr>Marginal and conditional probabilities</vt:lpstr>
      <vt:lpstr>Independence</vt:lpstr>
      <vt:lpstr>Multi-valued random variables</vt:lpstr>
      <vt:lpstr>Probability rules: multi-valued variables</vt:lpstr>
      <vt:lpstr>Probability table</vt:lpstr>
      <vt:lpstr>Probability table</vt:lpstr>
      <vt:lpstr>Bayes rule</vt:lpstr>
      <vt:lpstr>Continuous random variables</vt:lpstr>
      <vt:lpstr>Common probability distributions</vt:lpstr>
      <vt:lpstr>The Gaussian function</vt:lpstr>
      <vt:lpstr>The Gaussian function</vt:lpstr>
      <vt:lpstr>Probability and basic calculus</vt:lpstr>
      <vt:lpstr>Calculus: finding the slope of a function</vt:lpstr>
      <vt:lpstr>Calculus: finding the slope of a function</vt:lpstr>
      <vt:lpstr>Calculus: finding the slope of a function</vt:lpstr>
      <vt:lpstr>More on derivatives: d/dx f(x)= f^′ (x)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Marginal and conditional  probabilities</dc:title>
  <dc:creator>ddleeds</dc:creator>
  <cp:lastModifiedBy>ddleeds</cp:lastModifiedBy>
  <cp:revision>6</cp:revision>
  <dcterms:created xsi:type="dcterms:W3CDTF">2017-09-06T02:41:32Z</dcterms:created>
  <dcterms:modified xsi:type="dcterms:W3CDTF">2017-09-06T04:12:26Z</dcterms:modified>
</cp:coreProperties>
</file>