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ink/inkAction4.xml" ContentType="application/vnd.ms-office.inkAction+xml"/>
  <Override PartName="/ppt/tags/tag5.xml" ContentType="application/vnd.openxmlformats-officedocument.presentationml.tags+xml"/>
  <Override PartName="/ppt/ink/inkAction5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</p:sldIdLst>
  <p:sldSz cx="12192000" cy="6858000"/>
  <p:notesSz cx="9369425" cy="7077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7174" y="0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7BD3729F-6A4D-4C4B-9027-20D78F0C683C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21994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7174" y="6721994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413BD223-0785-4B1F-937F-56B8A350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29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51:45.97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22283">
    <iact:property name="dataType"/>
    <iact:actionData xml:id="d0">
      <inkml:trace xmlns:inkml="http://www.w3.org/2003/InkML" xml:id="stk0" contextRef="#ctx0" brushRef="#br0">28554 9165 0,'-21'0'145,"-1"0"-117,1 0-8,-21 0-1,21 0 1,0 0-11,-1 0 2,1 0-3,0 0 16,0 0-14,21 21 222,0 1-221,0-1 3,0 0-4,21-21 1,-21 21-1,0 0-1,0 0 3,0 1 8,0 20-4,0-21 3,0 21-8,0-20-2,0-1 4,0 0-6,0 21 5,0-21-5,0 22 6,0-22-2,0 0-7,0 0 7,0 0 7,0 1 2,0-1-11,0 0 11,0 0 2,-21-21-15,21 21 3,0 0 12,0 1-15,0-1 21,0 0-5,0 0-3,0 0-10,0 0 35,21-21 202,0 0-232,0 0 10,1 0-21,-1 0 11,0 0 0</inkml:trace>
    </iact:actionData>
  </iact:action>
  <iact:action type="add" startTime="124847">
    <iact:property name="dataType"/>
    <iact:actionData xml:id="d1">
      <inkml:trace xmlns:inkml="http://www.w3.org/2003/InkML" xml:id="stk1" contextRef="#ctx0" brushRef="#br0">29083 9229 0,'-21'0'96,"0"0"-70,-1 0-4,1 0-7,0 0 10,0 0-7,0 0 16,0 0-33,-1 0 3,1 0 18,0 0-6,0 0 4,21 21 0,0 0 106,0 0-107,21-21 5,-21 21-6,21 1 11,-21-1-3,0 0-7,0 0 4,0 0-16,0 22 11,0-22 2,0 0 1,0 0-12,21-21 116,1 0-56,-1 0-45,0 0-19,0 21 15,0-21-1,0 0-3,1 21-11,-1 1 29,0-22-30,-21 21 13,21 0 7,-21 0 2,0 0 28,0 0-30,0 1-5,-21 20-9,21 0 9,-21-42-9,21 21-1,-21 1 1,-1-1 0,1-21 3,21 21-2,-42-21-6,42 21 8,-21 0-6,0-21 22,-1 0-10,1 0 19</inkml:trace>
    </iact:actionData>
  </iact:action>
  <iact:action type="add" startTime="127389">
    <iact:property name="dataType"/>
    <iact:actionData xml:id="d2">
      <inkml:trace xmlns:inkml="http://www.w3.org/2003/InkML" xml:id="stk2" contextRef="#ctx0" brushRef="#br0">30184 9271 0,'21'0'102,"0"0"-97,21-21 4,-21 21 0,1 0 1,-1 0 4,21 0-5,-21 0-3,0 0 13,1 0-9,-1 0 4,-21 21 215,0 0-207,0 0-12,0 1 0,0 20 0,-21 21 0,21 1-4,-22-22 3,1-21 1,21 22 3,-21-1-6,0-21 3,0 22 3,21 20-4,-21-42-3,21 0 4,-22 22-1,22-1 1,-21 0 3,0-20-2,21-1-5</inkml:trace>
    </iact:actionData>
  </iact:action>
  <iact:action type="add" startTime="129050">
    <iact:property name="dataType"/>
    <iact:actionData xml:id="d3">
      <inkml:trace xmlns:inkml="http://www.w3.org/2003/InkML" xml:id="stk3" contextRef="#ctx0" brushRef="#br0">30226 9610 0,'21'0'58,"21"0"-38,-20 0-7,20 0 2,0 0-5,-21 0 3,1 0-6,20 0 3,-21 0-1,0 0 11,0 0-11,1 0 10</inkml:trace>
    </iact:actionData>
  </iact:action>
  <iact:action type="add" startTime="130312">
    <iact:property name="dataType"/>
    <iact:actionData xml:id="d4">
      <inkml:trace xmlns:inkml="http://www.w3.org/2003/InkML" xml:id="stk4" contextRef="#ctx0" brushRef="#br0">31877 9144 0,'21'0'28,"21"0"-8,-20 0 5,-22 21 21,0 0-13,0 1-32,0-1 18,0 0-8,-22-21-1,22 42-1,-21-42 2,21 21 8,-21-21-5,21 22 0,-21-22 2,-21 21-2,20 0-4,-20 0 5,21 21-11,0 1 6,0-1 0,-22-21-1,43 22 5,-21-22-9,0 21 8,21-21-6,0 0 16,0 1-16,0-1 79,21 0-66,-21 0 13,21-21-12,0 0 14,1 0-18,-1 0 12,0 0-7,0-21-2,0 0 6,0 21-1,1 0-21,-1 0 26,-21-21 0,0-1-22,0 1 21,0 0 0,0 0-10,0 0-7,0 0-3,-21-22 11,-1 43-9,22-42 9,-21 21-19,0 0 18,-21-1-18,21 1 5,-1 21 8,1-21 5,0 21-18,21-21 17,-21 0-13,0 0 31,21-1-23,0 1 6,0 0-8,0 0 8,0 0 0,0 0 1,0-1-11,0 1 0,0 0 11,0 0-10,21 21 3,21 0 13,-21 0-5,22 0-14,-43-21 6,21 21-6,0 0 12,0 0-8,-21 21 69</inkml:trace>
    </iact:actionData>
  </iact:action>
  <iact:action type="add" startTime="132458">
    <iact:property name="dataType"/>
    <iact:actionData xml:id="d5">
      <inkml:trace xmlns:inkml="http://www.w3.org/2003/InkML" xml:id="stk5" contextRef="#ctx0" brushRef="#br0">32152 9059 0,'21'0'58,"0"0"-38,1 0-11,-1 0 20,-21 22 224,0-1-244,0 0 10,0 42-9,0-41-1,0 20 8,0 0-14,0-21 13,0 22-12,0-22 5,0 0 10,0 0-9,0 0 0,0 1 3,0-1-3,0 21-4,0 0 3,0 1 1,0-22 3,0 21-6,0 1 2,0-22 20,0 0 93,0 0-58,0 0-35,0 0 106,-21-21-105,-1 0-11,1 0 1,0 0 1</inkml:trace>
    </iact:actionData>
  </iact:action>
  <iact:action type="add" startTime="134740">
    <iact:property name="dataType"/>
    <iact:actionData xml:id="d6">
      <inkml:trace xmlns:inkml="http://www.w3.org/2003/InkML" xml:id="stk6" contextRef="#ctx0" brushRef="#br0">29845 10520 0,'21'0'61,"-21"21"-45,21 0 15,0-21-14,1 21 22,-1-21-10,-21 22-19,21-1 9,0 0-9,0 0 9,-21 21-6,21-20-3,1-1-4,-22 0 4,21 0 9,0 0 0,0-21 1,0 0 20</inkml:trace>
    </iact:actionData>
  </iact:action>
  <iact:action type="add" startTime="136535">
    <iact:property name="dataType"/>
    <iact:actionData xml:id="d7">
      <inkml:trace xmlns:inkml="http://www.w3.org/2003/InkML" xml:id="stk7" contextRef="#ctx0" brushRef="#br0">29697 10541 0,'0'-21'121,"21"21"-90,-21-21-25,21 21 10,-21-21-7,21 21 12,0 0-20,1-22 26,-1 1 16,0 21-19,0 0-14,0 0 50,0 0 94,-21-21-140,22 21 11,-1 0-15,0 0 19,0 0-10,21 0 13,-20 0-11,-22 21-15,0 0 32</inkml:trace>
    </iact:actionData>
  </iact:action>
  <iact:action type="add" startTime="138011">
    <iact:property name="dataType"/>
    <iact:actionData xml:id="d8">
      <inkml:trace xmlns:inkml="http://www.w3.org/2003/InkML" xml:id="stk8" contextRef="#ctx0" brushRef="#br0">30289 10626 0,'22'0'103,"-1"0"-86,0 0 2,0 0-13,0 0 8,0 0 1,1 0 10,-1 0-20,0 0 29,-21 21 20,0 0-6,0 0-39,0 0 21,0 1 3,-21-1-19,0 0 1,-1 0 0,22 0 16,-21-21-25,21 21 4,0 1 19,-21-1-8,0-21 10,21 21-14,-21-21 2,0 0 20,42 0 61,-21-21-84,21 21-6,0 0 4,0 0 11,0 0-5,1 21 13,-1-21-27,-21 21 13,0 0 10,0 0-18,0 1-3,0 20 11,0-21 1,0 0-10,0 0-1,0 1 10,-21-22-9,-1 21 10,22 0-7,-42 0-3,42 21-4,-42-42 4,42 22-1,-21-1 2,-1-21 7,1 0-8,21-21 48,0-22-46</inkml:trace>
    </iact:actionData>
  </iact:action>
  <iact:action type="add" startTime="140068">
    <iact:property name="dataType"/>
    <iact:actionData xml:id="d9">
      <inkml:trace xmlns:inkml="http://www.w3.org/2003/InkML" xml:id="stk9" contextRef="#ctx0" brushRef="#br0">30840 11091 0,'21'0'41,"0"0"-24,-21-21 6,21 21-17,0 0 14,-21-21 48,0-21-21,-21 21-35,0-1 16,0 1-7,0 21 3,0 0-20,-1 0 6,1 0 10,0 0-1,0 0-10,21 21 5,-21 1-8,0-1 5,21 0 3,0 0 4,0 0-3,0 0-2,0 1 22,21-22 4,-21 21-29,21-21 47,0 0-36,21 21-1,-20-21 0,-1 21 0,0-21-19,0 0 18,0 0-18,0 0 17,-21 21-11,22-21 7</inkml:trace>
    </iact:actionData>
  </iact:action>
  <iact:action type="add" startTime="141622">
    <iact:property name="dataType"/>
    <iact:actionData xml:id="d10">
      <inkml:trace xmlns:inkml="http://www.w3.org/2003/InkML" xml:id="stk10" contextRef="#ctx0" brushRef="#br0">31200 10583 0,'0'22'29,"0"-1"-20,0 0 5,0 42-4,0-41-4,0 20 3,0 0 1,0 1-1,0-1 1,0 0-1,0 1 1,0-22 4,0 21-4,21 22-3,-21-1 1,0-21 2,0 22 3,0-1-7,0-41 3,21-1 1,-21 0 0,0-63 42</inkml:trace>
    </iact:actionData>
  </iact:action>
  <iact:action type="add" startTime="142719">
    <iact:property name="dataType"/>
    <iact:actionData xml:id="d11">
      <inkml:trace xmlns:inkml="http://www.w3.org/2003/InkML" xml:id="stk11" contextRef="#ctx0" brushRef="#br0">31305 11113 0,'22'0'38,"-1"0"-13,0 0-20,0-22 5,0 22 4,0 0 0,1-21 0,-1 0-8,0 21 8,0 0-9,0-21 9,0 21 11,1 0-6,-22-21 20,0 0-5,-22 21 6,1 0-36,-21-22 19,21 22-18,0 0 15,-1 0-7,-20 0 4,21 0 13,21 22-12,-21-1 1,21 0-9,0 0 19,0 0 0,0 0 14,21-21-15,0 0-9,0 0-11,-21 22 1,21-22 2,1 21 7,-22 0-9,42 0 0,-21 0 1,0 0 0,0-21 2,22 43-4,-22-43 2,0 0 1,0 21-3,22-21 14,-43-21 43</inkml:trace>
    </iact:actionData>
  </iact:action>
  <iact:action type="add" startTime="144409">
    <iact:property name="dataType"/>
    <iact:actionData xml:id="d12">
      <inkml:trace xmlns:inkml="http://www.w3.org/2003/InkML" xml:id="stk12" contextRef="#ctx0" brushRef="#br0">31813 10964 0,'0'22'62,"0"-1"-48,0 0 5,0 0 0,0 0-5,0 0-8,0 1 28,0-1 254,0 0-241,22-21-38,-22 21 11,0-42 116,0 0-126,0-22 9,0 22 1,0 0-11,21 0 14,-21 0-12,21 21 43,0 0-16,0 0-19,0 0 13,-21 21-14,22-21 3,-22 21-20,0 0 15,0 0-6,0 1 3,0-1 8,0 0-6,0-42 81,0-22-87,0 22 12,0 0-12,0 0 2,0 0 27,21 21-18,0 0-11,0 0 10,21 0 0,-20 21 1,-22 0-10,21-21-1,-21 21 1,21 0 13,-21 22-17,21-43 4,-21 21 0,21 0 13,-21 0-4,0-42 35</inkml:trace>
    </iact:actionData>
  </iact:action>
  <iact:action type="add" startTime="146855">
    <iact:property name="dataType"/>
    <iact:actionData xml:id="d13">
      <inkml:trace xmlns:inkml="http://www.w3.org/2003/InkML" xml:id="stk13" contextRef="#ctx0" brushRef="#br0">30607 11726 0,'0'22'106,"0"-1"-87,0 0-9,21 0 10,0 0-8,-21 0-5,21-21 3,-21 22 0,0 20-1,22-42 1,-22 21-1,0 0 2,21 0-2,-21 1 10,21-22 58,-21-22-76,0 1 10,0 0 1,0 0 8,0 0 0,0 0-3,21-1 3,-21 1 1,0 0 23</inkml:trace>
    </iact:actionData>
  </iact:action>
  <iact:action type="add" startTime="148301">
    <iact:property name="dataType"/>
    <iact:actionData xml:id="d14">
      <inkml:trace xmlns:inkml="http://www.w3.org/2003/InkML" xml:id="stk14" contextRef="#ctx0" brushRef="#br0">30946 11875 0,'21'0'96,"0"0"-76,0 0-6,0 0-5,0 0-3,1 0 3,-1 0 1,0 0 0,0 0 9,0-22 1,0 22-11,-21-21 49,22 21-43,-22-21 82,0 0-49,-22 21-33,1 0-1,21-21-8,-21 21 3,0 0 11,0 0 10,0 21-21,-1 0 21,1-21-11,0 21-10,0-21 5,0 0 2,21 21-8,0 1 41,0-1 24,0 0-30,21-21-9,0 0-29,-21 21 5,21 0 14,-21 0-14,21 1-1,1-1-1,-1-21-1,0 21 3,0-21 3,0 21-7,0 0 7,22-21-7,-22 0 13</inkml:trace>
    </iact:actionData>
  </iact:action>
  <iact:action type="add" startTime="150417">
    <iact:property name="dataType"/>
    <iact:actionData xml:id="d15">
      <inkml:trace xmlns:inkml="http://www.w3.org/2003/InkML" xml:id="stk15" contextRef="#ctx0" brushRef="#br0">31581 11748 0,'-22'0'117,"1"0"-85,0 0 4,0 21 2,0-21-19,0 0 5,21 21-19,-22-21 5,22 21-1,-21 0 1,0 0 9,0-21-5,21 22-8,0-1 32,-21 0-37,21 0 22,-21 0-2,21 0 2,0 1 10,21-22 71,-21 21-85,21-21-10,0 0 2,0 0 22,-21 21-28,21-21 14,1 0 6,-1 0-11,0 0 9,0 0 13,0 0-13</inkml:trace>
    </iact:actionData>
  </iact:action>
  <iact:action type="add" startTime="160224">
    <iact:property name="dataType"/>
    <iact:actionData xml:id="d16">
      <inkml:trace xmlns:inkml="http://www.w3.org/2003/InkML" xml:id="stk16" contextRef="#ctx0" brushRef="#br0">5884 12129 0,'43'0'96,"-22"0"-77,0 0 2,21 0-1,-21 0-2,1 0 1,-1 0-10,0 0 10,0 0 14</inkml:trace>
    </iact:actionData>
  </iact:action>
  <iact:action type="add" startTime="162165">
    <iact:property name="dataType"/>
    <iact:actionData xml:id="d17">
      <inkml:trace xmlns:inkml="http://www.w3.org/2003/InkML" xml:id="stk17" contextRef="#ctx0" brushRef="#br0">9123 12192 0,'21'0'48,"0"0"-29,0 0 0,0 0-9,1 0 9,20-21-18,0 21 18,-21 0-18,1-21 8,20 21 3,-21 0 7,21 0-12</inkml:trace>
    </iact:actionData>
  </iact:action>
  <iact:action type="add" startTime="163970">
    <iact:property name="dataType"/>
    <iact:actionData xml:id="d18">
      <inkml:trace xmlns:inkml="http://www.w3.org/2003/InkML" xml:id="stk18" contextRef="#ctx0" brushRef="#br0">6054 12446 0,'0'21'77,"0"0"-19,21-21-39,0 22 4,0-22 3,-21 21-15,21 0 6,0-21-15,1 21 19,-1-21-14,-21 21 3,21 0 0,0 1 3,-21-1 3,21 0-6,-21 0 12</inkml:trace>
    </iact:actionData>
  </iact:action>
  <iact:action type="add" startTime="165165">
    <iact:property name="dataType"/>
    <iact:actionData xml:id="d19">
      <inkml:trace xmlns:inkml="http://www.w3.org/2003/InkML" xml:id="stk19" contextRef="#ctx0" brushRef="#br0">5948 12594 0,'0'0'0,"0"-21"144,0 0-115,0 0 1,21 21 9,-21-21-2,0-1-27,21 22 10,-21-21-1,0 0 30,21 21-5,0 0 140,1 0-165,-1 0 6,0 0-5,21 0 7,-21 0-17,1 0 9,-1 0-8,0 0 9,-21 21 28</inkml:trace>
    </iact:actionData>
  </iact:action>
  <iact:action type="add" startTime="166756">
    <iact:property name="dataType"/>
    <iact:actionData xml:id="d20">
      <inkml:trace xmlns:inkml="http://www.w3.org/2003/InkML" xml:id="stk20" contextRef="#ctx0" brushRef="#br0">6329 12615 0,'0'64'136,"0"-22"-125,0-21-3,0 1 5,0-1 5,0 0-1,0 0 22,0-42 77,0 0-106,0 0 8,0-1-17,0-20 16,0 21-15,0 0 21,0 0-16,21 21 65,0 0-18,0 0 5,0 0-31,-21 21 31,22-21-46,-22 21-6,0 0 11,0 0 2,0 0 0,0 1-7,0-1 18,21-21-23,-21 21 6,0 0 73,0 0-68,0 0 14</inkml:trace>
    </iact:actionData>
  </iact:action>
  <iact:action type="add" startTime="168493">
    <iact:property name="dataType"/>
    <iact:actionData xml:id="d21">
      <inkml:trace xmlns:inkml="http://www.w3.org/2003/InkML" xml:id="stk21" contextRef="#ctx0" brushRef="#br0">6689 12764 0,'-22'0'38,"1"0"-14,0 0-9,0 0 15,42 0 173,0 0-163,0 0-8,1 0-16,-1 0 12,0 0 2,0 0-10,0 0-11,-21-22 101,0 1-85,0 0-15,-21 21 12,21-21-4,-21 21-9,0 0 13,0 0-2,-1-21-13,1 21 31,0 0 5,21 21-22,0 0-7,0 0 5,0 0 10,0 1 10,0-1 10,21 0-29,0-21 18,1 0-19,-1 0 0,0 0 1,-21 21-11,21-21 1,0 0 5</inkml:trace>
    </iact:actionData>
  </iact:action>
  <iact:action type="add" startTime="170494">
    <iact:property name="dataType"/>
    <iact:actionData xml:id="d22">
      <inkml:trace xmlns:inkml="http://www.w3.org/2003/InkML" xml:id="stk22" contextRef="#ctx0" brushRef="#br0">6858 12658 0,'0'0'1,"0"21"48,0 0-41,0 0 20,0 0-19,0 1 6,21-1 4,-21 0-5,21 0-3,-21 0 8,21 0-3,-21 1 7,0-1-13,22-21 58,-22-21-7,0-1-54,0-41 9,0 21-13,0 20 8,0 1-2,0-21 1,0 21 18,21 21 5,0 0 1,-21 21 93,0 0-117,0 0 14,0 0-9,0 1 0,0-1-7,0 0 12,0 0-5,21-21-6,-21 21 21,21-21-1,-21 21-10,21-21 10,1 0 11,-22-21 47,0 0-72,0 0-12,0 0 13,0 0-12,21 21 6,-21-43-1,0 22 14,0 0 41</inkml:trace>
    </iact:actionData>
  </iact:action>
  <iact:action type="add" startTime="172474">
    <iact:property name="dataType"/>
    <iact:actionData xml:id="d23">
      <inkml:trace xmlns:inkml="http://www.w3.org/2003/InkML" xml:id="stk23" contextRef="#ctx0" brushRef="#br0">7599 12658 0,'0'21'58,"0"0"-38,0 21-11,0 1 10,0-22 1,0 0-6,0 0-3,0 0-3,0 1 10,0-44 250,0 1-258,0 0 6,0 0-10,0 0 7,0 0-10,0-22 17,0 22 22,21 21-26,0 0 23,0 0-30,0 0 25,1 0-9,-1 0-3,0 0-15,0 0 13,0 0 24,-42 0 18</inkml:trace>
    </iact:actionData>
  </iact:action>
  <iact:action type="add" startTime="173988">
    <iact:property name="dataType"/>
    <iact:actionData xml:id="d24">
      <inkml:trace xmlns:inkml="http://www.w3.org/2003/InkML" xml:id="stk24" contextRef="#ctx0" brushRef="#br0">7959 12700 0,'21'0'48,"0"0"-38,0 0 10,-21 21-1,21-21-6,-21 21-7,0 1 3,21-22 7,-21 21-12,22-21 9,-22 21 2,0 0 14,0 0-7,0 0 29,0 1 2,-22-22-33,1 0-1,0 0 10,0 0-9,0 0-8,0 0 4,-1 0-5,1 0 12,0 0-18,0 0 44,21-22-40,0 1 12,0 0-6,0 0-2,21 21-3,0-21 5,0 21 0,1 0 10</inkml:trace>
    </iact:actionData>
  </iact:action>
  <iact:action type="add" startTime="175601">
    <iact:property name="dataType"/>
    <iact:actionData xml:id="d25">
      <inkml:trace xmlns:inkml="http://www.w3.org/2003/InkML" xml:id="stk25" contextRef="#ctx0" brushRef="#br0">8255 12679 0,'0'21'66,"0"21"-46,0-20 1,0 20-14,0-21 3,0 0 0,0 0 3,0 1-7,0-1 9,0 0-1,21 0 26,0-21-21,0 0 97,-21-42-68,0 21-25,0-1-14,22 1 18,-22 0-6,21 21 16,-21-21-28,0 42 200,0 0-194,0 0 16,0 1-4,0-1 3,21 0-2,0-21 15,-21 21-18,21-21-13,0 0 74,-21-21-29,0 0-37,0 0 10,22 21-21,-22-22 4,0 1 3,0 0-6,21 0 9,-21 0 10,0 0-10,0-1 15,0 44 48</inkml:trace>
    </iact:actionData>
  </iact:action>
  <iact:action type="add" startTime="177745">
    <iact:property name="dataType"/>
    <iact:actionData xml:id="d26">
      <inkml:trace xmlns:inkml="http://www.w3.org/2003/InkML" xml:id="stk26" contextRef="#ctx0" brushRef="#br0">8763 12764 0,'21'0'124,"0"-22"-104,0 22-6,1-21-4,20 0 9,-21 0-13,0-21 3,22-1 10,-43 22 1,21-21-6,21-1 1,-42 22-4,21 0-2,0 0 10,1 21-8,-22-21 1,21 21-6,0 0 43,-21-21-11,-21 21 184,0 0-212,-1 0 1,1 0 21,0 0-11,0 0-20,0 0 4,0 0 29,42 0 174,0 0-198,0 0 9,0 0 20,0 0 0,1 0-20,-1 0 20,0 0 3,-21 21 2,0 0-33,0 21 8,0-21 1,0 1-1,0-1 0,0 0 10,21-21-10,-21 21 5,0 0-19,0 0 30,21-21-31</inkml:trace>
    </iact:actionData>
  </iact:action>
  <iact:action type="add" startTime="181754">
    <iact:property name="dataType"/>
    <iact:actionData xml:id="d27">
      <inkml:trace xmlns:inkml="http://www.w3.org/2003/InkML" xml:id="stk27" contextRef="#ctx0" brushRef="#br0">14224 12107 0,'21'0'29,"21"0"-17,1 0-5,20 0 2,-20 0 1,-1 0 0,0 0 2,1 0-5,20 0 6,1 0-4,-1 0-2,1 0 3,-1 0-1,1 0 1,-1 0 0,1 0 0,-1 0 0,-21 0 0,22-21-1,-22 21 2,1 0-3,-1 0 3,-21 0-2,0 0 0,0 0 1,1 0-1</inkml:trace>
    </iact:actionData>
  </iact:action>
  <iact:action type="add" startTime="183491">
    <iact:property name="dataType"/>
    <iact:actionData xml:id="d28">
      <inkml:trace xmlns:inkml="http://www.w3.org/2003/InkML" xml:id="stk28" contextRef="#ctx0" brushRef="#br0">17399 12129 0,'21'-22'57,"21"22"-47,43 0 0,-43-21-1,22 21 1,-1 0 4,1 0-4,-1 0-5,1-21 5,-22 0 4,22 21-9,-1 0 5,-20 0-1,-1 0 1,0 0-1,1 0 2,-1 0 4,0 0-11,-21 0 12,22 0-13,-1 0 12,0 0-11,-20 0 6,20 0 1,-21 0-3,21-21 2,-20 21 1,-1 0-2,0 0 0,0 0 5,0 0-8,-21-21 4,21 21 2,22 0 5,-22 0 13,0 0 20</inkml:trace>
    </iact:actionData>
  </iact:action>
  <iact:action type="add" startTime="189898">
    <iact:property name="dataType"/>
    <iact:actionData xml:id="d29">
      <inkml:trace xmlns:inkml="http://www.w3.org/2003/InkML" xml:id="stk29" contextRef="#ctx0" brushRef="#br0">3133 11028 0,'42'0'95,"-21"0"-93,21 0 18,1 0-10,-22-21 3,0 21-8,21 0 10,-20-21-5,20 21-5,-21 0 4,43-22 1,-43 22 0,21 0 2,0-21-5,1 21 3,-22 0 0,0 0 0,0 0-1,0 0 10,-21 21 10,0 1-9,0-1-10,0 0 27,0-42 14,0 0-33,0-1 9,22 22-25,-1-21 7,0 0 1,21 21 2,1-21-2,-22 21 9,42-21-18,-20 21 7,-22 0 3,21 0-3,0 0 5,-20 0 2,-1 0-4,0 0 124,0 0-125,0 0-1,0 0 2,1 0-2,20 0 0,-21 0 1,0 0 0,22 0 0,-22 0 0,21 0 8,-21 0 22,-21-21 9,21-1-40,1 22 11,-1 0-5,0 0 8,-21 22-4,42-1 2,-21 0 3,1-21-5,-22 21-14,21-21 15,0 0-11,-21-21 38,21 21-27,0 0-1,0 0 1,1 0 0,-1 0-7,-21 21 3,21 0-6,0-21 68,21 0-50,-20 0-18,-1 0 0,21 0 0,0 21 7,-20 1-15,-1-22 8,21 0-1,-21 21 10,0 0-18,22-21 9,-22 0 0,0 0-2,21 0 4,-20 0 7,20 0-10,-21 0 3,0 0-4,0 0 4,1 0 7,-1 21-18,0-21 15,0 0 3</inkml:trace>
    </iact:actionData>
  </iact:action>
  <iact:action type="add" startTime="195072">
    <iact:property name="dataType"/>
    <iact:actionData xml:id="d30">
      <inkml:trace xmlns:inkml="http://www.w3.org/2003/InkML" xml:id="stk30" contextRef="#ctx0" brushRef="#br0">3535 11875 0,'0'127'144,"0"-106"-125,-21-21-5,21 21 1,0 0 14,-22-21-6,22 21 6,-21-21-19,21 21 16,-21-21-7,0 0 45,21 22-60</inkml:trace>
    </iact:actionData>
  </iact:action>
  <iact:action type="add" startTime="197061">
    <iact:property name="dataType"/>
    <iact:actionData xml:id="d31">
      <inkml:trace xmlns:inkml="http://www.w3.org/2003/InkML" xml:id="stk31" contextRef="#ctx0" brushRef="#br0">4805 11811 0,'0'21'184,"0"0"-94,0 22-59,-21-22-12,-1 21-3,22-21 8,-21 1-20,21-1 11,0 0 4,-21-21-9,21 21-5,-21-21 8,21 21 13,-21-21-7,21 21 1,-21-21-1,21 22 9</inkml:trace>
    </iact:actionData>
  </iact:action>
  <iact:action type="add" startTime="241993">
    <iact:property name="dataType"/>
    <iact:actionData xml:id="d32">
      <inkml:trace xmlns:inkml="http://www.w3.org/2003/InkML" xml:id="stk32" contextRef="#ctx0" brushRef="#br0">31263 13462 0,'-21'0'91,"0"0"-80,0 0-8,-1 0 7,-20 0-1,21 0 4,0 0-3,-22 0-4,22 0 17,0 0-14,0 0 1,0 0 9,21 21-8,0 0 72,0 1-22,0-1-49,21-21-4,-21 21-1,0 0 6,0 0-6,21 0 12,-21 1-9,0 20 12,0-21-15,0 0 3,0 0-1,0 1 11,0-1 1,0 0-11,0 0 7,0 0 2,0 0 2,0 1-12,0-1 11,0 0 1,0 0-3,0 0-10,21 0 57,-21 1-21,0-1-26,0 0 2,0 0-1,0 0 31,21-21 65,1 0-77,-1 0-18,0 0-11,0 0 5,0 0-8,22 0 3,-22 0 1,0 0 10,0 0-10</inkml:trace>
    </iact:actionData>
  </iact:action>
  <iact:action type="add" startTime="244060">
    <iact:property name="dataType"/>
    <iact:actionData xml:id="d33">
      <inkml:trace xmlns:inkml="http://www.w3.org/2003/InkML" xml:id="stk33" contextRef="#ctx0" brushRef="#br0">31538 13462 0,'-21'0'118,"0"21"-110,0-21 3,0 21 12,-1-21-6,1 22-10,0-22 13,0 0 0,21 21 12,-21-21-31,0 0 4,21 21 29,0 0 12,0 0 7,21-21-30,0 21 19,0-21-26,0 0 7,0 22-3,1-1 23,-1-21-1,0 0-6,0 0-15,0 0-12,-21 21 1,21-21 5,1 0-1,-1 42-4,0-21 19,-21 1-9,0-1-1,0 0-8,0 0 9,0 21-2,0-20-9,0-1 22,-21-21-24,0 0 7,-1 21 1,1-21-5,0 21 3,-21-21-6,42 21 7,-21 0-10,-1-21 11,1 0-10,42 0 53</inkml:trace>
    </iact:actionData>
  </iact:action>
  <iact:action type="add" startTime="245818">
    <iact:property name="dataType"/>
    <iact:actionData xml:id="d34">
      <inkml:trace xmlns:inkml="http://www.w3.org/2003/InkML" xml:id="stk34" contextRef="#ctx0" brushRef="#br0">31729 14012 0,'0'22'87,"0"-1"-48,0 0-11,0 0-7,-21-21 11,21 21-26,0 0 23,-22-21-20,22 22 1,0-1 14,-21 0 30,21-42-5,0 0-34</inkml:trace>
    </iact:actionData>
  </iact:action>
  <iact:action type="add" startTime="247148">
    <iact:property name="dataType"/>
    <iact:actionData xml:id="d35">
      <inkml:trace xmlns:inkml="http://www.w3.org/2003/InkML" xml:id="stk35" contextRef="#ctx0" brushRef="#br0">31877 13420 0,'21'0'57,"0"0"-37,22 0 3,-22 0-8,21 0 0,-21-21-10,0 21 5,1 0-1,-1 0 11,0-22-10,0 22 9,-21 22 102,0-1-101,0 0-12,0 0 8,-21 0 12,21 22 1,0-22-19,-21 21 4,21-21-9,0 43 11,0-22-11,0 22 9,0-22-8,0-21 8,0 0-9,-21 22 4,21-22 11,0 0-10,-22 0 6,22 0-4,0 0-3,0 1 1,0-1 20</inkml:trace>
    </iact:actionData>
  </iact:action>
  <iact:action type="add" startTime="248644">
    <iact:property name="dataType"/>
    <iact:actionData xml:id="d36">
      <inkml:trace xmlns:inkml="http://www.w3.org/2003/InkML" xml:id="stk36" contextRef="#ctx0" brushRef="#br0">32004 13674 0,'21'0'76,"21"0"-57,-20 0-9,-1 0 0,0 0-1,21 0 1,-21 0 0,22 0 12</inkml:trace>
    </iact:actionData>
  </iact:action>
  <iact:action type="add" startTime="249799">
    <iact:property name="dataType"/>
    <iact:actionData xml:id="d37">
      <inkml:trace xmlns:inkml="http://www.w3.org/2003/InkML" xml:id="stk37" contextRef="#ctx0" brushRef="#br0">32448 13970 0,'0'0'1,"0"21"58,0 0-52,0 1 6,0-1-7,0 21 9,-21-21-10,21 43 9,-21-43 6,0-21-19,21 42 4,-21-42 3,21 21 2,-21-21 5,21 22-1,-22-22-3,1 0 7,21 21 2,-21-21-11,0 0 10,21 21-6</inkml:trace>
    </iact:actionData>
  </iact:action>
  <iact:action type="add" startTime="250924">
    <iact:property name="dataType"/>
    <iact:actionData xml:id="d38">
      <inkml:trace xmlns:inkml="http://www.w3.org/2003/InkML" xml:id="stk38" contextRef="#ctx0" brushRef="#br0">32660 13399 0,'21'0'67,"22"0"-47,-22 0-10,0 0-1,0 0 1,21 0 1,-20 0-1,-1 0 8,0 0 2,-21 21 56,0 0-65,0 0 9,-21 0-7,21 0-7,0 1 7,-21-1 8,21 0-20,0 0 2,-22-21 7,22 21-1,0 0 8,-21 1 6,0-22-5,21 21 2,-21-21-10,21 21 4,0 0-5,0 0-3,-21 0 4,21 1 4,-21-1-9,21 0 5,0 0 11,0 0-3,0 0 13,0 1-24,0-1 32,21-21-28,-21 21 9,21-21 1,0 0 5,0 0-15,0 0 5,1 0-4,-1 0 7,0 0 0,0-21 35,-21 0-34,0-1-4,0 1 1,0 0 12,0 0 0,0 0-5,0 0-4,-21 21-19,0-22 12,0 1-3,-1 21 6,22-21-12,-21 21 12,21-21-13,-42 21 7,21 0 2,0-21 4,-22 0-15,22-1 17,0 22-13,-21 0 1,42-21 4,-22 21-1,22-21 2,0 0 12,0 0-18,0 0 15,0-1-5,0 1-12,0-21 17,0 63 78</inkml:trace>
    </iact:actionData>
  </iact:action>
  <iact:action type="add" startTime="253341">
    <iact:property name="dataType"/>
    <iact:actionData xml:id="d39">
      <inkml:trace xmlns:inkml="http://www.w3.org/2003/InkML" xml:id="stk39" contextRef="#ctx0" brushRef="#br0">32999 13272 0,'21'0'84,"0"0"-81,0 0 7,0 0-1,1 0 1,-1 0-1,0 0 1,0 0 0,0 0 5,0 0-1,1 0 10,-22 21 15,0 0 15,0 0-45,0 0 12,0 0-12,0 1 10,0-1-7,0 0 15,0 0-7,0 0-2,0 0-8,0 1 0,0 20 12,0-21-15,0 0 3,0 22-1,0 20 4,0-21-7,0 22 5,0-43-2,0 0 0,0 0 1,0 1-1,0-1 1,0 0 10,0 0-11,0 0 118,-22 0-59,1-21-39,0 22-9,0-22-10,0 0 9,-22 21-5,22 0 5,-21-21-14,21 0 25,21-21 18,0 0-38</inkml:trace>
    </iact:actionData>
  </iact:action>
  <iact:action type="add" startTime="261718">
    <iact:property name="dataType"/>
    <iact:actionData xml:id="d40">
      <inkml:trace xmlns:inkml="http://www.w3.org/2003/InkML" xml:id="stk40" contextRef="#ctx0" brushRef="#br0">5440 14415 0,'21'0'154,"0"0"-143,0 0-2,43 0 3,-1 0-5,-20 0 6,20 0-6,1 0 5,-1 0-5,1 0 6,-22 0-7,21 0 8,22 0-7,0 0 7,-1 0-10,65 0 12,-1 0-12,21 0 5,-42 0 1,0 0 6,-21 0-12,-21 0 5,-22 0 1,-21 0 7,22 0-13,-43 0 3,0 0 3,0 0 9,22 0-15,-22 0 12,21 0-15,1 0 8,-22 0 10,0 0-7,0 0 8,0 0-1,0 0-18,1 0 5,-1 0 8,0 0-8,0 0 7,0 0 7,0 0-19,22 0 4,-1 0 11,0 0-10,1 0 7,-1 0-7,-21 0 7,0 0-9,22 0 12,-22 0-12,0 0 5,0 0 1,-21 21 7,21-21-12,1 0 30,-1 0-5,0 0 3,0 0-13,0 0 0,0 0-13,1 0 1,-1 21 4,0-21-6,21 0 7,1 21-6,-22-21 3,21 21 4,0 0-5,-20-21-3,-1 0 3,0 22 6,0-22-10</inkml:trace>
    </iact:actionData>
  </iact:action>
  <iact:action type="add" startTime="263971">
    <iact:property name="dataType"/>
    <iact:actionData xml:id="d41">
      <inkml:trace xmlns:inkml="http://www.w3.org/2003/InkML" xml:id="stk41" contextRef="#ctx0" brushRef="#br0">9377 14499 0,'21'0'163,"0"0"-133,0 0 158,0 0-134,1 0-20,-1 0-29,0 0 36,0 0-21,0 0 6,0 0-7,1 0 31,-22-21 65,0 0-105</inkml:trace>
    </iact:actionData>
  </iact:action>
  <iact:action type="add" startTime="268756">
    <iact:property name="dataType"/>
    <iact:actionData xml:id="d42">
      <inkml:trace xmlns:inkml="http://www.w3.org/2003/InkML" xml:id="stk42" contextRef="#ctx0" brushRef="#br0">10139 14436 0,'0'-21'96,"63"-1"-86,1 22 4,-1 0 10,1 0-14,20 0 0,-20 0 0,21 0 7,-22 0-15,1 0 8,-1 0 0,1 0-1,-1 0 5,1 0-8,20-21 5,-20 21 8,-1 0-18,1 0 17,-1 0-16,1 0 5,-1 0 6,-20-21 5,20 21-17,1 0 18,20 0-18,-20 0 17,-1 0-17,1 0 5,-22 0 7,0 0-6,1 0 7,-22 0-9,21 0 10,-21 0-10,1 0 4,20 0 1,-21 0 6,0 0-12,0 0 11,22 0-11,-22 0 12,0 0-12,0 0 4,43-21 2,-43 21-1,0 0 5,21 0 1,1 0-14,-22 0 9,0 0 2,21 0 5,1 0-16,-22 0 7,21 0 4,-21 0 8,43 0-19,-43 0 5,0 0 7,22 0-6,-1 0 6,21 0-6,22 21 5,-21 21-5,63 22 6,0-1-6,0-20 8,0 20-11,-85-63 12,-21 43-12,21-43 4,1 0 3,-22 0 9,-21-22-5,0-62-10</inkml:trace>
    </iact:actionData>
  </iact:action>
  <iact:action type="add" startTime="272153">
    <iact:property name="dataType"/>
    <iact:actionData xml:id="d43">
      <inkml:trace xmlns:inkml="http://www.w3.org/2003/InkML" xml:id="stk43" contextRef="#ctx0" brushRef="#br0">13843 14436 0,'0'-43'161,"21"43"-126,0 0-17,0 0 15,1 0-28,-1 0 24,-21-21 159</inkml:trace>
    </iact:actionData>
  </iact:action>
  <iact:action type="add" startTime="273862">
    <iact:property name="dataType"/>
    <iact:actionData xml:id="d44">
      <inkml:trace xmlns:inkml="http://www.w3.org/2003/InkML" xml:id="stk44" contextRef="#ctx0" brushRef="#br0">14605 14499 0,'42'0'77,"1"0"-68,-1-21 1,21 0 1,1 21-3,21-21 2,-22 21 0,22 0-1,-1 0 6,-20 0-4,-1 0-7,1 0 5,21 0 1,-1 0 0,1 0 0,0 0-1,20 0 5,-41 0-8,21 0 8,-22 0-4,43 0-1,0 0-4,0 0 4,21 0 1,-43 0 0,1 0 0,-22-21 3,22 21-6,-21 0 2,-1 0 1,1 0-1,-22 0 1,21 0 0,-20 0 0,-22 0-1,0 0 1,21 0 4,-20 0 2,-1 0 7,-21-22 115</inkml:trace>
    </iact:actionData>
  </iact:action>
  <iact:action type="add" startTime="276948">
    <iact:property name="dataType"/>
    <iact:actionData xml:id="d45">
      <inkml:trace xmlns:inkml="http://www.w3.org/2003/InkML" xml:id="stk45" contextRef="#ctx0" brushRef="#br0">17589 14457 0,'22'0'96,"-1"0"-76,0 0-10,0 0-2,21 0 2,-20 0 1,20 0 2,0 0-7,1 0 8,-22 0 1,0 21-14,0-21 18,0 21-10</inkml:trace>
    </iact:actionData>
  </iact:action>
  <iact:action type="add" startTime="283712">
    <iact:property name="dataType"/>
    <iact:actionData xml:id="d46">
      <inkml:trace xmlns:inkml="http://www.w3.org/2003/InkML" xml:id="stk46" contextRef="#ctx0" brushRef="#br0">16531 10732 0,'21'0'68,"22"0"-59,-22 0 3,21 0-1,0 0-5,43 0 7,0 0-4,42 0 1,21 0-3,-42 0 3,42 0-1,21 0 4,1-22-3,20 22-4,-21 0 7,64 0-6,21 0 3,43-21-1,-1 21 1,0 0 3,22-42-6,-43 42 2,0 0 4,-21 0-7,0 0 4,21 0 0,43 0 0,63 0 2,84 0-5,107 0 5,-43 0-1,-63 0-2,-64 0-2,-63 0 5,-43 21-5,-84-21 6,-64 21-4,0-21-2,-63 0 3,-22 21 2,-21-21-3,1 0 2,-22 22-2,0-22 1,21 0-3,-20 0 15,-1 0-15,0 21 6,0-21-4,0 0-2,0 0 3,22 0 2,-22 0 374,21 0-363,1 0-15,-1 0 0,-21 0 1,21 0 1,1 21-1,-22-21 1,0 0 0,0 0-1,0 0 1,1 21 2,-1-21-5,0 0 15</inkml:trace>
    </iact:actionData>
  </iact:action>
  <iact:action type="add" startTime="293414">
    <iact:property name="dataType"/>
    <iact:actionData xml:id="d47">
      <inkml:trace xmlns:inkml="http://www.w3.org/2003/InkML" xml:id="stk47" contextRef="#ctx0" brushRef="#br0">18965 13822 0,'-21'0'212,"0"0"-180,0 0-15,0 0 6,-1 0-22,1 0 18,-21 0 2,21 0-20,0 0 3,-1 0 10,-20 0 0,21 0-5,0 0 8,0 0-13,-1 0 12,1 0-12,0 0 3,-21 0 6,21 0-6,-1 0 2,1 0 2,0 0-2,0 0 1,0 0 9,0 0 12,-1 0-11,1 0-19,0 0 18,0 0-3,0 0-5,0 0 9,-1 0 1,1 0 1,21-21 30,0 0 17,0-1-14,0 1-33,0 0-5,21 21-10,-21-21 18,22 21-15,-1-21 45,-21 0-13,21 21-32,-42 21 297,21 21-289,-21-21-5,-1 0 3,22 1-9,0-1 3,-21-21 6,21 42-15,-21-42 17,21 21-17,-21-21 8,21 21 4,0 1 5,21-1 263,0-21-237,0 0-9,1 21 15,-1-21-35,0 0 15,-21 21-6,21 0 6,-21 0-6,21-21-14,0 0 26,-21 22 45,22-22 24</inkml:trace>
    </iact:actionData>
  </iact:action>
  <iact:action type="add" startTime="308441">
    <iact:property name="dataType"/>
    <iact:actionData xml:id="d48">
      <inkml:trace xmlns:inkml="http://www.w3.org/2003/InkML" xml:id="stk48" contextRef="#ctx0" brushRef="#br0">13356 15304 0,'-21'0'194,"0"0"-155,0 0-8,-1 0-24,1 0 9,0 0-12,0 0 6,-21 0 4,20 0 6,-20 0-11,21 0 6,0 0-6,0 0 2,-1 0 3,1 0-9,0 0 5,0 0 5,0-22 4,-22 22-5,22-21 6,0 21-1,0 0-9,0 0-1,21-21 15,-21 21-13,-1 0 9,1 0-17,0-21 6,0 0 12,21 0-8,-21 21-7,21-22 3,0 1 21,-21 21-20,-1-21 116,1 21-98,21-21-17,-21 21-3,0 0 21,21-21 97,0 0 69,21 21-156,0 0-19,0 0-1,-21-22-5,22 22-8,-1 0 3,0 0 1,0-21 5,0 21-1,0 0-4,-42 0 251,0 21-242,0-21 3,0 22 5,0-22-8,-1 0-8,22 21 4,-21-21-12,0 21 16,21 0-9,-21-21 9,0 0-7,21 21 135,21-21-126,-21 21-15,0 1 23,21-1-9,-21 0 9,21-21-3,-21 21-14,21 0 21,-21 0-18,22-21-5,-22 22 19,21-22-20</inkml:trace>
    </iact:actionData>
  </iact:action>
  <iact:action type="add" startTime="320342">
    <iact:property name="dataType"/>
    <iact:actionData xml:id="d49">
      <inkml:trace xmlns:inkml="http://www.w3.org/2003/InkML" xml:id="stk49" contextRef="#ctx0" brushRef="#br0">20870 14457 0,'21'0'116,"1"0"-105,-1 0 8,21 0-6,-21 0-8,0 0 5,1 0 0,41 0-1,-42 0 2,22 0-2,-22 0 1,21 0-1,22 0 1,-43 0-1,21 0 7,-21 0-7,22 0-4,-1 0 4,-21 0 0,0 0 5,0 0-8,1 0 3,-1 0 4,21 0-3,-21 0-3,0 0 4,1 0-3,-1 0 2,0 0 1,0 0 6,0 0 111,0 0-109,1 0-8,-1 0 7,0 0-8,0 0 10,0 0-10,0 0-1,1 0 30,-44-21 251,1 21-279,0 0-2,-21-21 2,42-1-2,-21 22 11,-43-42-19,43 21 6,0 0 5,-22-22-4,22 22 4,-21 21 7,21-42-18,0 42 6,-22 0 5,43-21 8,-21 21-19,0-21 14,42 21 198,0 21-174,-21 0-19,21-21-10,1 21 4,-22 0-9,42 0 5,-21 22 9,21-43-9,-20 21 0,20 0-1,-21 0 7,0 0-6,22 1-7,-22-22 7,0 21 1,0-21-2,0 21 0,0-21 1,1 0-1,-1 0 11,-21 21 197,-21-21-202,-1 21 34,22 0-30,0 1-8,-21-1-2,0 21 1,-21-21-1,21 22 0,-22-1 7,1 0-11,0 1 9,-1-43-4,1 42-6,21-21 10,0 0-8,-22 0 8,22-21-9,0 22 9,21-1 1,-21-21-5,0 0 39,-1 0-20</inkml:trace>
    </iact:actionData>
  </iact:action>
  <iact:action type="add" startTime="326388">
    <iact:property name="dataType"/>
    <iact:actionData xml:id="d50">
      <inkml:trace xmlns:inkml="http://www.w3.org/2003/InkML" xml:id="stk50" contextRef="#ctx0" brushRef="#br0">25421 14986 0,'21'0'146,"0"0"-136,22 0-1,20 0 1,22 0 3,21-21-7,0 21 4,-22 0 4,1 0-9,42 0 4,-42 0 1,-1 0 3,1 0-7,0 0 4,-1 0 0,1 0-1,42 0 2,-42 0-2,20 0 6,1 0-6,0 0 0,-21 0-2,-1 0 3,1 0-1,42 0 0,-21 0 1,42 0 1,-42 0 0,21 0-4,-64 0 3,22 0 3,-43 0-3,1 0 0,-22 0-4,0 0 7,-21-21 33</inkml:trace>
    </iact:actionData>
  </iact:action>
  <iact:action type="add" startTime="344579">
    <iact:property name="dataType"/>
    <iact:actionData xml:id="d51">
      <inkml:trace xmlns:inkml="http://www.w3.org/2003/InkML" xml:id="stk51" contextRef="#ctx0" brushRef="#br0">6498 15579 0,'21'0'166,"0"0"-146,22 0 4,-22 0-20,0 0 5,0 0 1,22 0 0,-22 0 4,0 0-5,0 0 1,0 0-5,0 0 5,1 0-1,-1 0 1,0 0 0,0 0 3,0 0-6,0 0 3,1 0 9,-1-21 10,0 21-19,0 0 24,0 0-30,0 0 12,1 0 75,-1 0-78,0 0-7,0 0 6,0 0-4,0-22 2,1 22-1,-1 0 69,0 0-58,-21-21 34</inkml:trace>
    </iact:actionData>
  </iact:action>
  <iact:action type="add" startTime="347482">
    <iact:property name="dataType"/>
    <iact:actionData xml:id="d52">
      <inkml:trace xmlns:inkml="http://www.w3.org/2003/InkML" xml:id="stk52" contextRef="#ctx0" brushRef="#br0">29591 15050 0,'0'-22'150,"42"22"-145,-21 0 4,22 0 1,20 0 0,-20 0 7,20 0-15,-21-21 13,22 21-8,-22 0 0,1 0 3,20 0 3,-21 0-7,1 0 7,-1 0-6,0 0 2,1 0 1,-22 0-1,0 0 4,0 0-6,0 0 12,-21-21 4,22 21-16,-1 0 13,-21-21 47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58:00.00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1420">
    <iact:property name="dataType"/>
    <iact:actionData xml:id="d0">
      <inkml:trace xmlns:inkml="http://www.w3.org/2003/InkML" xml:id="stk0" contextRef="#ctx0" brushRef="#br0">17462 3471 0,'22'0'126,"-22"22"-87,21-22-29,-21 42 3,21-21-7,0 21 7,0 1-6,22-1 6,-22-21-7,21 22 4,-21-22 10,22 0-7,-22-21 2,-21 21-5,21-21 4,0 21-3,0 0 13,0 1-5,1-1 0,-1-21-9,-21 42 4,42-21-3,-42 0-7,21-21 5,-21 22 2,21-22 4,-21 21-11,43-21 6,-22 21 9,-21 0-4,21 0-6,0-21-4,0 21 14,1-21 2,-22 22-1,21-1-18,0-21 4,0 0 8,0 0 5,0 0-13,-21 21 27,22-21-32,-1 0 23,-21-21 175,0 0-191,0-1 9,0 1-7,0 0-1,0-21 0,0 21 10,-21-1 14,-1 1-17,1 0 8,21 0-8,0 42 167,0 0-163,0 0-1,0 1-8,0-1-2,0 0 14,0 0-17,0 0 8,0 0-9,21-21 5,1 22 0,-22-1 8,0 0-7,21-21-2,-21 21 33,-21 0 24,-1-21-45,1 0-1,0 0 26,0 0-14,21-21 150</inkml:trace>
    </iact:actionData>
  </iact:action>
  <iact:action type="add" startTime="40232">
    <iact:property name="dataType"/>
    <iact:actionData xml:id="d1">
      <inkml:trace xmlns:inkml="http://www.w3.org/2003/InkML" xml:id="stk1" contextRef="#ctx0" brushRef="#br0">16489 6054 0,'42'-43'115,"-21"22"-105,22 0 0,-1-42 1,0-1-3,43-21 1,0 43 2,-22-43 3,22 22-8,-1-1 4,1 1-2,-21 21 3,41-22 8,-41 43-18,21-21 7,-43-1 2,21-20-1,1 20 3,-22 1-5,-21 21 6,43-21-7,-43 20 7,0 1-6,0 0 7,1 21 5,-1-21-18,0 21 14,0-21 38,0 21-43,0 0 14,1 0 118,-1 0 36,-21-21-148,21 21-2</inkml:trace>
    </iact:actionData>
  </iact:action>
  <iact:action type="add" startTime="42241">
    <iact:property name="dataType"/>
    <iact:actionData xml:id="d2">
      <inkml:trace xmlns:inkml="http://www.w3.org/2003/InkML" xml:id="stk2" contextRef="#ctx0" brushRef="#br0">16573 6160 0,'64'0'58,"-43"0"-40,0 0 2,0 0-10,1 0-1,-1 0 1,21 0 16,0 0-23,-20 0 7,-1 0 4,21 0-9,0 0 11,1 0-2,-22 0-4,0 0-1,0 21 1,22 0 0,-1-21 11,-21 0-13,0 21 1,0-21 12,1 0-3,-1 21 11,0-21-10,0 0-9,0 21 5,0-21-1,1 0-4,-1 0 1,0 22 12,0-22-8,0 0-2,0 0 6,1 21 6,-1-21-5,0 21-10,0 0 9,0-21 1,-21 21-7,21-21-7,1 0 5,-22 21-3,21 1 14,-21-1-14,21-21 2,0 21 9,0-21-9,-21 21 11,21-21-13,1 21 10,-22 0-8,21 1 0,0-22 3,0 21-7,0 0 17,0 0-7,1-21 5,-1 0 4,0 0-10,0 0 4,0 21-12,0-21 7,1 0-7,-1 0 12,0 0 10</inkml:trace>
    </iact:actionData>
  </iact:action>
  <iact:action type="add" startTime="48326">
    <iact:property name="dataType"/>
    <iact:actionData xml:id="d3">
      <inkml:trace xmlns:inkml="http://www.w3.org/2003/InkML" xml:id="stk3" contextRef="#ctx0" brushRef="#br0">18161 4974 0</inkml:trace>
    </iact:actionData>
  </iact:action>
  <iact:action type="add" startTime="49046">
    <iact:property name="dataType"/>
    <iact:actionData xml:id="d4">
      <inkml:trace xmlns:inkml="http://www.w3.org/2003/InkML" xml:id="stk4" contextRef="#ctx0" brushRef="#br0">18161 5207 0</inkml:trace>
    </iact:actionData>
  </iact:action>
  <iact:action type="add" startTime="49725">
    <iact:property name="dataType"/>
    <iact:actionData xml:id="d5">
      <inkml:trace xmlns:inkml="http://www.w3.org/2003/InkML" xml:id="stk5" contextRef="#ctx0" brushRef="#br0">18161 5482 0</inkml:trace>
    </iact:actionData>
  </iact:action>
  <iact:action type="add" startTime="50249">
    <iact:property name="dataType"/>
    <iact:actionData xml:id="d6">
      <inkml:trace xmlns:inkml="http://www.w3.org/2003/InkML" xml:id="stk6" contextRef="#ctx0" brushRef="#br0">18119 5969 0,'0'21'129</inkml:trace>
    </iact:actionData>
  </iact:action>
  <iact:action type="add" startTime="50899">
    <iact:property name="dataType"/>
    <iact:actionData xml:id="d7">
      <inkml:trace xmlns:inkml="http://www.w3.org/2003/InkML" xml:id="stk7" contextRef="#ctx0" brushRef="#br0">18119 6244 0</inkml:trace>
    </iact:actionData>
  </iact:action>
  <iact:action type="add" startTime="57431">
    <iact:property name="dataType"/>
    <iact:actionData xml:id="d8">
      <inkml:trace xmlns:inkml="http://www.w3.org/2003/InkML" xml:id="stk8" contextRef="#ctx0" brushRef="#br0">1206 8467 0,'22'0'116,"20"0"-107,64-21 2,21-1-2,42 1 0,0 21 1,1 0-1,41 0 1,-41 0 4,-1 0-8,0 0 8,1 0-3,-43 0-3,21 0-2,-21 0 4,-42 21-1,-22-21 6,1 0-11,-1 22 6,1-22 4,-1 21-9,1-21 5,-1 0 0,1 0-1,-22 0 1,0 0 0,22 0 0,-43 0-1,0 0 2,0 0 1,22 0-6,-22 0 4,0 0-1,0 0 5,0 0-8,0 0 4,1 0-1,20 0 21,-21 0-2,0 0-8,0 0 0,1 0-11,-1 0 10,0 0-8,0 0-2,0 0 11,0 0-19,1 0 30</inkml:trace>
    </iact:actionData>
  </iact:action>
  <iact:action type="add" startTime="66536">
    <iact:property name="dataType"/>
    <iact:actionData xml:id="d9">
      <inkml:trace xmlns:inkml="http://www.w3.org/2003/InkML" xml:id="stk9" contextRef="#ctx0" brushRef="#br0">8636 5228 0,'42'0'87,"-21"0"-66,1 0-20,20 0 5,0 0 8,43 0-9,0-21 10,-22 0 5,1 21-19,20 0 17,-20-21-17,20 21 2,-20 0 14,-1 0-13,1-21 4,-1 21 2,1 0 0,-1 0 0,1 0 7,-22 0-15,1 0 16,-1 0-14,-21 0 13,21 0-16,-20 0 7</inkml:trace>
    </iact:actionData>
  </iact:action>
  <iact:action type="add" startTime="72019">
    <iact:property name="dataType"/>
    <iact:actionData xml:id="d10">
      <inkml:trace xmlns:inkml="http://www.w3.org/2003/InkML" xml:id="stk10" contextRef="#ctx0" brushRef="#br0">10562 6816 0,'21'0'116,"22"0"-107,-1 0 1,0-21-1,-21 21 5,22 0-9,20 0 10,1-22-5,-22 22-2,-21 0 3,22 0-6,-22 0 6,42 0 0,-42 0-3,1 0 1,-1 0 4</inkml:trace>
    </iact:actionData>
  </iact:action>
  <iact:action type="add" startTime="73553">
    <iact:property name="dataType"/>
    <iact:actionData xml:id="d11">
      <inkml:trace xmlns:inkml="http://www.w3.org/2003/InkML" xml:id="stk11" contextRef="#ctx0" brushRef="#br0">9864 7641 0,'-22'0'116,"1"0"-107,0 0 10,0 21-9,0-21 9,0 0 0,-22 0 2,22 0-2,-42 0-9,41 0 5,-20 22-10,21-1 9,-43-21-9,43 0 5,0 0-1,0 21 1,-21-21 3,20 0 12,22-21 43,0 0-56,0-1-5,0 1 6,0-21-7,22 42 4,-1-21 0,-21 0 13,21 21-17,-21-22 8,21 22-9,0 0 24,0 0-9,-21 22 116,0-1-125,-21 21-3,21 0 3,0-20-2,-21 41 2,0-21-3,21-20 4,-21-1-5,21 21 6,0-21 6,21-21 76,0 0-22,0 0-49</inkml:trace>
    </iact:actionData>
  </iact:action>
  <iact:action type="add" startTime="75494">
    <iact:property name="dataType"/>
    <iact:actionData xml:id="d12">
      <inkml:trace xmlns:inkml="http://www.w3.org/2003/InkML" xml:id="stk12" contextRef="#ctx0" brushRef="#br0">10223 7281 0,'0'0'1,"0"22"75,0-1-66,0 0-1,0 0 1,0 0 4,0 0-3,0 1 3,0-1 5,0 0-9,0 0 10,0-63 172,0 21-181,0-1-1,0 1-1,0-21 0,0 21 2,0 0 8,0-1-10,22 22 10,-1 0-5,0 0 3,0 0-9,0 0 12,0 0-6,1 0 11,-22 22 62,0-1-54,0 0 31</inkml:trace>
    </iact:actionData>
  </iact:action>
  <iact:action type="add" startTime="76939">
    <iact:property name="dataType"/>
    <iact:actionData xml:id="d13">
      <inkml:trace xmlns:inkml="http://www.w3.org/2003/InkML" xml:id="stk13" contextRef="#ctx0" brushRef="#br0">10604 7260 0,'22'0'77,"-1"0"-67,0 0 11,0 21-14,0 1 16,-21-1-17,0 0 4,21-21-1,-21 21 4,0 0-5,0 0 15,0 1-4,-21-1 45,0-21-32,0 0-25,0 0 25,0 0-5,-1 0 1,1 0 6,21-21 78,0-22-93,0 22 1,0-21-11,0 21 11,21 21 31</inkml:trace>
    </iact:actionData>
  </iact:action>
  <iact:action type="add" startTime="78483">
    <iact:property name="dataType"/>
    <iact:actionData xml:id="d14">
      <inkml:trace xmlns:inkml="http://www.w3.org/2003/InkML" xml:id="stk14" contextRef="#ctx0" brushRef="#br0">10943 7281 0,'0'22'144,"21"-22"-125,-21 21-9,21-21 25,-21 21-33,22-21 98,-22-21-72,0 0-18,0-1 10,21 1 9,-21 0-10,0 0 29,21 21 11,-21 21-2,0 0-26,0 0 27,0 1-14,21-22-36,-21 21-3,21 0 21,0 0-10,1 0 0,-1 0-4,0-21 24,-21-21-7,0 0-19,0-21 9,0 21 1,21-1 0,-21 1 38</inkml:trace>
    </iact:actionData>
  </iact:action>
  <iact:action type="add" startTime="80453">
    <iact:property name="dataType"/>
    <iact:actionData xml:id="d15">
      <inkml:trace xmlns:inkml="http://www.w3.org/2003/InkML" xml:id="stk15" contextRef="#ctx0" brushRef="#br0">11642 7070 0,'21'0'85,"0"0"-65,21 0 1,-21 0-13,1 0 2,-1 0 0,0 0 5,0 0-11,0 0 16,-21 21-10,0 0 0,0 0-1,0 0 0,0 1 1,0-1-1,0 0 11,0 0-11,-21-21 11,0 21 0,0 0 0,21 1 0,0-1-12,-21-21 7,21 21-11,-22 0 19,1 0-13,21 0-4,0 22 4,-21-43-1,21 21 1,0 0 10,0-42 145,0-21-155,21 20 0,0 1-1,1 21 5,20-21-4,0 21 0,-21 0-1,1 0-3,-1 0 3,0 0 10,-21-21 30</inkml:trace>
    </iact:actionData>
  </iact:action>
  <iact:action type="add" startTime="82636">
    <iact:property name="dataType"/>
    <iact:actionData xml:id="d16">
      <inkml:trace xmlns:inkml="http://www.w3.org/2003/InkML" xml:id="stk16" contextRef="#ctx0" brushRef="#br0">10477 8022 0,'-21'0'61,"0"0"-55,21 21 16,-21-21-15,0 22 15,0-22-5,-1 0-7,1 21 9,0-21-8,0 21-3,0-21 12,21 21-11,-21-21 2,21 21 10,0 0-4,0 1 24,21-22 25,-21 21-56,21-21 33,0 0-27,-21 21-2,21 0-5,0 0 6,-21 0-5,22-21 5,-1 22-11,-21-1 12,21-21-13,-21 21 7,21-21 5,0 0-1,0 21-4,1-21 1,20 0 7,-21 0-9,0 0 6,0 0-10,1 0 4,-1 0 1,-21-21 20,0 0-20</inkml:trace>
    </iact:actionData>
  </iact:action>
  <iact:action type="add" startTime="84916">
    <iact:property name="dataType"/>
    <iact:actionData xml:id="d17">
      <inkml:trace xmlns:inkml="http://www.w3.org/2003/InkML" xml:id="stk17" contextRef="#ctx0" brushRef="#br0">11705 7493 0,'21'0'157,"0"0"-91,1 0 11,-1 0 0,0 0-52,0 0-15,0 0 121,0 0-43,1 0-50,-1 0 4,0 0-7</inkml:trace>
    </iact:actionData>
  </iact:action>
  <iact:action type="add" startTime="87527">
    <iact:property name="dataType"/>
    <iact:actionData xml:id="d18">
      <inkml:trace xmlns:inkml="http://www.w3.org/2003/InkML" xml:id="stk18" contextRef="#ctx0" brushRef="#br0">10837 8170 0,'21'0'45,"1"0"-43,-1 0 8,0 0 8,0 0-5,0 0 10,-21 22 1,21-1-14,-21 0 18,0 0-9,0 0 1,0 0-11,0 1 12,0-1-13,-21 0 7,0 0 4,0 0 5,0-21-2,0 0-5,-1 0-7,1 0 9,0 0 0,21-21 89,0 0-98,0 0 4,0-22-8,0 22 2,0 0 3,0 0 3,0 0-10,21 0 16,0 21-10,-21-22 10,22 22 7,-22 22 81</inkml:trace>
    </iact:actionData>
  </iact:action>
  <iact:action type="add" startTime="89256">
    <iact:property name="dataType"/>
    <iact:actionData xml:id="d19">
      <inkml:trace xmlns:inkml="http://www.w3.org/2003/InkML" xml:id="stk19" contextRef="#ctx0" brushRef="#br0">11218 7980 0,'0'21'46,"0"0"-25,0 0 7,0 1-3,0-1-2,0 0-13,0 0 0,0 0-1,0 0 1,0 1 5,0-1-10,0 21 10,0-21-6,0 22-4,0-22 7,0 21-6,0-21 4,0 0 3,0 1 4</inkml:trace>
    </iact:actionData>
  </iact:action>
  <iact:action type="add" startTime="90614">
    <iact:property name="dataType"/>
    <iact:actionData xml:id="d20">
      <inkml:trace xmlns:inkml="http://www.w3.org/2003/InkML" xml:id="stk20" contextRef="#ctx0" brushRef="#br0">11769 7959 0,'0'0'0,"21"0"56,0 0-44,0 0 8,21 0-4,-20 0 3,-1 0-9,21 0 10,-21 0 0,0 0 9,1 0 10,-22 21-17,21 0-5,-21 0 3,0 0-11,0 1 24,0-1-27,0 0 13,0 0-3,-21-21-3,-1 21 0,1-21 8,-21 0-4,21 21-1,0-21 13,42 0 177,0 0-173,0 0-23,0 0 4,-21 22-4,0-1 32,0 0-36,0 0 15,0 0-13,0 0 1,0 1 1,0-1 4,0 0-3,0 21-7,0-21 16,0 1-10,-42-1 43,21-21-48,0 21 5,-1-21 0,1 21 3,0-21-2,21 21-2,-21-21 1,21-21 72,0 0-72</inkml:trace>
    </iact:actionData>
  </iact:action>
  <iact:action type="add" startTime="94467">
    <iact:property name="dataType"/>
    <iact:actionData xml:id="d21">
      <inkml:trace xmlns:inkml="http://www.w3.org/2003/InkML" xml:id="stk21" contextRef="#ctx0" brushRef="#br0">16997 7747 0,'21'0'145,"0"0"-125,0 0-12,22 0 12,-22 0-11,0 0 1,0 0-1,0 0 1,0 0 0,1 0 3,-1 0-7,0 0 4,21 0 3,1 0-7,-22 0 4,0 0-1,21 0 1,-21 0 0,22 0-1,-22 0 6,0 0-9,21 0 3,1 0 10,-22 0 1,0 0-7,0 0 6,0 0-10,1 0 17,-1 0-7,0-21 1,0 21-10,0 0 18,-21-21 148,-21 21-166,0 0 12,0 0-15,21-21 4,-21 21-3,-1-22 1,22 1 23,-21 21 5,42 0 128,1 0-146,-1 0 20,-21 21-20,21-21-8,-21 22 4,21-1 9,-21 0 14,0 0-6,0 0-22,0 0-3,0 22 12,0-22 1,0 0-1,0 0 10,-21 0-19,21 1 10,-21-22 99,21-22-113,0 1 3,0 0 1</inkml:trace>
    </iact:actionData>
  </iact:action>
  <iact:action type="add" startTime="99872">
    <iact:property name="dataType"/>
    <iact:actionData xml:id="d22">
      <inkml:trace xmlns:inkml="http://www.w3.org/2003/InkML" xml:id="stk22" contextRef="#ctx0" brushRef="#br0">19410 2540 0,'-21'0'145,"-1"0"-126,1 21-8,0-21 9,0 0-12,0 0 5,0 0-1,21 21-7,-22-21 11,1 22-11,0-22 3,0 0 11,21 21-9,-21-21-1,0 0 10,21 21 1,21-21 57,-21 21-67,21 0 3,0 22-6,-21-22 2,21 0 0,0 42 1,-21-41 0,0-1-1,0 0 6,0 0-6,0 0-4,0 0 15,0 1 4,0-1-10,0 0-4,0 0 0,-21 21 9,21-20-5,-21-1-8,0 0 4,0-21-1,0 21 1,-1-21 10,1 0-7,0 0 14,21-21 30,0 0-38,0 0 0</inkml:trace>
    </iact:actionData>
  </iact:action>
  <iact:action type="add" startTime="101629">
    <iact:property name="dataType"/>
    <iact:actionData xml:id="d23">
      <inkml:trace xmlns:inkml="http://www.w3.org/2003/InkML" xml:id="stk23" contextRef="#ctx0" brushRef="#br0">19939 2244 0,'0'21'27,"0"0"-17,0 21 0,0 1-1,0 20 1,0 1 5,0-1-11,0 1 7,0-22-2,0 0 4,0-20-3,0 20-5,0 0 6,0 1 1,0 20-5,0 1 2,0-22 4,0 0-4,0-21 1,0 22-2,0-1 1,0-21 1,0 0 22,-21-21 14,21-21-23</inkml:trace>
    </iact:actionData>
  </iact:action>
  <iact:action type="add" startTime="102890">
    <iact:property name="dataType"/>
    <iact:actionData xml:id="d24">
      <inkml:trace xmlns:inkml="http://www.w3.org/2003/InkML" xml:id="stk24" contextRef="#ctx0" brushRef="#br0">19748 2582 0,'22'0'67,"20"0"-55,0 0-5,-21 0 2,43 0 2,-22 0-1,22 0 6,-1 0-10,-20 0 1,-1 0 3,-21 0 10,0 22-12</inkml:trace>
    </iact:actionData>
  </iact:action>
  <iact:action type="add" startTime="103763">
    <iact:property name="dataType"/>
    <iact:actionData xml:id="d25">
      <inkml:trace xmlns:inkml="http://www.w3.org/2003/InkML" xml:id="stk25" contextRef="#ctx0" brushRef="#br0">20362 2688 0,'-21'0'60,"21"21"-41,-21 1-10,21-1 23,-21-21-31,21 21 5,-21 0 2,21 0 3,0 0 7,0 1-3,0-1 0,0 0 24,0 0-21,0 21 1,0-20 1,0-1-1,21 0 20,-21 0-8,21-21-30,0 0 26,0 0 22,0 0-39,1 0 11,-22-21-13,21 21 11,0-21 6,0 21-11,-21-21-5,0-1 20,0 1-18,0 0 8,0 0 0,0 0 0,0 0 5,0-1-15,0 1-3,0 0 4,0 0 13,-21 21-13,21-21-4,0 63 255,0-21-230,0 0-23,0 22 11,21-1-8,0-21 2,-21 22-8,43-22 5,-22 0 0,21 21-1,-42-21 1,42 1 0,-20-1 9,-22 0-9,21-21 78</inkml:trace>
    </iact:actionData>
  </iact:action>
  <iact:action type="add" startTime="105898">
    <iact:property name="dataType"/>
    <iact:actionData xml:id="d26">
      <inkml:trace xmlns:inkml="http://www.w3.org/2003/InkML" xml:id="stk26" contextRef="#ctx0" brushRef="#br0">20722 2773 0,'0'42'166,"0"-21"-133,0 1-14,0-1-5,0 0 0,0 0 1,0 0 5,0 0-8,0 1-5,0-1 13,0 0-11,0 0 1,21-21 10,-21 21-10,21-21 38,-21-21 136,0-21-173,0-22 3,0 22-8,0 0 2,0 20 3,0 1 4,0 0-9,0 0 1,0-21 6,0 20 8,0 1-7,22 21-5,-1 0 20,0-21-5,0 21-6,0 0-11,0 0 22,-21 21 49,0 0-11</inkml:trace>
    </iact:actionData>
  </iact:action>
  <iact:action type="add" startTime="107635">
    <iact:property name="dataType"/>
    <iact:actionData xml:id="d27">
      <inkml:trace xmlns:inkml="http://www.w3.org/2003/InkML" xml:id="stk27" contextRef="#ctx0" brushRef="#br0">21230 2265 0,'0'21'38,"0"0"-27,0 0 8,0 1 10,0 20-10,0-21-4,0 21-2,0-20-2,0 20-2,0 0 1,0 1 6,21 20-8,-21-21-3,0 1 5,0-22-1,0 0 1,0 21 4,0 1 1,0-22 5,0 0-10,21 0 8,-21 0-8,0 1 3,0-1 3,0-64 53</inkml:trace>
    </iact:actionData>
  </iact:action>
  <iact:action type="add" startTime="108733">
    <iact:property name="dataType"/>
    <iact:actionData xml:id="d28">
      <inkml:trace xmlns:inkml="http://www.w3.org/2003/InkML" xml:id="stk28" contextRef="#ctx0" brushRef="#br0">20997 2413 0,'21'0'47,"22"0"-35,-22 0 1,0 0-7,0 0 7,22 0 7,-22 0-19,0 0 5,21 0 1,-21 0 3,22 0 9,-22 0 0,0 0 5</inkml:trace>
    </iact:actionData>
  </iact:action>
  <iact:action type="add" startTime="109684">
    <iact:property name="dataType"/>
    <iact:actionData xml:id="d29">
      <inkml:trace xmlns:inkml="http://www.w3.org/2003/InkML" xml:id="stk29" contextRef="#ctx0" brushRef="#br0">21971 2413 0,'-21'0'153,"0"0"-134,21 21-8,-22-21 6,1 21-14,0 1 6,0-22 1,21 21-1,-21 21 9,0-42-7,21 21-1,-22 0 1,22 1-4,0-1 5,-21-21-4,21 21 4,0 0 9,0 0-14,21-21 113,1 0-115,-1 0 15,0 0-6,0 0-9,0 0 16,0 0-13,1 0 17,-1 0 9,-21-21 26,0 0-43,21 21-6,-21-21 2,0 0-7,0-1 3,0 1 10,0 0-6,0 0-6,0 0 3,0 0 6,0-1-9,0-20 0,0 21 4,0 0 5,0 0 5,0-1 7,0 1 2,-21 21-17,21-21-6,0 0 12,-21 21-10,-1 0 5,1 0 2,0 0 5,21 21-14,-21-21 3,0 0 0,0 21 9,21 0 15,-22-21-28,22 22 22,0-1-19,-21-21 2,0 21 18,21 0-1,0 0-8,0 0-9,0 1-3,0 20 4,0-21-4,0 0 3,0 22-4,0-22 8,0 21 3,0-21-10,0 0 10,0 1-9,0-1 20,21-21-19,-21 42 23,21-21-18,-21 0 5,22 1-1,-22-1-9,21 0 10,0 0-1,-21 0 0,21 0-9,0 1 19,-21-1-10,21-21-8,1 0 21,-1 0-7,-21-43 14,0 1-29</inkml:trace>
    </iact:actionData>
  </iact:action>
  <iact:action type="add" startTime="112225">
    <iact:property name="dataType"/>
    <iact:actionData xml:id="d30">
      <inkml:trace xmlns:inkml="http://www.w3.org/2003/InkML" xml:id="stk30" contextRef="#ctx0" brushRef="#br0">22564 2265 0,'21'0'48,"0"0"-38,0 0 8,0 0 2,-21 21-10,21-21-1,1 0 4,-22 21-7,21 0 17,0 1-2,-21-1-13,21 0-1,0 21 16,-21-21-7,21 1-6,-21-1 2,0 0-2,0 0 7,0 0-7,22-21 8,-22 21-8,0 22 10,0-22-1,0 21-9,0-21 0,0 1 0,0 20 3,0-21-7,0 0 3,-22 22 4,1-43-7,21 42 5,-42-21-2,42 0 0,-42 22 2,-1-22 8,22 0 0,0-21-7,0 0-5,0 0 22,-1 0-6,1 0-16,0 0 3,0 0 9,0 0-6,0 0 5,-1 0-7,22-21 15,-21-22-16,21 22-1,0-21 2,0 0-3,0-1 7,0 1-11,0 0 6,0 20 1,0 1-2,0 0 1,0 0 0,0 0-1,21 0 0,-21-22 4,22 22-6,-22 0 12,21 0-9,0 0 13,-21-1-7,21 1-6,-21 0 0,21 0-1,-21 0 1,21 21 18,1 0 6</inkml:trace>
    </iact:actionData>
  </iact:action>
  <iact:action type="add" startTime="114283">
    <iact:property name="dataType"/>
    <iact:actionData xml:id="d31">
      <inkml:trace xmlns:inkml="http://www.w3.org/2003/InkML" xml:id="stk31" contextRef="#ctx0" brushRef="#br0">22415 3069 0,'0'-21'39,"0"0"-11,22 0 10,-22 0-7,21 21-22,0 0 9,-21-43-17,21 43 9,0-21 0,0-42 9,1 20-18,-1 22 19,0-21-19,0-1 17,0 22-17,-21-21 7,21 42 3,1-21 8,-22 0-18,21 21 5,0 0 33,-21-22 206,21 22-232,0-21-8,0 0 25,-21 0 8,22 0-6,-22 0-13</inkml:trace>
    </iact:actionData>
  </iact:action>
  <iact:action type="add" startTime="117467">
    <iact:property name="dataType"/>
    <iact:actionData xml:id="d32">
      <inkml:trace xmlns:inkml="http://www.w3.org/2003/InkML" xml:id="stk32" contextRef="#ctx0" brushRef="#br0">21653 8361 0,'0'-21'47,"22"0"-38,-1 21 1,0 0-1,21 0 4,22 0-4,-1 0 1,22-22-3,-22 22 3,43 0 1,-21-21-2,0 21 1,-1 0-1,43 0 1,-63 0 0,20 0 2,1 0-5,-21 0 2,20 0 2,-20 0-2,-1 0 0,1 0 2,-1 0 0,1 0-4,-1 0 3,-20 0 4,-1 0-8,-21 0 3,21 0 6,-20 0-1,-44 0 25</inkml:trace>
    </iact:actionData>
  </iact:action>
  <iact:action type="add" startTime="119892">
    <iact:property name="dataType"/>
    <iact:actionData xml:id="d33">
      <inkml:trace xmlns:inkml="http://www.w3.org/2003/InkML" xml:id="stk33" contextRef="#ctx0" brushRef="#br0">24490 7747 0,'21'0'79,"21"0"-71,-21 0 1,1 0 1,20 0 0,21 0 3,-20 0-3,-1 0-5,-21 0 6,22 0-2,-1 0 1,0 0-1,1 0 0,-1 0 5,-21 0-8,21 0 8,1 0-8,-22 0 6,0 0-6,21 0 4,-20 0 9,-22-21 160,-22 21-173,1-21 4,0 0-1,0 21 5,0-22-9,-22 1 5,43 0 0,-42 21-1,21-21 1,0 21 0,21-21 0,-21 21 10,42 0 96,0 0-106,0 21 23,-21 0-17,21 21-6,0 1 8,-21-22-7,22 0 7,-22 0-4,21-21-9,-21 21 15,0 1 20</inkml:trace>
    </iact:actionData>
  </iact:action>
  <iact:action type="add" startTime="121843">
    <iact:property name="dataType"/>
    <iact:actionData xml:id="d34">
      <inkml:trace xmlns:inkml="http://www.w3.org/2003/InkML" xml:id="stk34" contextRef="#ctx0" brushRef="#br0">25739 7345 0,'21'0'28,"0"0"-8,0 0-7,0 21-7,0-21 3,1 0 11,-22 21-10,21-21-1,0 21 10,-21 1-3,21-22-13,-21 21 8,0 0-2,21-21 1,0 0-1,-21 21 1,0 0 3,0 0 3,22 1-2,-22 20-5,0-21-3,0 21 7,0 1-7,0 20 7,0 1-7,0-22 8,0-21-8,0 0 4,0 22 0,0-22 12,0 0-5,-22-21-8,22 42 1,-21-42 0,0 22-1,21-1 1,-21 0 3,0 21-6,0 1 16,21-22-9,-22-21-3,1 21 9,0-21 32,0 0-37,0 0 10,0 21-20,-1-21 31,22-21-4,-21 0-24,21 0 3,-21-43-1,21 1 9,0 20-18,0 1 18,0 21-18,0-22 6,-21 22 13,0 0 0,21 0 0,0 0-2,-21 0-4,21-22-9,0 22 11,0-21 3,0 21-13,0-22 12,0 22 2,0 0-3,0 0-12,21-22 2,0 22 12,-21 0-9,21 21 0,-21-21 0,21 21-2,0-21 13,1 21 11,-1-21-7,-21-1-6,21 1-7,0 21 5,-21-21 3</inkml:trace>
    </iact:actionData>
  </iact:action>
  <iact:action type="add" startTime="125075">
    <iact:property name="dataType"/>
    <iact:actionData xml:id="d35">
      <inkml:trace xmlns:inkml="http://www.w3.org/2003/InkML" xml:id="stk35" contextRef="#ctx0" brushRef="#br0">11409 5249 0,'0'22'66,"0"-1"-55,0 0-2,-21 42 2,-1-20-3,1 20 5,21-20-7,-21-1 8,-21 21-7,42-41 1,-43-1 2,43 0 4,-21 0-8,0-21 3,0 21 1,21 0 4,-21 1-7,0-22 1,21 21 2,-22 21-1,1-21 3,21 22-4,-21-43 99,21-22-59,0 1-26,0 0-10,0 0 6,0 0-3,0 0 5,0-1-7,0 1 13,0 0-7,0 0 15,0 42 187,0 0-182,0 0-14,0 1-15,0-1 19,0 0-9,21-21 7,-21 21-24,21-21 15,1 0 3,-22 21 3,21-21-16,0 0 27,0 0-4,0 0-14,0 0-6,22-21 7,-22 21 15</inkml:trace>
    </iact:actionData>
  </iact:action>
  <iact:action type="add" startTime="154248">
    <iact:property name="dataType"/>
    <iact:actionData xml:id="d36">
      <inkml:trace xmlns:inkml="http://www.w3.org/2003/InkML" xml:id="stk36" contextRef="#ctx0" brushRef="#br0">26352 10732 0,'0'-22'116,"22"22"-96,-1 0-10,21 0 0,0-21-2,1 21 3,-1 0-2,22 0 1,-22 0-1,21 0 1,1 0 0,-22 0 3,1 0-7,20 0 4,1 0 0,-1 0 5,1 0-11,-1 0 10,1 0-5,-1 0 1,-21 0-2,22 0-1,-43 0 3,21 0 0,-20 0 0,20 0 0,-21 0-1,0 0 1,0 0 80,1 0-67,-1 0-3,0 0-13,0 0 4,0 0 3,0 21 17</inkml:trace>
    </iact:actionData>
  </iact:action>
  <iact:action type="add" startTime="158548">
    <iact:property name="dataType"/>
    <iact:actionData xml:id="d37">
      <inkml:trace xmlns:inkml="http://www.w3.org/2003/InkML" xml:id="stk37" contextRef="#ctx0" brushRef="#br0">4995 12256 0,'21'0'138,"1"0"-131,-1 0 7,0 0-8,42 0 2,-41 0 4,20 0 1,-21 0-7,21 0 2,22 0 3,-43 0 5,0 0-9,0 0-1,1 0 5,-1 0-3,-42-43 82</inkml:trace>
    </iact:actionData>
  </iact:action>
  <iact:action type="add" startTime="160004">
    <iact:property name="dataType"/>
    <iact:actionData xml:id="d38">
      <inkml:trace xmlns:inkml="http://www.w3.org/2003/InkML" xml:id="stk38" contextRef="#ctx0" brushRef="#br0">6117 12213 0,'21'0'130,"43"0"-125,-1 0 9,43-21-9,21 0 5,-21 21 0,21 0-1,-42 0 1,-1 0 0,-20 0 0,-1 0 0,1 0-1,-1 0 1,-20 0 4,-1 0-9,0 0 6,1 0-1,-22 0 14</inkml:trace>
    </iact:actionData>
  </iact:action>
  <iact:action type="add" startTime="167420">
    <iact:property name="dataType"/>
    <iact:actionData xml:id="d39">
      <inkml:trace xmlns:inkml="http://www.w3.org/2003/InkML" xml:id="stk39" contextRef="#ctx0" brushRef="#br0">9165 12150 0,'42'0'117,"1"0"-109,-22 0 2,21 0-1,1 0 6,20 0-4,1 0-8,-22 0 7,43 0 3,-22 0-6,1 0 3,-1 0-1,1 0 1,-1 0 0,-21 0-1,1 0 4,-1 0-7,-21 0 7,22 0-6,-1 0 3,-21 0 0,0 0 0,0 0-1,-21-21 68</inkml:trace>
    </iact:actionData>
  </iact:action>
  <iact:action type="add" startTime="170846">
    <iact:property name="dataType"/>
    <iact:actionData xml:id="d40">
      <inkml:trace xmlns:inkml="http://www.w3.org/2003/InkML" xml:id="stk40" contextRef="#ctx0" brushRef="#br0">5715 5884 0,'0'-21'126,"21"0"-107,0 0-10,43 21 5,-1-42-6,43-1 3,-21 1 7,21 0-17,-22-22 5,1 22 7,-43 21 6,43-22-18,-43 22 4,-21 21 10,1 0-10,20 0 10,0 0-1,-21 0-4,22 21 6,-22 43-13,21-22 14,1 0-13,-1 1 11,-42-1-13,42-21 16,-21 0-16,1 1 8,-22-1 10,0-42 58,0-1-68,0 1-2,0 0 22,21 21-21,0 0 6,0-21 3,0 21-17,22 0 18,-22 0-18,21 0 4,0 0 10,-20 0-10,20 0 10,-21 0-12,0 0 14,0 0-13,1 0 16,-1 0-3,0 0-7,0 0-1,0 0 2,0 0 8,22 0 5,-22 0-9,0 0 5,0 0-10,0 21 2,1-21 4,-1 0 13,0 0-19,0 0 5,21 0-1,-20 0 7,20 0-12,-21 0 6,0 0-9,0 0 1,1 0 3,-1 0 8,0 0-17,0 0 9,0 0 0,0 0-1,1 0 11,-1 0-9,0 0 7,21 21 2,-21-21 5,1 0-6</inkml:trace>
    </iact:actionData>
  </iact:action>
  <iact:action type="add" startTime="173262">
    <iact:property name="dataType"/>
    <iact:actionData xml:id="d41">
      <inkml:trace xmlns:inkml="http://www.w3.org/2003/InkML" xml:id="stk41" contextRef="#ctx0" brushRef="#br0">7239 5376 0,'0'22'126,"0"-1"-113,0 0 14,0 0-9,0 0-6,0 0-5,0 1 8,0-1-9,0 0 7,0 0 2,0 0 10,0-42 125,0 0-139,0 0 4,0-22-8,0 1 0,0 21 2,0 0-1,0 0 3,21-1 8,0 22 89,0 0-61,1 0 50,-1 0-53</inkml:trace>
    </iact:actionData>
  </iact:action>
  <iact:action type="add" startTime="175057">
    <iact:property name="dataType"/>
    <iact:actionData xml:id="d42">
      <inkml:trace xmlns:inkml="http://www.w3.org/2003/InkML" xml:id="stk42" contextRef="#ctx0" brushRef="#br0">7599 5292 0,'0'-21'146,"0"-1"-137,0 1 12,21 0-7,0-21-9,0-1 4,0 1 1,1 21 0,-1-21-1,-21 20 10,0 44 49,0-1-38,0 0-1,0 0-10,0 0-4,0 0-10,0 22 20,0-22-12,0 0 7,0 0 1,0 0-13,0 1 2,0-1 3,0 0-8,0 21 5,0 1 5,0-1-10,0 0 4,0-21 1,0 1 4,0 20-9,0-21 5,0 0 3,-21-21 119,-1 0-92,1 0 2,0-21-7,0 21-24,0 0 8,42 0 271,0 0-270,0 0 25,0 0-31,22 0-5,-22 0 1,0 0-1,21 0 1,-20 0-1,-1 0 1,0 0 4,0 0-8,0 0 5,-21-21 31,0 0-38</inkml:trace>
    </iact:actionData>
  </iact:action>
  <iact:action type="add" startTime="190613">
    <iact:property name="dataType"/>
    <iact:actionData xml:id="d43">
      <inkml:trace xmlns:inkml="http://www.w3.org/2003/InkML" xml:id="stk43" contextRef="#ctx0" brushRef="#br0">21907 12023 0,'22'0'166,"-1"0"-146,0 0-11,0-21-1,0 21 2,0 0 3,1 0 7,-1 0-19,21 0 13,-21 0 11,0 0-11,1 0-4,-1 0 9,-42 0 195,-1 0-204,1 0 5,0 0-11,0 0 5,-21 0 2,-1 0 4,22 0-11,0 0 6,0 0-1,42 0 150,0 0-143,0 0-6,0 0 9,1 0-6,-1 0-7,0 0 8,0 0-9,0 0 11,0 0-12,1 0 12,-1 0-11,0 0 13,-21 21 88,-21-21-95,0 0-2,-1 21 2,1-21-3,-42 0 4,20 21-5,-20-21 6,-1 21-7,22-21 8,0 21 4,-1-21-17,22 0 15,21 22-7,21-22 107,1 0-105,-1 0 8,0 0 0,0 0 1,0 0-10,0 0 10,22 0-7,-22 0 3,21 0-3,-21 0-7,1 0 5,-1 0 1,0 0 3,-42 21 132,0-21-138,-1 0 2,1 0-2,-21 0 2,21 0-2,0 0-1,-22 0 4,22 0-4,0 0 12,0 0-8,42 0 45,0 0-40,0 0 2,22-21 1,-22 21 0,0 0-11,0 0 8,0 0-11,0 0 8,1 0-12,-22-22 8,21 22-1,0 0 11,-21 22 83,0-1-100,-42 0 17,20-21-9,1 0-3,0 0 8,-21 0-7,21 0 5,42 0 80,0 0-90,0 0 20,0 0-20,0 0 6,22 0 7,-22-21-4,0 21 1,0 0-1,-21-21 36,0-1-30</inkml:trace>
    </iact:actionData>
  </iact:action>
  <iact:action type="add" startTime="198241">
    <iact:property name="dataType"/>
    <iact:actionData xml:id="d44">
      <inkml:trace xmlns:inkml="http://www.w3.org/2003/InkML" xml:id="stk44" contextRef="#ctx0" brushRef="#br0">22860 12107 0,'21'0'242,"0"0"-173,0 0-49,22 0 1,-22 0-5,0 0 3,0 0-5,0 0 0,1 0 16,-1 0-8,0 0-15,0 0 13,0 0 10,0 0-11,1 0 9,-1 0-15,0 0 4,0 0 3,0 0-3,0 0 3,-21-21 83</inkml:trace>
    </iact:actionData>
  </iact:action>
  <iact:action type="add" startTime="200075">
    <iact:property name="dataType"/>
    <iact:actionData xml:id="d45">
      <inkml:trace xmlns:inkml="http://www.w3.org/2003/InkML" xml:id="stk45" contextRef="#ctx0" brushRef="#br0">23199 12150 0,'21'0'115,"0"0"-105,0 0-1,0 21 1,22 0 0,-1 0 0,-21 0-1,43 1 1,-1-22 0,-21 21 0,1 0 0,20 0 0,-20-21 4,20 0-9,-21 21 10,1-21-11,20 21 6,-20 1-1,20-22 1,-21 42-1,43-21 6,-21 21-11,-22 1 6,21-43 0,-20 42 0,41-21-1,-20 22 1,-1-1 0,-20-42 3,20 21-2,-20 0-5</inkml:trace>
    </iact:actionData>
  </iact:action>
  <iact:action type="add" startTime="201521">
    <iact:property name="dataType"/>
    <iact:actionData xml:id="d46">
      <inkml:trace xmlns:inkml="http://www.w3.org/2003/InkML" xml:id="stk46" contextRef="#ctx0" brushRef="#br0">23114 12383 0,'0'-22'117,"0"1"-79,21 0-18,-21 0-9,21 0 8,-21 0-11,0-1 5,21 22 6,1 0 240,-22-21-250,21 21 6,0 0 58,0 0-35,0 0-26,0 0 2,1 0-10,20 0 14,-21 0 2,21 0-11,-20 0 2,-1 0-1,21 0 0,-21 0 9,0 0-10</inkml:trace>
    </iact:actionData>
  </iact:action>
  <iact:action type="add" startTime="203638">
    <iact:property name="dataType"/>
    <iact:actionData xml:id="d47">
      <inkml:trace xmlns:inkml="http://www.w3.org/2003/InkML" xml:id="stk47" contextRef="#ctx0" brushRef="#br0">25294 12573 0,'0'21'54,"0"22"-40,0-22 5,0 0 2,0 21-1,0-21-13,0 22 6,0-22-7,0 0 8,0 0 6,0 0-19,0 1 3,0-44 121,0 1-114,0-21-3,0 0 3,0 20-2,0 1 3,0-21-5,0 21 5,0 0-5,0-22 6,0-20-6,0-1 6,0 1-7,0 20 7,0 1-7,0 0 8,0-1-9,0 22 11,0-21-12,21 21 11,-21 0 5,21-43-19,1 43 4,-1 21 41,0 0 3,0 21-30,0-21 1,0 0 0,1 21-11,-1-21 1,0 21 13,-21 1 22</inkml:trace>
    </iact:actionData>
  </iact:action>
  <iact:action type="add" startTime="205209">
    <iact:property name="dataType"/>
    <iact:actionData xml:id="d48">
      <inkml:trace xmlns:inkml="http://www.w3.org/2003/InkML" xml:id="stk48" contextRef="#ctx0" brushRef="#br0">25421 12404 0,'64'0'105,"-43"0"-103,0 0 8,0 0 11,0 0-14</inkml:trace>
    </iact:actionData>
  </iact:action>
  <iact:action type="add" startTime="206451">
    <iact:property name="dataType"/>
    <iact:actionData xml:id="d49">
      <inkml:trace xmlns:inkml="http://www.w3.org/2003/InkML" xml:id="stk49" contextRef="#ctx0" brushRef="#br0">25908 12615 0,'0'43'38,"0"20"-28,0-20-1,0 20 1,0-21 0,0 1-1,0-22 1,0 21 0,0-63 125,-21 0-125,21 63 29</inkml:trace>
    </iact:actionData>
  </iact:action>
  <iact:action type="add" startTime="207635">
    <iact:property name="dataType"/>
    <iact:actionData xml:id="d50">
      <inkml:trace xmlns:inkml="http://www.w3.org/2003/InkML" xml:id="stk50" contextRef="#ctx0" brushRef="#br0">25929 12340 0,'0'-21'105,"21"21"-95,0 0 11,-21-21-13,22 21 11</inkml:trace>
    </iact:actionData>
  </iact:action>
  <iact:action type="add" startTime="208732">
    <iact:property name="dataType"/>
    <iact:actionData xml:id="d51">
      <inkml:trace xmlns:inkml="http://www.w3.org/2003/InkML" xml:id="stk51" contextRef="#ctx0" brushRef="#br0">26204 12615 0,'0'22'39,"0"-1"-29,0 0 4,0 0-9,0 0 4,0 22 11,0-22 9,0 0-10,0 0 14,0 0-22,0 0-6,0 1 5,0-1-1,0 21 1,0 0 0,0-20 3,0-1-3,0 21-1,0-21 8,0-63 79,0 0-82,0-1-8,0 1 6,0-22-5,0 43 2,0-21 1,0 21 4,0 0-8,0-1 14,21 22 8,-21-21-18,22 21 9,-1 0-9,0 0 12,0 0-15,0 0 2,0 0 26,1 0-8,-22 21 48,21-21-66,-21 22 15,0-1-19,0 0 19,0 0-19,0 0 5,0 0-1,21 1 2,-21-1-1,0 0-1,0 0 1,0 0 0,0 0 20,21-21 84</inkml:trace>
    </iact:actionData>
  </iact:action>
  <iact:action type="add" startTime="211090">
    <iact:property name="dataType"/>
    <iact:actionData xml:id="d52">
      <inkml:trace xmlns:inkml="http://www.w3.org/2003/InkML" xml:id="stk52" contextRef="#ctx0" brushRef="#br0">26712 12785 0,'0'21'47,"0"0"-28,0 0 16,0 0 12,21-21 94,-21 22-126,22-22 45,-1 0-45,0 0 41,-21-22-46,0 1 24,21 21-29,-21-21 15,0 0-5,0 0-2,0 0 16,0-1-11,0 1-5,0 0 14,0 63 144,0-20-153,0 20-6,0-21-9,0 0 7,0 0 0,0 1 9,0-1 25,21-21-30,0 0 5</inkml:trace>
    </iact:actionData>
  </iact:action>
  <iact:action type="add" startTime="212838">
    <iact:property name="dataType"/>
    <iact:actionData xml:id="d53">
      <inkml:trace xmlns:inkml="http://www.w3.org/2003/InkML" xml:id="stk53" contextRef="#ctx0" brushRef="#br0">27030 12361 0,'0'43'65,"0"-22"-56,0 0 3,0 43-4,0-22 2,0 43-1,0-1 1,0-20 1,21-1-2,-21-20 3,21-22-6,0 21 5,-21-21-2,0 0 11,0 1-9,0-44 55</inkml:trace>
    </iact:actionData>
  </iact:action>
  <iact:action type="add" startTime="213758">
    <iact:property name="dataType"/>
    <iact:actionData xml:id="d54">
      <inkml:trace xmlns:inkml="http://www.w3.org/2003/InkML" xml:id="stk54" contextRef="#ctx0" brushRef="#br0">27580 12827 0,'21'0'29,"0"0"-19,22 0 5,-22-21-1,21-21-4,1 20 9,-22 1 1,0 21-11,-21-21 1,21 0 7,-21 0 9,0 0 7,0-1 16,-21 22-38,0 0 2,0-21 3,-1 21-7,1 0 1,0 0-1,0 21 1,0-21 0,21 22-1,-21-22 1,-1 21 0,1 21 9,21 0 0,-21-42-9,21 22 0,0-1 20,21-21 60,0 0-69,1 0-12,-1 21-4,0-21 4,0 0 16,0 21-15,22-21-7,-22 0 20,0 0-16,-21 21 2,21-21 5,0 0-8</inkml:trace>
    </iact:actionData>
  </iact:action>
  <iact:action type="add" startTime="215176">
    <iact:property name="dataType"/>
    <iact:actionData xml:id="d55">
      <inkml:trace xmlns:inkml="http://www.w3.org/2003/InkML" xml:id="stk55" contextRef="#ctx0" brushRef="#br0">28109 12129 0,'0'21'37,"0"21"-35,0 0 16,0 22-17,0-1 16,0 1-16,0-22 9,21 1 0,-21-22 0,0 0 3,0 0-7,0 0 25,22 0-30,-22 1 18,0 20-18,0-21 5,21 0 7,-21 22-7,0-22 7,0 0-6,21 0 7</inkml:trace>
    </iact:actionData>
  </iact:action>
  <iact:action type="add" startTime="216175">
    <iact:property name="dataType"/>
    <iact:actionData xml:id="d56">
      <inkml:trace xmlns:inkml="http://www.w3.org/2003/InkML" xml:id="stk56" contextRef="#ctx0" brushRef="#br0">28384 12742 0,'22'0'37,"-22"-21"-22,21 21-10,-21-21 5,21 21-1,-21-21 1,21 21 3,-21-21-7,21 0 14,-21-1-10,0 1 8,0 0 2,0 0 4,0 0-10,0 0 6,0-1 13,0 1-25,-21 21 2,0 0 7,0 0 2,0 0-6,-1 0-7,1 0 13,0 0 1,21 21-10,-21 22 9,21-22 2,0 0 9,0 0-3,21-21-17,-21 21 0,0 1 9,21-1 1,-21 0-10,0 0 0,21 0 9,22 0-1,-1 1 2,-42-1-10,21-21 0,22 0 0,-1 21 9,-21 0 3,0-21-12,0 0 6,1 0-6</inkml:trace>
    </iact:actionData>
  </iact:action>
  <iact:action type="add" startTime="217747">
    <iact:property name="dataType"/>
    <iact:actionData xml:id="d57">
      <inkml:trace xmlns:inkml="http://www.w3.org/2003/InkML" xml:id="stk57" contextRef="#ctx0" brushRef="#br0">28765 12510 0,'22'0'77,"-1"0"-9,-21 42 197</inkml:trace>
    </iact:actionData>
  </iact:action>
  <iact:action type="add" startTime="218833">
    <iact:property name="dataType"/>
    <iact:actionData xml:id="d58">
      <inkml:trace xmlns:inkml="http://www.w3.org/2003/InkML" xml:id="stk58" contextRef="#ctx0" brushRef="#br0">28829 12764 0,'0'21'125,"0"0"-115,-21 0-1,21 0 11,-21-21-11,-1 0 5,22-21 103</inkml:trace>
    </iact:actionData>
  </iact:action>
  <iact:action type="add" startTime="219843">
    <iact:property name="dataType"/>
    <iact:actionData xml:id="d59">
      <inkml:trace xmlns:inkml="http://www.w3.org/2003/InkML" xml:id="stk59" contextRef="#ctx0" brushRef="#br0">29189 12552 0,'42'0'77,"-21"0"-58,0 0-9,1 0 4,-1 0-9,0 0 6,0 0-2,0 0 6,0 0-1,-21 21 73</inkml:trace>
    </iact:actionData>
  </iact:action>
  <iact:action type="add" startTime="220959">
    <iact:property name="dataType"/>
    <iact:actionData xml:id="d60">
      <inkml:trace xmlns:inkml="http://www.w3.org/2003/InkML" xml:id="stk60" contextRef="#ctx0" brushRef="#br0">29633 12298 0,'0'21'48,"0"0"-38,0 0-1,0 22 1,0-22 9,0 21-10,0 1 1,0-1 0,0 0 3,0 1-6,0-22 5,0 0-5,0 0 3,0 0 13,0 0-8,0 1 8,0-1 15,0 0-17,0 0-6</inkml:trace>
    </iact:actionData>
  </iact:action>
  <iact:action type="add" startTime="250907">
    <iact:property name="dataType"/>
    <iact:actionData xml:id="d61">
      <inkml:trace xmlns:inkml="http://www.w3.org/2003/InkML" xml:id="stk61" contextRef="#ctx0" brushRef="#br0">9250 826 0,'63'169'146,"-63"-127"-137,0-21 5,0 1-9,0-1 9,21 0-8,1 0 4,-22 21 5,21 1 6,0-22-19,-21 0 13,0 21-7,21 22-2,0-1 8,0 1-9,-21 21 5,22-22 4,-1 1-8,-21-22 7,21 0-2,-21-21 4,21 1-5,-21-44 116,0 1-107,0-21-9,0 0-2,0 20 2,0-20 0,0 21-1,0-43 1,0 43 4,0 0-7,0 0 2,0-21 1,0 20 0,0 1-1,0-21 2,0 21-4,0-22 13,0 22 1,0 0-9,0 0-5,0 0 6,0 0-7,0-1 8,21 1 6,-21 0-19,0 0 4,0 0 3,0 0 12,0-1-10,0 1 9,0 0 139,0 0-112,0 0-37</inkml:trace>
    </iact:actionData>
  </iact:action>
  <iact:action type="add" startTime="252770">
    <iact:property name="dataType"/>
    <iact:actionData xml:id="d62">
      <inkml:trace xmlns:inkml="http://www.w3.org/2003/InkML" xml:id="stk62" contextRef="#ctx0" brushRef="#br0">9969 1334 0,'-21'0'87,"0"0"-55,0 0-25,21 21 6,-21-21 2,21 21-4,-21 0 2,-1 0-8,22 0 15,-21 1-6,21-1-10,-21 0 12,0 21-2,21-21 4,0 1-7,-21-1 6,21 0 2,0 0 5,21 0 80,0-21-94,0 0 9,0 0 1,1 0 0,-1 0-11,0 0 11,0 0 49,-21-21-58,0 0 16,0 0 6,0 0-28,0-1 34,0 1-7,0 0-6,0 0-16,0 0-1,21 21 1,-21-21 0,0-1 10,0 1-1,21 21-10,-21 21 229,0 1-223,0-1-6,0 0 1,0 0 0,0 21 10,0-20 0,0-1-12,0 0 3,0 0-2,0 0 11,22 0 9,-22 1-20,21-22 14,-21 21-7</inkml:trace>
    </iact:actionData>
  </iact:action>
  <iact:action type="add" startTime="254944">
    <iact:property name="dataType"/>
    <iact:actionData xml:id="d63">
      <inkml:trace xmlns:inkml="http://www.w3.org/2003/InkML" xml:id="stk63" contextRef="#ctx0" brushRef="#br0">10266 1291 0,'0'21'73,"0"1"-68,0-1 20,0 0-12,0 0 0,0 0-6,0 0 6,-21 1-7,21-1 4,0 21-1,0 0 4,0-20-7,0-1 5,0 0-2,0 0 1,0 0 2,0 0 5,0 1-8,0-1 10,0-42 79,0-1-88,0 1 9,21 0 2,-21 0-4,0 0-7,0 0 9,0-1 1,21 22-1,-21-21-8,0 0-2,21 0 10,0 0-9,-21 0-1,21 21 1,-21-22 4,22 22-8,-22-21 8,21 21-9,0 0 5,0 0 0,21-21 0,-20 21 14,-1 0-19,0 0 5</inkml:trace>
    </iact:actionData>
  </iact:action>
  <iact:action type="add" startTime="256701">
    <iact:property name="dataType"/>
    <iact:actionData xml:id="d64">
      <inkml:trace xmlns:inkml="http://www.w3.org/2003/InkML" xml:id="stk64" contextRef="#ctx0" brushRef="#br0">10880 847 0,'-22'0'76,"22"21"-66,0 21 11,0-21-3,-21 22-8,21-1 5,-21 0-8,21 1 1,0-1 1,-21-21 6,0 0-12,21 1 11,0-1-8,0 21 4,-21-42-1,21 21 4,-22 0-7,22 22 18,0-22-19,0 21 5,0-21 3,0 22-6,0-22 6,0 21-7,0-21 4,0 1 0,0-1 12,0 0-16,22 0 25,-1 0 2,0-21-15,-21 21-12,42 1 9,-21-1-1,22 0 0,-22 0 6,0-21-16,-21 21 6,21-21-1</inkml:trace>
    </iact:actionData>
  </iact:action>
  <iact:action type="add" startTime="258254">
    <iact:property name="dataType"/>
    <iact:actionData xml:id="d65">
      <inkml:trace xmlns:inkml="http://www.w3.org/2003/InkML" xml:id="stk65" contextRef="#ctx0" brushRef="#br0">11409 1312 0,'0'22'37,"0"-1"-16,0 21-2,0-21 1,0 0 3,0 1-5,0-1 1,0 0 10,0 0 7,0 0-16,0 0-5,0 1-12,0-1 7,0 0 5,0 0 0</inkml:trace>
    </iact:actionData>
  </iact:action>
  <iact:action type="add" startTime="259680">
    <iact:property name="dataType"/>
    <iact:actionData xml:id="d66">
      <inkml:trace xmlns:inkml="http://www.w3.org/2003/InkML" xml:id="stk66" contextRef="#ctx0" brushRef="#br0">11430 1058 0,'-21'0'48,"0"0"-24,-1 0-18,44 0 90,-1 0-86,0 0 10,-21-21 2,21 21-14,0 0 10,-21 21 175,0 1-184</inkml:trace>
    </iact:actionData>
  </iact:action>
  <iact:action type="add" startTime="261368">
    <iact:property name="dataType"/>
    <iact:actionData xml:id="d67">
      <inkml:trace xmlns:inkml="http://www.w3.org/2003/InkML" xml:id="stk67" contextRef="#ctx0" brushRef="#br0">11705 1609 0,'0'21'166,"0"0"-147,0 0-11,0 0 15,0 1-3,0-1-2,0 0-11,0 0 13,0 0-2,0 0 2,0 1-10,0-1 19,0 0 0,0 0 13,-21 0-23,0 0 17,0-21-6,-1 0-12,1 0 60</inkml:trace>
    </iact:actionData>
  </iact:action>
  <iact:action type="add" startTime="263212">
    <iact:property name="dataType"/>
    <iact:actionData xml:id="d68">
      <inkml:trace xmlns:inkml="http://www.w3.org/2003/InkML" xml:id="stk68" contextRef="#ctx0" brushRef="#br0">12382 1376 0,'0'21'116,"0"0"-97,0 0 0,0 1 1,0-1-11,0 0 2,0 21-2,0-21 10,0 22-9,0-22 0,0 0-1,0 0 1,0 0-1,0 1 1,0-1 9,0 0 11,0 0-21,-21 0 21,21 0-22,0 22 12,0-22 0,-21-21-11,21 21 1,0 0 15,-21-21 14,0 0-25,21 21 10,-21-21-19,-1 0 24,22-21 81,0 0-103</inkml:trace>
    </iact:actionData>
  </iact:action>
  <iact:action type="add" startTime="265124">
    <iact:property name="dataType"/>
    <iact:actionData xml:id="d69">
      <inkml:trace xmlns:inkml="http://www.w3.org/2003/InkML" xml:id="stk69" contextRef="#ctx0" brushRef="#br0">12298 1143 0,'42'-42'437,"-21"42"-419</inkml:trace>
    </iact:actionData>
  </iact:action>
  <iact:action type="add" startTime="268657">
    <iact:property name="dataType"/>
    <iact:actionData xml:id="d70">
      <inkml:trace xmlns:inkml="http://www.w3.org/2003/InkML" xml:id="stk70" contextRef="#ctx0" brushRef="#br0">12763 1588 0,'0'169'165,"0"-148"-157,0 0 31,0 0-19,-21 1-1,21 20-9,-21-21-1,0 21 1,21-20 0,-21-1-1,21 0 1,0 0 9,-21 0 1,21-42 67</inkml:trace>
    </iact:actionData>
  </iact:action>
  <iact:action type="add" startTime="270054">
    <iact:property name="dataType"/>
    <iact:actionData xml:id="d71">
      <inkml:trace xmlns:inkml="http://www.w3.org/2003/InkML" xml:id="stk71" contextRef="#ctx0" brushRef="#br0">13102 1058 0,'0'22'29,"0"20"-9,0-21-1,0 0-1,0 0-8,0 1 10,0-1 0,0 0-1,0 0-7,0 21-5,0 1 2,0-1 2,0 0-2,0 1 4,0-22-7,0 21 7,0-21-7,0 1 5,0-1-2</inkml:trace>
    </iact:actionData>
  </iact:action>
  <iact:action type="add" startTime="271218">
    <iact:property name="dataType"/>
    <iact:actionData xml:id="d72">
      <inkml:trace xmlns:inkml="http://www.w3.org/2003/InkML" xml:id="stk72" contextRef="#ctx0" brushRef="#br0">13123 1397 0,'21'0'67,"1"0"-48,-22-21-9,21 21 0,0-21 0,0 21 8,21-21-7,-20-1 7,-1 22-7,0 0 7,-21-21-7,21 21-2,0-21 30,-21 0-17,0 42 24,-233 85-6</inkml:trace>
    </iact:actionData>
  </iact:action>
  <iact:action type="add" startTime="272489">
    <iact:property name="dataType"/>
    <iact:actionData xml:id="d73">
      <inkml:trace xmlns:inkml="http://www.w3.org/2003/InkML" xml:id="stk73" contextRef="#ctx0" brushRef="#br0">13123 1418 0,'21'21'68,"1"-21"-58,-1 43 0,0-43-1,0 42 7,0-21-13,0 0 7,1 1 0,-1-1-1,0 0 1,0 0 0,0 0 9,-21 0 1,21-21-11,-21 22 5</inkml:trace>
    </iact:actionData>
  </iact:action>
  <iact:action type="add" startTime="273983">
    <iact:property name="dataType"/>
    <iact:actionData xml:id="d74">
      <inkml:trace xmlns:inkml="http://www.w3.org/2003/InkML" xml:id="stk74" contextRef="#ctx0" brushRef="#br0">13504 762 0,'85'127'215,"-85"-106"-208,21-21 17,-21 21-9,0 1 17,21-1-26,-21 0 14,0 0-5,0 0-11,21 0 12,-21 43-12,22-22 12,-22-21-12,21 22 11,-21-1-11,0 0 5,21-20 10,-21-1 1,0 0-11,0 0 11,0 21-11,0 1 2,0-22-3,0 21 4,0-21-4,0 22 5,0-22-6,0 21 4,0-21-2,0 1 3,0-1 8,0 0-1,0 0-12,0 0 32,-21 0-20,21 1-9,0-1 10,-21 0-6,-1 0-9,22 0 14,-21-21 0</inkml:trace>
    </iact:actionData>
  </iact:action>
  <iact:action type="add" startTime="276225">
    <iact:property name="dataType"/>
    <iact:actionData xml:id="d75">
      <inkml:trace xmlns:inkml="http://www.w3.org/2003/InkML" xml:id="stk75" contextRef="#ctx0" brushRef="#br0">11345 2180 0,'0'21'47,"0"1"-27,0 20 1,21-42-9,-21 21-6,0 21 3,22-20 2,-1-1 2,0 0 2,0-21-5,0 42 0,22 1 9,-22-43-9,0 42 0,0 0 2,0-21-5,22 43 2,-22-43 1,0 0-1,21 22 2,-21-22-2,1 0 1,-22 0 0,21 0-1</inkml:trace>
    </iact:actionData>
  </iact:action>
  <iact:action type="add" startTime="277555">
    <iact:property name="dataType"/>
    <iact:actionData xml:id="d76">
      <inkml:trace xmlns:inkml="http://www.w3.org/2003/InkML" xml:id="stk76" contextRef="#ctx0" brushRef="#br0">11239 2307 0,'0'0'1,"0"-21"65,0 0-37,0 0 3,0 0-26,0-1 24,0 1 2,0 0 33,0 0-36,22 21 1,-22-21-20,21 21 154,0 0-96,-21 21-58,21-21 4,-21 21-7,21-21 0,0 0 12,1 0 2,-1 0-13,0 0 8,-21 21-11,21-21 10,0 0-10,-21 21 3,0 1 18,0-1-25</inkml:trace>
    </iact:actionData>
  </iact:action>
  <iact:action type="add" startTime="279301">
    <iact:property name="dataType"/>
    <iact:actionData xml:id="d77">
      <inkml:trace xmlns:inkml="http://www.w3.org/2003/InkML" xml:id="stk77" contextRef="#ctx0" brushRef="#br0">12404 2223 0,'0'21'61,"0"0"-55,-22 0 4,22 0 2,0 0-1,-21 22-5,0-1 4,0 22 0,0-22 3,0 0-7,-1-21 3,1 1 4,21-1-6,-21 21 3,0-21 11,0-21-13,21 21 2,0 1 11</inkml:trace>
    </iact:actionData>
  </iact:action>
  <iact:action type="add" startTime="280465">
    <iact:property name="dataType"/>
    <iact:actionData xml:id="d78">
      <inkml:trace xmlns:inkml="http://www.w3.org/2003/InkML" xml:id="stk78" contextRef="#ctx0" brushRef="#br0">12213 2350 0,'21'0'29,"0"0"-19,22-43-1,-43 22 1,42 0 0,-21 0 10,0 0-7,1 21-8,20-22 10,-21 1-1,0 0-4,0 21 3,-21 21 100,0 0-103,0 1 9,0-1 0,0 21 5,0-21-4,0 0-5,0 1 14,0-1-19,22-21 31</inkml:trace>
    </iact:actionData>
  </iact:action>
  <iact:action type="add" startTime="281698">
    <iact:property name="dataType"/>
    <iact:actionData xml:id="d79">
      <inkml:trace xmlns:inkml="http://www.w3.org/2003/InkML" xml:id="stk79" contextRef="#ctx0" brushRef="#br0">12933 2307 0,'0'0'2,"0"21"25,0 1-17,0-1 8,0 0-8,-21 21 9,-1-42-9,22 21-1,0 1 1,-21-1-1,0-21 6,0 21-10,0 0 15,0-21 9</inkml:trace>
    </iact:actionData>
  </iact:action>
  <iact:action type="add" startTime="282785">
    <iact:property name="dataType"/>
    <iact:actionData xml:id="d80">
      <inkml:trace xmlns:inkml="http://www.w3.org/2003/InkML" xml:id="stk80" contextRef="#ctx0" brushRef="#br0">12806 2244 0,'21'0'77,"0"0"-57,0 0-1,0-21-11,1 21 3,-1-22 10,0 22-13,0 0 2,-21-21-1,21 21 1,-21 21 204,21-21-182,-21 22-25,0-1 13,0 0 47</inkml:trace>
    </iact:actionData>
  </iact:action>
  <iact:action type="add" startTime="284503">
    <iact:property name="dataType"/>
    <iact:actionData xml:id="d81">
      <inkml:trace xmlns:inkml="http://www.w3.org/2003/InkML" xml:id="stk81" contextRef="#ctx0" brushRef="#br0">11663 3217 0,'0'22'59,"0"-1"-39,0 0 0,0 0-13,0 0 7,0 0-7,0 1 0,0-1 2,0 0 6,0 21-10,0 1 11,0-1-2,0-21-4</inkml:trace>
    </iact:actionData>
  </iact:action>
  <iact:action type="add" startTime="285929">
    <iact:property name="dataType"/>
    <iact:actionData xml:id="d82">
      <inkml:trace xmlns:inkml="http://www.w3.org/2003/InkML" xml:id="stk82" contextRef="#ctx0" brushRef="#br0">11599 3069 0,'21'-21'85,"1"21"-7</inkml:trace>
    </iact:actionData>
  </iact:action>
  <iact:action type="add" startTime="286841">
    <iact:property name="dataType"/>
    <iact:actionData xml:id="d83">
      <inkml:trace xmlns:inkml="http://www.w3.org/2003/InkML" xml:id="stk83" contextRef="#ctx0" brushRef="#br0">11896 3281 0,'0'21'102,"0"64"9,0-64-99,0 0 6,0 0-17,0 0 23,0 1-16,0-1 10,0-42 85,0-1-93,0 1 9,0-21 18,0 21-36,0 0 10,0-1 8,0 1 0,21 21 1,0 0 18,0 0-6,0 0-13,0 0-11,1 21 21,-22 1 0,0-1 1,0 21-2,0-21 2,0 0 4</inkml:trace>
    </iact:actionData>
  </iact:action>
  <iact:action type="add" startTime="288500">
    <iact:property name="dataType"/>
    <iact:actionData xml:id="d84">
      <inkml:trace xmlns:inkml="http://www.w3.org/2003/InkML" xml:id="stk84" contextRef="#ctx0" brushRef="#br0">12488 3281 0,'0'0'1,"0"21"89,-21-21-86,21 21 6,-21 0 0,21 1 4,0 20-9,-21-42 5,21 21 4,0 0-4,-21-21-1,21 21-3,0 1 3,-22-1 0,22 0 14,0 0-3,22-42 103,-1 0-103,0 21-1,-21-21-10,21-1 12,0 1-1,-21 0 13,0 0-19,21 21 1,-21-21 11,0 0-19,0-1 22,0 1 4,0 0-4,0 0-23,0 0 29,0 0-15,0-22 6,0 22-10,0 0-3,0 0-6,-21-22 5,21 22-5,0 0 11,0 0-4,0 42 128,0 0-122,0 0 4,0 1-4,-21-1-16,21 0 12,0 0-12,0 0 6,0 22 0,0-22 6,0 0-11,0 0 2,21 0 2,-21 0 1,21 1 10,-21-1-10,0 0-1,22 0 2,-22 0-1,21 0 0,-21 22-1</inkml:trace>
    </iact:actionData>
  </iact:action>
  <iact:action type="add" startTime="290460">
    <iact:property name="dataType"/>
    <iact:actionData xml:id="d85">
      <inkml:trace xmlns:inkml="http://www.w3.org/2003/InkML" xml:id="stk85" contextRef="#ctx0" brushRef="#br0">12721 3387 0,'21'0'77,"0"0"-67,1 0 9,-1 0 1,0 0-11,0-21 10,0 21 3,0 0-5,-21-22 2,0 1 29,0 0 20,-21 21-24,21-21-11,-21 21-27,0 0 9,0 0-6,0 0 11,-1 0 4,22 21 2,0 0 14,0 0-18,0 1 90,22-1-74,-22 0-18,21-21-8,0 0 4,-21 21-15,21 0 8,21-21 10,-42 21-8,22-21 9,-1 22-12,-21-1 5,21-21-7</inkml:trace>
    </iact:actionData>
  </iact:action>
  <iact:action type="add" startTime="292033">
    <iact:property name="dataType"/>
    <iact:actionData xml:id="d86">
      <inkml:trace xmlns:inkml="http://www.w3.org/2003/InkML" xml:id="stk86" contextRef="#ctx0" brushRef="#br0">13187 3302 0,'-21'0'47,"-1"0"-26,22 21-13,-21 0 22,21 1-3,0-1-16,0 0 28,21 0 57,-21 0-76,0 0-10,22-21 0,-22 22 10,21-22-11,0 0 6,0 0 4,0 0-5,-21 21-4,43-21 0,-22 0 10,0 0-1,0 0 1,0 0 0</inkml:trace>
    </iact:actionData>
  </iact:action>
  <iact:action type="add" startTime="293274">
    <iact:property name="dataType"/>
    <iact:actionData xml:id="d87">
      <inkml:trace xmlns:inkml="http://www.w3.org/2003/InkML" xml:id="stk87" contextRef="#ctx0" brushRef="#br0">13398 3408 0,'22'0'58,"-1"0"-38,0 0-5,0 0-7,0 0-3,0 0 4,1 0 7,-22-21-12,42 21 12,-42-21-9,21 21-1,0 0 13,-21-22-9,21 22-1,-21-21 40,0 0 44,-21 21-89,0 0 15,0 0 1,0 0-10,0 0 14,-1 0-4,1 0 4,21 21 8,-21-21-26,21 21 35,0 1 26,0-1-9,21-21-39,-21 21 20,21-21-29,1 21 25,-1 0-15,0-21-18,-21 21 16,21-21-16,0 0 22,-21 22-20,21-22 7,1 0 2</inkml:trace>
    </iact:actionData>
  </iact:action>
  <iact:action type="add" startTime="295099">
    <iact:property name="dataType"/>
    <iact:actionData xml:id="d88">
      <inkml:trace xmlns:inkml="http://www.w3.org/2003/InkML" xml:id="stk88" contextRef="#ctx0" brushRef="#br0">13991 3281 0,'-21'0'125,"0"0"-105,21 21-10,-21 0 5,21 0-2,-22-21-3,1 43 0,21-22 19,-21-21-10,21 21 0,0 0 19,0 0-26,21-21 103,0 0-105,1 0 22,-22 22 120,0-1-123,-22-21-19,22 21 11,-21 0-13,0 0 23,21 0-23,-21-21 2,21 22-1,-21-22 5,0 21-9,21 0 19,-22-21 0,22-42 94,0 20-109,0 1 1</inkml:trace>
    </iact:actionData>
  </iact:action>
  <iact:action type="add" startTime="300803">
    <iact:property name="dataType"/>
    <iact:actionData xml:id="d89">
      <inkml:trace xmlns:inkml="http://www.w3.org/2003/InkML" xml:id="stk89" contextRef="#ctx0" brushRef="#br0">24172 677 0,'0'22'136,"0"-1"-116,0 0-10,0 21-1,21 1 2,-21-1 2,0 0-8,0 22 4,22-22 6,-1 22-10,0-22 4,0 21 1,0-20 4,0-22-8,-21 0 3,0 0 4,22 0-6,-22 1 2,21-1 1,-21 0 3,21 0-7,-21 0 4,0 0 0,0 1 0,0-1 0,21-21 2,-21 42-5,0-21 12,0 0-9,21 1 3,0-22 93,-21-22-89,0 1 5,0-21-21,0 21 4,0 0 10,0-1-10,0 1 11,0 0-12,0 0 14,0 0-8,0 0 0,0-22 12,22 22-5,-22-21-7,0 21 0,21-22 0,-21 1 3,0-22-7,0 22 4,21 0-1,0 21 1,-21-22 0,0 22 3,0 0 3,21 21-6,-21-21 0,0 0 38,0-1-29,0 1-10,21 0 2,-21 0-2,0 0 1,0 0-1,0 42 62</inkml:trace>
    </iact:actionData>
  </iact:action>
  <iact:action type="add" startTime="302657">
    <iact:property name="dataType"/>
    <iact:actionData xml:id="d90">
      <inkml:trace xmlns:inkml="http://www.w3.org/2003/InkML" xml:id="stk90" contextRef="#ctx0" brushRef="#br0">24934 1058 0,'-21'22'77,"0"20"-57,21-21-2,-21-21-8,21 21 0,-21-21 10,21 21-10,-22 1-1,1-22 30,21 21-38,-21-21 22,0 21-7,0-21 2,21 21 1,-21 0-9,21 0 19,0 1-10,0-1 40,0 0-20,21 0-10,0-21-19,0 21-1,0 0 11,0 1-11,1-22 10,-22 21-9,21-21 19,0-21 2,-21-1-24,0 1 7,21-21-7,-21 21 6,0 0-7,21-1 8,0 1-9,-21 0 34,0 0-10,0 0 9,0 0-18,0-1-1,0 1 1,0 0-9,0 0 13,0 42 102,0 0-111,0 0 14,0 1-1,0-1-9,22 0 0,-22 21-9,0-21 0,21 1 0,0 20-1,-21-21 1,21 21 4,0-20-8,-21-1 2,0 0 3,21 0-1,1-21 18</inkml:trace>
    </iact:actionData>
  </iact:action>
  <iact:action type="add" startTime="304851">
    <iact:property name="dataType"/>
    <iact:actionData xml:id="d91">
      <inkml:trace xmlns:inkml="http://www.w3.org/2003/InkML" xml:id="stk91" contextRef="#ctx0" brushRef="#br0">25252 1037 0,'0'21'67,"0"1"-48,0 20 0,0-21-9,0 0 0,0 22-1,0-22 1,0 21 0,0-21-1,0 22 1,0-1 4,0-21-9,0 21 14,0-20 1,21-22-10,-21 21 5,0 0-7,0 0 7,0-42 103,0 0-108,0 0-1,0-1 11,0 1-9,0 0 5,0-21-4,0 21 6,0-1-7,0-20 11,0 21-6,21 0-3,-21 0-7,0-1 13,21 22 14,-21-21-27,21 21 4,1 0 0,-22-21-1,21 0 6,0 21 0,0 0 4,0 0-6,0 0 13,1 0-6,-1 0 9,-21 21 72</inkml:trace>
    </iact:actionData>
  </iact:action>
  <iact:action type="add" startTime="307217">
    <iact:property name="dataType"/>
    <iact:actionData xml:id="d92">
      <inkml:trace xmlns:inkml="http://www.w3.org/2003/InkML" xml:id="stk92" contextRef="#ctx0" brushRef="#br0">26056 656 0,'-21'0'203,"0"0"-193,0 0 0,-1 0-1,1 0 10,0 0-6,0 0 4,0 0 16,0 0-13,-1 0-6,22 21 153,0 1-127,0-1-33,22 0 32,-22 0 0,0 0-10,0 0-20,0 1 10,0-1-8,0 0 8,0 0-9,0 0 9,0 22 1,0-22-7,0 21-4,0-21 0,0 22 1,0 20-4,0-21 4,0-20-1,0-1 1,0 21 0,-22-21 49,22 0-40,0 1 0,0-1-8,0 0 7,0 0-8,0 0-1,0 0 14,-21-21-7,21 22-6,0-1 114,0 0-79,21-21 200,1 0-227,-1 0-13,0 0 5,0 0 9,0 0 4</inkml:trace>
    </iact:actionData>
  </iact:action>
  <iact:action type="add" startTime="310401">
    <iact:property name="dataType"/>
    <iact:actionData xml:id="d93">
      <inkml:trace xmlns:inkml="http://www.w3.org/2003/InkML" xml:id="stk93" contextRef="#ctx0" brushRef="#br0">29464 508 0,'21'0'169,"0"0"-144,0 0-16,1 0 2,-1 0-2,0 0 2,0 0 8,0 0 1,0 0-13,1 0 6,-22 21 230,0 0-237,0 1 4,0 20-1,0 0 5,0 1-9,0-1 10,0 0-10,0 1 4,0-22 15,0 0-15,0 0 17,0 0-17,0 0 11,0 1-4,0-1-12,0 0 10,0 21-8,0 1 14,0-22-3,0 0 2,0 0 21,0 0 0,0 0-32,0 1 25,-22-22-17,22 21 13,0 0 10,0 0-30,0 0 17,0 0-18,0 1-3,0-1 15,0 0-2,-21-21 181,0 0-169,-21 0-16,21 0 7,-1 0-7</inkml:trace>
    </iact:actionData>
  </iact:action>
  <iact:action type="add" startTime="313098">
    <iact:property name="dataType"/>
    <iact:actionData xml:id="d94">
      <inkml:trace xmlns:inkml="http://www.w3.org/2003/InkML" xml:id="stk94" contextRef="#ctx0" brushRef="#br0">26606 1058 0,'0'22'58,"0"-1"-48,0 0-1,0 21 1,22-21 14,-22 1-10,0-1 1,0 0-10,0 0 14,21-21-9,-21 21-1,0 0 21,0 1-11,0-1 10,0 0-5,0 0 34</inkml:trace>
    </iact:actionData>
  </iact:action>
  <iact:action type="add" startTime="314329">
    <iact:property name="dataType"/>
    <iact:actionData xml:id="d95">
      <inkml:trace xmlns:inkml="http://www.w3.org/2003/InkML" xml:id="stk95" contextRef="#ctx0" brushRef="#br0">26543 889 0,'21'0'147,"0"0"-127,-21 21 123,0-42-104</inkml:trace>
    </iact:actionData>
  </iact:action>
  <iact:action type="add" startTime="315680">
    <iact:property name="dataType"/>
    <iact:actionData xml:id="d96">
      <inkml:trace xmlns:inkml="http://www.w3.org/2003/InkML" xml:id="stk96" contextRef="#ctx0" brushRef="#br0">27114 1376 0,'0'21'51,"0"0"-35,0 0 3,0 1 1,0-1-1,0 0 9,0 0 2,0 0-11,0 0 1,-21-21-1,21 22-10,-21-22 6,0 21 16,21 0-5,-21-21-20,21 21 4,0-42 49,0 0-48</inkml:trace>
    </iact:actionData>
  </iact:action>
  <iact:action type="add" startTime="317038">
    <iact:property name="dataType"/>
    <iact:actionData xml:id="d97">
      <inkml:trace xmlns:inkml="http://www.w3.org/2003/InkML" xml:id="stk97" contextRef="#ctx0" brushRef="#br0">27622 1122 0,'0'21'52,"0"0"-37,0 0 13,0 1-17,0-1 8,0 21-3,0-21-10,0 22 6,0-1-5,0-21 7,0 21-7,0-20-1,0-1 7,0 0 2,0 0 8,0 0-7,0 0-2,0 1 15,0-1-23,-21 0 3,21 0 4,-21 0-6,21 0 3,0 1-1,-21-22 0,21 21 2,0 0-1,-21 0 3,0-21-7,21 21 3,-22 0 5,1-21 2,0 0-6,0 22 2,0-22 7,0 0 1,21-22 25,0-20-35</inkml:trace>
    </iact:actionData>
  </iact:action>
  <iact:action type="add" startTime="318851">
    <iact:property name="dataType"/>
    <iact:actionData xml:id="d98">
      <inkml:trace xmlns:inkml="http://www.w3.org/2003/InkML" xml:id="stk98" contextRef="#ctx0" brushRef="#br0">27601 910 0</inkml:trace>
    </iact:actionData>
  </iact:action>
  <iact:action type="add" startTime="320481">
    <iact:property name="dataType"/>
    <iact:actionData xml:id="d99">
      <inkml:trace xmlns:inkml="http://www.w3.org/2003/InkML" xml:id="stk99" contextRef="#ctx0" brushRef="#br0">27961 1418 0,'0'21'38,"0"1"-29,-21 20 4,-21-21-2,20 21-3,1 1-1,0-22 5,0 21-5,0 1 3,0-1 0,-1-21 2,1 43-5,0-43 3,-21 21 13</inkml:trace>
    </iact:actionData>
  </iact:action>
  <iact:action type="add" startTime="321859">
    <iact:property name="dataType"/>
    <iact:actionData xml:id="d100">
      <inkml:trace xmlns:inkml="http://www.w3.org/2003/InkML" xml:id="stk100" contextRef="#ctx0" brushRef="#br0">28427 720 0,'0'21'68,"0"21"-49,0-21 3,0 22-16,0-22 7,0 0-6,0 21 2,0-20 11,0-1-9,0 0-1,0 0 12,0 21-16,0-20 4,0-1 9,0 0-10,0 0 2,0 21-2,0-20 1,0 20-1,0-21 1,0 0 3,0 0-6,0 1 15</inkml:trace>
    </iact:actionData>
  </iact:action>
  <iact:action type="add" startTime="323761">
    <iact:property name="dataType"/>
    <iact:actionData xml:id="d101">
      <inkml:trace xmlns:inkml="http://www.w3.org/2003/InkML" xml:id="stk101" contextRef="#ctx0" brushRef="#br0">28511 1101 0,'0'-21'49,"22"21"-11,-22-22-28,0 1-1,21 21 11,-21-21-11,21 21 11,0-21-6,0 0 1,-21 0-6,21-1 11,1 1 10,-1 21 7</inkml:trace>
    </iact:actionData>
  </iact:action>
  <iact:action type="add" startTime="325546">
    <iact:property name="dataType"/>
    <iact:actionData xml:id="d102">
      <inkml:trace xmlns:inkml="http://www.w3.org/2003/InkML" xml:id="stk102" contextRef="#ctx0" brushRef="#br0">28554 1122 0,'21'0'262,"0"0"-243,-21 21 1,21 0-6,0 0 0,1-21-4,-22 22 9,21-22-3,-21 21 7,21-21-13,-21 21 117,21-21-58,0 0-33,-21 21 28,21-21-59,1 0 34,-22 21-20,21-21 14,-21 21 22</inkml:trace>
    </iact:actionData>
  </iact:action>
  <iact:action type="add" startTime="328506">
    <iact:property name="dataType"/>
    <iact:actionData xml:id="d103">
      <inkml:trace xmlns:inkml="http://www.w3.org/2003/InkML" xml:id="stk103" contextRef="#ctx0" brushRef="#br0">25104 1969 0,'21'0'48,"-21"21"-39,21-21 11,-21 21-6,21-21-5,-21 21-4,21 21 15,-21-20-11,21-1 1,1 42 1,-22-20-3,21-1 2,-21 0-1,21 1 2,-21-22-2,21 0 0,-21 0 1</inkml:trace>
    </iact:actionData>
  </iact:action>
  <iact:action type="add" startTime="329719">
    <iact:property name="dataType"/>
    <iact:actionData xml:id="d104">
      <inkml:trace xmlns:inkml="http://www.w3.org/2003/InkML" xml:id="stk104" contextRef="#ctx0" brushRef="#br0">24998 2032 0,'21'0'154,"-21"-21"-134,21 0 51,-21 0-55,21-1 13,-21 1 11,0 0-12,21 0-8,-21 0 11,22 21 150,-1 0-92,0 21-70,-21 0-9,42-21 5,-21 0-11,1 21 6,-1-21-1,0 21 16,-21 1-11,0-1 24</inkml:trace>
    </iact:actionData>
  </iact:action>
  <iact:action type="add" startTime="331484">
    <iact:property name="dataType"/>
    <iact:actionData xml:id="d105">
      <inkml:trace xmlns:inkml="http://www.w3.org/2003/InkML" xml:id="stk105" contextRef="#ctx0" brushRef="#br0">25061 3006 0,'0'-21'175,"0"-1"-165,0 1 33,0 42 29,0 1-50,0-1-5,0 0-8,0 0 5,0 0-8,0 0 28,0 1-10,0-1-4,0 0 9,0 0 1,0-42 96,0-21-97,0 20-28,0 1 7,0-21 4,0 21-5,0 0 4,0-1-2,0 1 11,21 21 66,1 0-42,-1 0-20,-21 21 6,0 1-10,21-1-10,-21 0-2,21 0 11,-21 0-8,0 0-2,0 1 10,21-22 15,-21 21-29,0 0 73</inkml:trace>
    </iact:actionData>
  </iact:action>
  <iact:action type="add" startTime="333494">
    <iact:property name="dataType"/>
    <iact:actionData xml:id="d106">
      <inkml:trace xmlns:inkml="http://www.w3.org/2003/InkML" xml:id="stk106" contextRef="#ctx0" brushRef="#br0">25336 2879 0,'0'21'30,"0"0"-13,0 0 2,0 22-9,0-1 10,0-21-5,0 21 1,0-20-2,0-1 0,0 0-6,0 0 1,0 0 19,0 0-27,0 1 2,0-1 5,0 0 0,0 21 3,0-21 8,0 1-10,0-44 81,0-20-82,0 21 2,0-21-1,0 20 1,0 1 4,0 0-9,0 0 15,0 0-1,0 0 0,0-1-9,0 1 3,0-21 2,0 21-5,0 0 0,0-1 0,0 1 3,0 0-7,22-21 7,-22 21-6,21-1 13,-21 1-11,21 21 30,0 0 9,0 0-29,0 0-8,1 0 22,-22 21-17,0 1 4,0-1-1,0 0-10,0 0 9,0 0-7,0 0 8,0 1 2,0-1-12,0 0 10,-22-21 2,22 21-13,-21-21 2,0 0 31</inkml:trace>
    </iact:actionData>
  </iact:action>
  <iact:action type="add" startTime="335327">
    <iact:property name="dataType"/>
    <iact:actionData xml:id="d107">
      <inkml:trace xmlns:inkml="http://www.w3.org/2003/InkML" xml:id="stk107" contextRef="#ctx0" brushRef="#br0">25654 3048 0</inkml:trace>
    </iact:actionData>
  </iact:action>
  <iact:action type="add" startTime="337403">
    <iact:property name="dataType"/>
    <iact:actionData xml:id="d108">
      <inkml:trace xmlns:inkml="http://www.w3.org/2003/InkML" xml:id="stk108" contextRef="#ctx0" brushRef="#br0">26056 2752 0,'-21'0'38,"0"0"-18,0 0 0,-1 21-11,22 0 6,0 0-10,-21-21 3,21 21 19,0 22-23,-21-22 3,0-21 3,21 42 0,0-21 10,21-21 119,0 0-93,0 0-14,1 0 3,-1 0-6,0 0-9,-21-21-6,21 21-8,0-21 42,-21 0-15,0 0-5,0 0 18,0-1 3,0 1-11,0 0 40,0 42 96,0 0-145,0 1-9,21-1 6,1 0-24,-22 0 10,0 0-4,21-21 2,-21 43 0,0-22 9,21-21-6,-21 21 3,21-21-6</inkml:trace>
    </iact:actionData>
  </iact:action>
  <iact:action type="add" startTime="339412">
    <iact:property name="dataType"/>
    <iact:actionData xml:id="d109">
      <inkml:trace xmlns:inkml="http://www.w3.org/2003/InkML" xml:id="stk109" contextRef="#ctx0" brushRef="#br0">26331 2709 0,'0'22'69,"0"-1"-49,0 0-11,0 0 10,0 0-18,0 0 6,0 1 6,0-1-6,0 0 4,0 0-3,0 0 3,0 0-2,0 1 3,0-1 9,0 0 8,0 0-3,0-42 118,0 0-143,0 0 18,0-1-18,0 1 7,0 0 2,0 0 9,0 0-9,0-22 10,21 43 19,1 0 19,-1 0-28,0 0 3</inkml:trace>
    </iact:actionData>
  </iact:action>
  <iact:action type="add" startTime="341120">
    <iact:property name="dataType"/>
    <iact:actionData xml:id="d110">
      <inkml:trace xmlns:inkml="http://www.w3.org/2003/InkML" xml:id="stk110" contextRef="#ctx0" brushRef="#br0">26628 2731 0,'0'21'216,"0"0"-200,0 0-7,0 0 1,0 0 5,0 1-11,0-1 7,0 0 3,0 0-5,0 0 1,0 0-6,0 1 15,0-44 146,0 1-154,0 0 4,0 0-9,0 0 10,0 0-6,0-1 6,0 1-11,21 0 14,-21 0-9,21 21 29,-21-21-20,21 21 40,0 0-19,0 0-12,1 0-19,-1 0 10,0 0 1</inkml:trace>
    </iact:actionData>
  </iact:action>
  <iact:action type="add" startTime="342818">
    <iact:property name="dataType"/>
    <iact:actionData xml:id="d111">
      <inkml:trace xmlns:inkml="http://www.w3.org/2003/InkML" xml:id="stk111" contextRef="#ctx0" brushRef="#br0">27093 2709 0,'0'22'183,"0"-1"-154,-21-21-19,0 21 3,0 0 12,0 0 4,21 0-28,-22-21 8,22 22 2,-21-22 8,0 21-10,0-21 20,21 21-10,0 0 10,21 0 78,0-21-97,0 0 10,1 21 3,-1-21 16,0 0-3,0 0-9,0 0 32,-21-21-40,0 0 30,0 0-11,0 0 1,0 0-9,0-1-10,0 1-1,0 0 9,0 0 1,0 0-9,0 0-1,0-1-8,0 44 197,0-1-176,0 0-20,0 0-3,0 0 6,0 0-7,0 1 7,0-1 4,0 0 11,21-21-20,-21 21 117</inkml:trace>
    </iact:actionData>
  </iact:action>
  <iact:action type="add" startTime="345747">
    <iact:property name="dataType"/>
    <iact:actionData xml:id="d112">
      <inkml:trace xmlns:inkml="http://www.w3.org/2003/InkML" xml:id="stk112" contextRef="#ctx0" brushRef="#br0">27241 2625 0,'0'21'233,"0"21"-203,22-42-28,-22 21 16,21 22-16,0-22 4,-21 0 7,21-21-7,-21 21 8,21-21 1,-21 21 8,21-21-22,1 0 178,-1 0-43,-21-21-96,0 0 8,21 21-39,0-21 59,-21 0-9,0 0 3,0-1 20,0 1-33,0 0-1,0 42 147,0 0-166,0 1-5,0-1-10,-21 0 2,21 0-13,0 0 8,0 0-2,0 1 10,0-1-9,0 0 0,0 0-1,-21-21 1,21 42 0,0-20 0,-21-1-1,21 0 1,0 0-1,0 0 1,0 22 3,-22-1-4,22-21 1,-21 0 1,21 0-6,0 1 9,0-1-6,-21 0 9,21 0 5,0 0-5,-21-21 3</inkml:trace>
    </iact:actionData>
  </iact:action>
  <iact:action type="add" startTime="388708">
    <iact:property name="dataType"/>
    <iact:actionData xml:id="d113">
      <inkml:trace xmlns:inkml="http://www.w3.org/2003/InkML" xml:id="stk113" contextRef="#ctx0" brushRef="#br0">444 6519 0,'22'0'164,"-1"0"-134,0 0-2,0 0-18,0 0 13,0 0-7,1 0-7,-1 0 5,-21-21-4,21 21-4,0 0 3,0 0 3,0 0 7,1 0-2,-1 0 3,0 0-10,0 0-1,0 0 11,0 0 0,1 0-11,-1-21 10,-21 0 108,0 0-88,0 0-17,0-1-4,0 1 10,-43 21-19,22-21 10,0 21-9,0-21 0,-21 21 3,20 0 3,22-21-1,22 21 171,-22 21-183,21 0 26,0 0-19,0 0 10,0-21-7,0 43-8,1-22 15,-22 0-10,42 0 0,-21 0 5,-21 1-11,0 20 5,0-21 17,0 0-12,0 0-5,0 1 15,0-1-19,0 0 10,0 0-5,-21-21-1,21 21-4,-21-21 5,21 21 20,-21-21-19</inkml:trace>
    </iact:actionData>
  </iact:action>
  <iact:action type="add" startTime="391483">
    <iact:property name="dataType"/>
    <iact:actionData xml:id="d114">
      <inkml:trace xmlns:inkml="http://www.w3.org/2003/InkML" xml:id="stk114" contextRef="#ctx0" brushRef="#br0">529 10308 0,'21'0'128,"0"0"-108,22 0-12,-22 0 5,0 0-7,0 0 7,22 0-7,-1 0 8,0 0 2,-21 0-7,1 0 6,-1 0 0,0 0 6,0 0 6,0 0-13,0 0 15,1 0-14,20 0 4,-21 0 0,0 0-8,0 0 18,-21-21-20,0 0 195,-21 21-194,0 0 14,0 0-13,0 0-8,0 0 16,21-21-9,-22 21 0,1 0 19,0 0-9,42 0 119,0 0-103,1 0 37,-1 0-29,0 0-35,0 0 10,-21 21 0,21-21-8,-21 21 94,0 0-7,0 0-40,0 1-28,0-1 12,0 0-35,0 0 11,0 0 2,0 0-11,0 1 1,-21-1 9,0-21-9,0 21 0,21 0 3,-21-21-7,21 21 14</inkml:trace>
    </iact:actionData>
  </iact:action>
  <iact:action type="add" startTime="432902">
    <iact:property name="dataType"/>
    <iact:actionData xml:id="d115">
      <inkml:trace xmlns:inkml="http://www.w3.org/2003/InkML" xml:id="stk115" contextRef="#ctx0" brushRef="#br0">15325 15198 0,'21'0'121,"21"21"-116,0-21 12,43 21-12,0 0 2,63 0 6,42 22-5,1-1 3,21 0-5,-43 1 3,0-22 4,-21 21-6,-21-21 5,-42 1-5,0-1 3,21-21 3,-43 21-7,-21 0 4,22-21 2,-43 0-5,21 0 3,-20 21-1,-1-21 11,0 0-1,0 0 15,0 0-28,0 0 7,1 0 3,-1 0 3,0 0-6,0 0-6,0 0 12,0 0-9,1 0 9,-44 0 97,22-21-106,-21 21 0,21-21 0,-21 0 9,21 0 1,-21-1 2,0 22-12,0-21-4,-1 0 8,22 0-9,-21 21 6,21-21-2,21 42 88,-21 0-78,22-21-9,-22 42 0,21-42-1,-21 22 1,0-1 9,21-21-9,0 21 10,-21 0 0,21-21-11,-21 21 11,21-21-11,-21 21 14,0 1 3,0-1-6,0 0 0,-21-21 0,21 21-13,-21-21 7,0 0 5,21 21-13,-21-21 9,0 0 18,21-21 26,0 0-49</inkml:trace>
    </iact:actionData>
  </iact:action>
  <iact:action type="add" startTime="436581">
    <iact:property name="dataType"/>
    <iact:actionData xml:id="d116">
      <inkml:trace xmlns:inkml="http://www.w3.org/2003/InkML" xml:id="stk116" contextRef="#ctx0" brushRef="#br0">20828 14520 0,'-106'106'96,"85"-106"-87,21 21 1,-21-21 0,0 22 0,21-1 9,-22 0-4,1 0 11,21 0 1,21-21 51,1 0-59,-1 0 0,0 0 13,0 0-25,0 21 24,0 1-15,-21-1 14,0 0-1,0 0 16,0 0-21,-21-21-15,0 21 24,0-21-18,0 0 4,0 0-8,-1 0-2,22 22 1,-21-22 10,21-22 38</inkml:trace>
    </iact:actionData>
  </iact:action>
  <iact:action type="add" startTime="438153">
    <iact:property name="dataType"/>
    <iact:actionData xml:id="d117">
      <inkml:trace xmlns:inkml="http://www.w3.org/2003/InkML" xml:id="stk117" contextRef="#ctx0" brushRef="#br0">20997 14203 0,'0'21'68,"0"0"-58,0 0-1,0 1 1,0-1 4,0 0-7,0 0 1,0 0 3,0 22-2,0-22 0,0 0 17,0 0-18,0 0 12,0 0 17,0 1-12,0-1-14,0 0 24,0 0-31,0 21 5,0 1 10,0-22-8,0 0 8,0 0-18,0 0 18,0 22-11,0-22 5,0 0-6,0 0 24,0 0-15,0 1 43</inkml:trace>
    </iact:actionData>
  </iact:action>
  <iact:action type="add" startTime="439493">
    <iact:property name="dataType"/>
    <iact:actionData xml:id="d118">
      <inkml:trace xmlns:inkml="http://www.w3.org/2003/InkML" xml:id="stk118" contextRef="#ctx0" brushRef="#br0">20849 14478 0,'21'0'96,"0"0"-66,1 0-10,-1 0-2,0 0-8,0 0 0,21 0 14,-20 0 0</inkml:trace>
    </iact:actionData>
  </iact:action>
  <iact:action type="add" startTime="440569">
    <iact:property name="dataType"/>
    <iact:actionData xml:id="d119">
      <inkml:trace xmlns:inkml="http://www.w3.org/2003/InkML" xml:id="stk119" contextRef="#ctx0" brushRef="#br0">21315 14478 0,'-21'0'53,"-1"0"-19,22 21 29,-21-21-58,21 21 15,0 1 9,0-1 16,0 0-22,0 0-4,0 0 1,0 0 8,0 1 7,0-1-11,0 0-15,0 0 20,21-21 19,1 0-28,-1 0-11,0 0 22,0 0 75,-21-21-44,0 0-47,0 0 4,0-1 10,0-20 0,0 21-9,0 0-1,0 0-8,0-1 9,0 1-2,0 0 13,0 0 15,0 42 90,0 0-107,0 0 1,0 1-12,0-1-8,0 0 0,0 0 3,0 0-7,0 0 3,0 22 11,0-22-10,0 0 14,0 0-19,0 0 14,21-21 2,0 0 65</inkml:trace>
    </iact:actionData>
  </iact:action>
  <iact:action type="add" startTime="442957">
    <iact:property name="dataType"/>
    <iact:actionData xml:id="d120">
      <inkml:trace xmlns:inkml="http://www.w3.org/2003/InkML" xml:id="stk120" contextRef="#ctx0" brushRef="#br0">21484 14478 0,'0'21'47,"0"0"-36,0 1-2,0-1 2,0 0 7,0 0-3,0 0-6,0 0-3,0 22 12,0-22 5,0 0-8,0 0 14,0-42 176,0 0-195,0 0-1,0-22 1,0 22 3,0 0-4,0 0-1,0 0 10,21 21 90,-21-21 396,21 21-487,-21-22-14,22 22 12,-1 0 0,-21-21-7,21 21 2</inkml:trace>
    </iact:actionData>
  </iact:action>
  <iact:action type="add" startTime="445149">
    <iact:property name="dataType"/>
    <iact:actionData xml:id="d121">
      <inkml:trace xmlns:inkml="http://www.w3.org/2003/InkML" xml:id="stk121" contextRef="#ctx0" brushRef="#br0">21759 14118 0,'0'21'57,"0"1"-25,0-1-16,0 0-3,0 21 6,0-21-12,0 43 3,0-22-1,0-21 2,0 1-2,0 20 1,0 0 0,21-21 0,-21 1 2,0-1 9,22 0-7,-22 0 0,0 0 2,0 0 4,0 1 10,0-1-22</inkml:trace>
    </iact:actionData>
  </iact:action>
  <iact:action type="add" startTime="446421">
    <iact:property name="dataType"/>
    <iact:actionData xml:id="d122">
      <inkml:trace xmlns:inkml="http://www.w3.org/2003/InkML" xml:id="stk122" contextRef="#ctx0" brushRef="#br0">21611 14372 0,'21'0'58,"0"0"-48,1 0 0,20 0 9,-21 0-10,0 0 1,0 0-1,1 0 1,-1 0 0,0 0-1,0 0 2,0 0-2,0 0 21,1 0-8</inkml:trace>
    </iact:actionData>
  </iact:action>
  <iact:action type="add" startTime="447731">
    <iact:property name="dataType"/>
    <iact:actionData xml:id="d123">
      <inkml:trace xmlns:inkml="http://www.w3.org/2003/InkML" xml:id="stk123" contextRef="#ctx0" brushRef="#br0">22034 14605 0,'0'21'49,"0"0"-30,0 1 1,0-1 8,0 0-18,0 0 30,-21-21 1,21 21-2,-21-21-23</inkml:trace>
    </iact:actionData>
  </iact:action>
  <iact:action type="add" startTime="450197">
    <iact:property name="dataType"/>
    <iact:actionData xml:id="d124">
      <inkml:trace xmlns:inkml="http://www.w3.org/2003/InkML" xml:id="stk124" contextRef="#ctx0" brushRef="#br0">22606 14520 0,'0'0'1,"0"-21"39,0 0-35,0 0 5,0 0-2,0-22 15,0 22-16,0 0 17,0 0-19,0 0 5,0-22 10,0 22-11,0 0 1,0 0-1,0 0 5,0 0 1,0-1 8,0 1-7,0 0-6,0 0-1,21 21 2,-21-21-2,21 21 1,0 0 50,1 0-23,-1 0-13,0 0 0,0 0-15,0 0 23,-21 21 24,0 21-46</inkml:trace>
    </iact:actionData>
  </iact:action>
  <iact:action type="add" startTime="451497">
    <iact:property name="dataType"/>
    <iact:actionData xml:id="d125">
      <inkml:trace xmlns:inkml="http://www.w3.org/2003/InkML" xml:id="stk125" contextRef="#ctx0" brushRef="#br0">22521 14266 0,'21'0'47,"1"0"-37,-1 0 0,0 0 9,21 0-4,-21 0-2,1 0-3,-1 0 10,0 0-5</inkml:trace>
    </iact:actionData>
  </iact:action>
  <iact:action type="add" startTime="452466">
    <iact:property name="dataType"/>
    <iact:actionData xml:id="d126">
      <inkml:trace xmlns:inkml="http://www.w3.org/2003/InkML" xml:id="stk126" contextRef="#ctx0" brushRef="#br0">22902 14372 0,'0'21'47,"0"1"-27,0-1-11,0 0 21,0 0-2,0 0-8,0 0-5,0 1 9</inkml:trace>
    </iact:actionData>
  </iact:action>
  <iact:action type="add" startTime="453660">
    <iact:property name="dataType"/>
    <iact:actionData xml:id="d127">
      <inkml:trace xmlns:inkml="http://www.w3.org/2003/InkML" xml:id="stk127" contextRef="#ctx0" brushRef="#br0">22966 14182 0,'-21'0'139,"-1"0"-112,-20 0 21</inkml:trace>
    </iact:actionData>
  </iact:action>
  <iact:action type="add" startTime="455309">
    <iact:property name="dataType"/>
    <iact:actionData xml:id="d128">
      <inkml:trace xmlns:inkml="http://www.w3.org/2003/InkML" xml:id="stk128" contextRef="#ctx0" brushRef="#br0">23072 14351 0,'0'21'69,"0"22"-49,0-22-4,0 0-5,0 0 22,0 0-32,0 0 5,0 1 11,0-1-7,0 0 0,0 0 14,0 0-4,0 0-16,0-42 164,0 0-147,0-21-14,0 21 7,0-1-8,0 1 3,21 0 1,-21 0 5,0 0-12,0 0 55,21 21-48,0 0 49,-21-22-50,21 22 11,0 0-12,1 0 12,-1 0-10,0 0 10,0 0-11,0 0 1,0 0 14,1 0 2,-22 22-18,0-1 20,0 0-8,0 0-1,0 0-9,0 0 10,0 1-2,0-1 12,0 0-20,0 0 19</inkml:trace>
    </iact:actionData>
  </iact:action>
  <iact:action type="add" startTime="457387">
    <iact:property name="dataType"/>
    <iact:actionData xml:id="d129">
      <inkml:trace xmlns:inkml="http://www.w3.org/2003/InkML" xml:id="stk129" contextRef="#ctx0" brushRef="#br0">23622 14415 0,'-21'105'19,"21"-83"-10,0 20 6,0-21-11,0 21 16,0-20 5,0-1-22,0 0 7,0 0 4,0 0 6,0 0-5,0 1-1,-21-22 51</inkml:trace>
    </iact:actionData>
  </iact:action>
  <iact:action type="add" startTime="458521">
    <iact:property name="dataType"/>
    <iact:actionData xml:id="d130">
      <inkml:trace xmlns:inkml="http://www.w3.org/2003/InkML" xml:id="stk130" contextRef="#ctx0" brushRef="#br0">23643 14161 0,'0'21'208</inkml:trace>
    </iact:actionData>
  </iact:action>
  <iact:action type="add" startTime="459404">
    <iact:property name="dataType"/>
    <iact:actionData xml:id="d131">
      <inkml:trace xmlns:inkml="http://www.w3.org/2003/InkML" xml:id="stk131" contextRef="#ctx0" brushRef="#br0">23939 14393 0,'-21'0'49,"21"22"-15,21-22 125,1 0-109,-22 21-31,0 0-1,0 0 11,21-21-19,-21 21 11,0 0-3,0 1-6,0-1 14,0 0-6,0 0 14,-21 0-17,-1 0 19,1-21-4,21 22-25,-21-22 66</inkml:trace>
    </iact:actionData>
  </iact:action>
  <iact:action type="add" startTime="461005">
    <iact:property name="dataType"/>
    <iact:actionData xml:id="d132">
      <inkml:trace xmlns:inkml="http://www.w3.org/2003/InkML" xml:id="stk132" contextRef="#ctx0" brushRef="#br0">23939 14351 0,'22'-21'67,"-1"21"-58,0 0 14,0-21 2,0 21-6,0 0 13,1 0-12</inkml:trace>
    </iact:actionData>
  </iact:action>
  <iact:action type="add" startTime="462101">
    <iact:property name="dataType"/>
    <iact:actionData xml:id="d133">
      <inkml:trace xmlns:inkml="http://www.w3.org/2003/InkML" xml:id="stk133" contextRef="#ctx0" brushRef="#br0">24299 13970 0,'0'21'71,"0"0"-65,0 1 13,0-1-10,0 21 14,0-21-16,0 0 3,0 1-1,0 20 1,0-21 5,0 0-7,0 0 3,0 1-6,0-1 5,0 21 0,0-21-1,0 22 1,0-1 0,0-21 2,0 43-5,0-43 2,0 21 1,0-21 4,0 0-6,0 1 21,0-44 76,0-20-85,0 21-5,0-21-1,0 20-6,21 1 2,-21 0 0,0 0 9,0 0-9,22 21 19,-1 0 13,0 0-15,0 0-15,0 0 9,0 0-1,-21 21 13,22-21-13,-22 21-10,0 0 9,21-21-4,-21 21-10,0 1 10,0-1-2,0 0 7,0 0 12</inkml:trace>
    </iact:actionData>
  </iact:action>
  <iact:action type="add" startTime="463818">
    <iact:property name="dataType"/>
    <iact:actionData xml:id="d134">
      <inkml:trace xmlns:inkml="http://www.w3.org/2003/InkML" xml:id="stk134" contextRef="#ctx0" brushRef="#br0">24701 14372 0,'22'0'48,"-1"0"-33,0 0-1,0 0-4,0 0 6,0 0-13,1 0 17,-1 0 9</inkml:trace>
    </iact:actionData>
  </iact:action>
  <iact:action type="add" startTime="464770">
    <iact:property name="dataType"/>
    <iact:actionData xml:id="d135">
      <inkml:trace xmlns:inkml="http://www.w3.org/2003/InkML" xml:id="stk135" contextRef="#ctx0" brushRef="#br0">24786 14203 0,'0'21'43,"0"0"-28,0 0 4,0 1 0,0-1-8,0 0 9,0 0-2,0 0 1,0 0 0</inkml:trace>
    </iact:actionData>
  </iact:action>
  <iact:action type="add" startTime="466070">
    <iact:property name="dataType"/>
    <iact:actionData xml:id="d136">
      <inkml:trace xmlns:inkml="http://www.w3.org/2003/InkML" xml:id="stk136" contextRef="#ctx0" brushRef="#br0">25125 14097 0,'0'-21'138,"0"0"-132,0 0 7,21 21-6,-21-22 6,0 1-3,0 0 6,21 0-8,-21 0 23,21 21-1,-21 21 41,0 0-47,0 0-4,0 0-8,0 1 9,0-1-16,0 0 15,0 0-10,0 0 4,0 22 0,0-22-4,0 21 0,0 0 5,0 22-10,0-22 4,0 1 1,0 20 0,0-42 0,0 0 5,0 1-6,0-1 25,-21-21 54,0 0-50,0 21 1,0-21-1,42 0 185,0 0-194,0 0-9,0 0-10,0 0 16,1 0-11,-22-21 40</inkml:trace>
    </iact:actionData>
  </iact:action>
  <iact:action type="add" startTime="468447">
    <iact:property name="dataType"/>
    <iact:actionData xml:id="d137">
      <inkml:trace xmlns:inkml="http://www.w3.org/2003/InkML" xml:id="stk137" contextRef="#ctx0" brushRef="#br0">23918 14880 0,'0'21'117,"0"1"-95,0 41-15,-21-42 6,21 0-6,-21 22 5,0-1-6,21-21 8,-43 0-8,43 1 3,-42-1 1,42 0 6,-42 0-9,21 0 0,-1-21 4,1 21-3,0 1 2,0-1 5,0-21-11,0 21 14,21 0-8,-22 0 19,22 0-10,-21-21-5,0 22 2,21-1 2,-21-21-3,0 21 0,0-21 92,-1 0 29,22-21-107,0 0-17,0-1 8,0 1 7,0 0 3,0 0-12,-21 21-9,21-21 35,-21 21 52,21 21 104,0 0-172,0 0 1,0 0-8,21-21-11,-21 22 8,0-1-8,21-21 9,-21 21 1,0 0 19,22-21-30,-22 21 24,0 0-14,21-21 7,0 0 33,0 22-16,0-22-39,0 0 34,1 0-7,-1 0-3</inkml:trace>
    </iact:actionData>
  </iact:action>
  <iact:action type="add" startTime="490441">
    <iact:property name="dataType"/>
    <iact:actionData xml:id="d138">
      <inkml:trace xmlns:inkml="http://www.w3.org/2003/InkML" xml:id="stk138" contextRef="#ctx0" brushRef="#br0">3471 15642 0,'21'0'224,"1"0"-195,-1 0-20,0 0 6,21 0-11,-21 0 6,22 0 0,-1 0-1,0 0 0,1 0 5,-1 0-8,-21 0 16</inkml:trace>
    </iact:actionData>
  </iact:action>
  <iact:action type="add" startTime="491869">
    <iact:property name="dataType"/>
    <iact:actionData xml:id="d139">
      <inkml:trace xmlns:inkml="http://www.w3.org/2003/InkML" xml:id="stk139" contextRef="#ctx0" brushRef="#br0">4043 15621 0,'21'0'213,"0"0"-189,0 0-13,0 0 17,1 0 35</inkml:trace>
    </iact:actionData>
  </iact:action>
  <iact:action type="add" startTime="493792">
    <iact:property name="dataType"/>
    <iact:actionData xml:id="d140">
      <inkml:trace xmlns:inkml="http://www.w3.org/2003/InkML" xml:id="stk140" contextRef="#ctx0" brushRef="#br0">4508 15621 0,'22'0'197,"-1"0"-143,0 0-25,0 0-18,0 0 4,0 0-8,22 0 8,-22 0-5,0 0 5,0 0-7,22 0 7,-22 0 32,0 0-7,0 0-19,0 0-1,0 0-12,1 0 12,-1 0-1,0 0 0,0 0-8,0 0 17,0 0-6,1 0-5</inkml:trace>
    </iact:actionData>
  </iact:action>
  <iact:action type="add" startTime="502533">
    <iact:property name="dataType"/>
    <iact:actionData xml:id="d141">
      <inkml:trace xmlns:inkml="http://www.w3.org/2003/InkML" xml:id="stk141" contextRef="#ctx0" brushRef="#br0">4191 16912 0,'21'0'148,"0"0"-129,22 0 2,-22 0-20,0 0 4,21 0 7,1 0-5,-1 0 7,-21 0-9,21 0 10,-20 0-10,-1 0 10,0 0-11</inkml:trace>
    </iact:actionData>
  </iact:action>
  <iact:action type="add" startTime="504009">
    <iact:property name="dataType"/>
    <iact:actionData xml:id="d142">
      <inkml:trace xmlns:inkml="http://www.w3.org/2003/InkML" xml:id="stk142" contextRef="#ctx0" brushRef="#br0">3492 17018 0,'22'0'160,"-1"0"-77,21 0-53,0-21-9,1 21-20,-22 0 6,42-21 6,-20 21-7,-22 0 4,0 0-1,0 0 3,0 0 13,-21-21 20,-21 21 37,-21 0-54,21 0-8,-22 0-19,-20 0 8,21 0 2,-22 0-2,22 21 2,21-21-3,-22 0 6,43 21-8,21-21 90</inkml:trace>
    </iact:actionData>
  </iact:action>
  <iact:action type="add" startTime="507502">
    <iact:property name="dataType"/>
    <iact:actionData xml:id="d143">
      <inkml:trace xmlns:inkml="http://www.w3.org/2003/InkML" xml:id="stk143" contextRef="#ctx0" brushRef="#br0">5080 16933 0,'0'-21'125,"0"0"-106,21 21-8,0 0-1,0 0 0,1 0 4,-1 0 1,0 0 4,0 0 6,0 0-16,0 0-4,1 0 5,-1 0 0,0 0-1,0 0 1,0 0 0,0 0-1,1 0 11,-1 0-11,0 0 23,0 0-5,0 0 1,0 0-17,1 0 75,-1 0-57,0 0-11,0 0-16,0 0 27,0 0-19,1 0-1,-1 0 10,0 0 0,0 0 1,-21-21 28,0 0-38</inkml:trace>
    </iact:actionData>
  </iact:action>
  <iact:action type="add" startTime="510956">
    <iact:property name="dataType"/>
    <iact:actionData xml:id="d144">
      <inkml:trace xmlns:inkml="http://www.w3.org/2003/InkML" xml:id="stk144" contextRef="#ctx0" brushRef="#br0">13758 16383 0,'-21'21'155,"21"0"-144,-21-21 7,0 22-8,0-1 19,-1 0-10,22 0 6,-21-21-24,0 21 2,21 0 33,0 1 48,21-22-48,0 0-16,1 0 0,-1 0 0,0 0 0,-21 21 64,0 0-35,-21-21 18,0 0-47,21 21-19,-22-21 8,1 21 2,0 0 8,0 1 1,0-22-19,0 21 18,21-42 75,0-1-74</inkml:trace>
    </iact:actionData>
  </iact:action>
  <iact:action type="add" startTime="512789">
    <iact:property name="dataType"/>
    <iact:actionData xml:id="d145">
      <inkml:trace xmlns:inkml="http://www.w3.org/2003/InkML" xml:id="stk145" contextRef="#ctx0" brushRef="#br0">13970 16108 0,'0'21'29,"0"0"-10,0 0 7,0 1-7,0-1-6,0 0-3,0 0 9,0 21 1,0 1-7,0-22-4,0 21 1,0 1 0,0-1-4,0 21 7,0-20-4,0-22-2,0 0 3,0 0 9,0-42 59,0 0-68,0 0 9</inkml:trace>
    </iact:actionData>
  </iact:action>
  <iact:action type="add" startTime="514091">
    <iact:property name="dataType"/>
    <iact:actionData xml:id="d146">
      <inkml:trace xmlns:inkml="http://www.w3.org/2003/InkML" xml:id="stk146" contextRef="#ctx0" brushRef="#br0">13843 16298 0,'21'0'77,"0"0"-66,0 0 7,1 0 2,20 0 0,-21 0 0,0 0 9,0 0-19,-21 22-3</inkml:trace>
    </iact:actionData>
  </iact:action>
  <iact:action type="add" startTime="515070">
    <iact:property name="dataType"/>
    <iact:actionData xml:id="d147">
      <inkml:trace xmlns:inkml="http://www.w3.org/2003/InkML" xml:id="stk147" contextRef="#ctx0" brushRef="#br0">14224 16404 0</inkml:trace>
    </iact:actionData>
  </iact:action>
  <iact:action type="add" startTime="516982">
    <iact:property name="dataType"/>
    <iact:actionData xml:id="d148">
      <inkml:trace xmlns:inkml="http://www.w3.org/2003/InkML" xml:id="stk148" contextRef="#ctx0" brushRef="#br0">14203 16658 0,'-21'0'59,"-1"0"-40</inkml:trace>
    </iact:actionData>
  </iact:action>
  <iact:action type="add" startTime="518506">
    <iact:property name="dataType"/>
    <iact:actionData xml:id="d149">
      <inkml:trace xmlns:inkml="http://www.w3.org/2003/InkML" xml:id="stk149" contextRef="#ctx0" brushRef="#br0">14414 16531 0,'0'0'1,"0"21"46,0 1-18,0-1-10,0 0 26,0 0-42,0 0 26,0 0-9,0 1-11,0-1 1,0 0 10,0 21-10,0-21 9,0 1 14,0-44 46,0 1-69</inkml:trace>
    </iact:actionData>
  </iact:action>
  <iact:action type="add" startTime="519805">
    <iact:property name="dataType"/>
    <iact:actionData xml:id="d150">
      <inkml:trace xmlns:inkml="http://www.w3.org/2003/InkML" xml:id="stk150" contextRef="#ctx0" brushRef="#br0">14414 16298 0,'-42'43'247,"42"-22"-223,-21-21 43</inkml:trace>
    </iact:actionData>
  </iact:action>
  <iact:action type="add" startTime="521135">
    <iact:property name="dataType"/>
    <iact:actionData xml:id="d151">
      <inkml:trace xmlns:inkml="http://www.w3.org/2003/InkML" xml:id="stk151" contextRef="#ctx0" brushRef="#br0">14605 16489 0,'0'21'125,"0"0"-115,0 0 0,0 22 1,0-22 7,0 0-17,0 0 7,0 0 23,0 1-8,0-1 88,0 0 180,0-42-204,0 0-78,0-1 2,0 1-2,0-21 1,0 0 0,0-1 2,0 22-2,0 0-3,0 0 27,21 21 22,0 0-49,0 0 31,1 0 21,-22 21 100,0 0-143,0 0 3,0 0-7,0 22 4,21-22-4,-21 0-4,21 0 1,-21 22 10,0-22 1,21-21 13,-21 21-27</inkml:trace>
    </iact:actionData>
  </iact:action>
  <iact:action type="add" startTime="523919">
    <iact:property name="dataType"/>
    <iact:actionData xml:id="d152">
      <inkml:trace xmlns:inkml="http://www.w3.org/2003/InkML" xml:id="stk152" contextRef="#ctx0" brushRef="#br0">15028 16468 0,'-42'0'130,"21"0"-96,21 21-15,-21 0 0,21 0-8,-22-21 13,22 21-16,0 1 7,-21-22-5,0 21 9,21 0 1,0 0 9,0 0 23,21-21 101,0 0-101,1 21-28,-1-21 7,-21 22-23,21-22 15,0 0 6,0 0 27</inkml:trace>
    </iact:actionData>
  </iact:action>
  <iact:action type="add" startTime="525802">
    <iact:property name="dataType"/>
    <iact:actionData xml:id="d153">
      <inkml:trace xmlns:inkml="http://www.w3.org/2003/InkML" xml:id="stk153" contextRef="#ctx0" brushRef="#br0">15176 16489 0</inkml:trace>
    </iact:actionData>
  </iact:action>
  <iact:action type="add" startTime="527422">
    <iact:property name="dataType"/>
    <iact:actionData xml:id="d154">
      <inkml:trace xmlns:inkml="http://www.w3.org/2003/InkML" xml:id="stk154" contextRef="#ctx0" brushRef="#br0">15176 16679 0</inkml:trace>
    </iact:actionData>
  </iact:action>
  <iact:action type="add" startTime="529245">
    <iact:property name="dataType"/>
    <iact:actionData xml:id="d155">
      <inkml:trace xmlns:inkml="http://www.w3.org/2003/InkML" xml:id="stk155" contextRef="#ctx0" brushRef="#br0">15346 16828 0,'0'-22'122,"0"1"-118,0 0 6,0-21-1,0 21 1,0-1 0,0 1 3,0 0 3,0 0-6,0 0-1,0-22 6,0 22-10,0 0 5,0 0 2,0-21-5,0 20 3,0 1 4,0 0-6,0 0-2,0 0 4,21-22 0,-21 22-1,0 0 5,21 0-8,-21 0 6,0 0-5,21-1 4,-21 1 7,0 0-7,21 21 17,1 0 12,-22 21-8,21-21-26,0 0 9,0 0-9,-21 21 2,21-21 11,-21 22-9,21-22 4,-21 21 22,-21-21-27,21 21 8,-21-21-12</inkml:trace>
    </iact:actionData>
  </iact:action>
  <iact:action type="add" startTime="530789">
    <iact:property name="dataType"/>
    <iact:actionData xml:id="d156">
      <inkml:trace xmlns:inkml="http://www.w3.org/2003/InkML" xml:id="stk156" contextRef="#ctx0" brushRef="#br0">15261 16447 0,'21'0'57,"0"0"-39,1 0 31,-1 0-29,0 0-11,0 0 2,0 0 13</inkml:trace>
    </iact:actionData>
  </iact:action>
  <iact:action type="add" startTime="531788">
    <iact:property name="dataType"/>
    <iact:actionData xml:id="d157">
      <inkml:trace xmlns:inkml="http://www.w3.org/2003/InkML" xml:id="stk157" contextRef="#ctx0" brushRef="#br0">15579 16447 0,'0'21'38,"0"0"-27,0 0-3,0 0 20,0 22-18,0-22 1,0 21 7,0-21 3,0 0-2,0 1 48</inkml:trace>
    </iact:actionData>
  </iact:action>
  <iact:action type="add" startTime="532961">
    <iact:property name="dataType"/>
    <iact:actionData xml:id="d158">
      <inkml:trace xmlns:inkml="http://www.w3.org/2003/InkML" xml:id="stk158" contextRef="#ctx0" brushRef="#br0">15600 16341 0,'21'0'124,"0"0"-85,-42 0 39,42 0-45</inkml:trace>
    </iact:actionData>
  </iact:action>
  <iact:action type="add" startTime="534000">
    <iact:property name="dataType"/>
    <iact:actionData xml:id="d159">
      <inkml:trace xmlns:inkml="http://www.w3.org/2003/InkML" xml:id="stk159" contextRef="#ctx0" brushRef="#br0">15769 16383 0,'0'21'75,"0"22"-55,0-22-10,0 0-1,0 21 6,0 1-10,0-22 10,0 0-5,0 0-6,0 0 6,0 0 31,0 1 14,0-44 111,0 1-138,0 0-4,0 0-18,0 0 3,0 0 11,0-1 11,21 22-24,0-21 32,1 21 9,-22-21-36,21 21 2,0 0 9,0 0-4,-21 21 25,0 0-16,0 1 1,0-1 1,0 0-23,0 0 20,0 0 12</inkml:trace>
    </iact:actionData>
  </iact:action>
  <iact:action type="add" startTime="536813">
    <iact:property name="dataType"/>
    <iact:actionData xml:id="d160">
      <inkml:trace xmlns:inkml="http://www.w3.org/2003/InkML" xml:id="stk160" contextRef="#ctx0" brushRef="#br0">15198 16531 0,'-43'0'168</inkml:trace>
    </iact:actionData>
  </iact:action>
  <iact:action type="add" startTime="538336">
    <iact:property name="dataType"/>
    <iact:actionData xml:id="d161">
      <inkml:trace xmlns:inkml="http://www.w3.org/2003/InkML" xml:id="stk161" contextRef="#ctx0" brushRef="#br0">15155 16701 0,'0'21'106,"0"-148"-58,0 254 1</inkml:trace>
    </iact:actionData>
  </iact:action>
  <iact:action type="add" startTime="539869">
    <iact:property name="dataType"/>
    <iact:actionData xml:id="d162">
      <inkml:trace xmlns:inkml="http://www.w3.org/2003/InkML" xml:id="stk162" contextRef="#ctx0" brushRef="#br0">16150 16743 0,'21'0'134,"0"0"-123,1 0-2,-1 0 0,0 0 5,21 0-4,1 0-5,-22 0 8,0 0-4,21 0-1,-21 0 1,1 0 1,-1 0 2,21 0-3,-21 0-2,0 0 3,22 0 3,-22 0-6,21 0 2,-21 21 1,43-21 0,-22 0 3,22 21-7,-22-21 4,0 21 0,1-21-1,-1 0 1,-21 0 0,0 0-1,1 0 3,-1 0-4,-21 22 4,42-22-4,-21 0 16,0 21-19,1-21 5,20 21-1,-21-21 14,21 0-17,-20 21 4,-1 0 0,0-21-1,0 21 5,0-21-9,0 22 5,1-1 4,-1-21 5,0 0-13,0 0 8,-21 21-5,21-21 0,0 0 29,1 0 0,-1 0-37,-21-21 206,0 0-202,0-1 16,0 1-4,-21 21-6,-1-21 17,22 0-17,-21 21 8,21-21-11,-21 21 3,0 0 8,21-21-9,-21 21 9,0-22 14,21 1-18,-22 21-2,1-21 14,0 21 1,21-21-18,0 42 124,21-21-114,-21 21-5,0 0-9,21-21 12,-21 22 2,0-1 14,22-21-29,-22 21 15,0 0-4,21-21-12,0 21 24,-21 0-19,0 1 11,0-1 3,0 0 41,0 0 23,-21-21-48,21 21-19,-21 0-1,-1-21-6,1 0-7,21 22 3,-21-22 2,0 21-2,0 0 3,0-21 14,21 21-16,-22-21 19,1 0 37,21 21-58,-21-21 27</inkml:trace>
    </iact:actionData>
  </iact:action>
  <iact:action type="add" startTime="561100">
    <iact:property name="dataType"/>
    <iact:actionData xml:id="d163">
      <inkml:trace xmlns:inkml="http://www.w3.org/2003/InkML" xml:id="stk163" contextRef="#ctx0" brushRef="#br0">25696 16658 0,'-42'85'436,"42"-64"-417,-21-21 82,42 0 122,-21 21-213,0 0 24,0 1-14,0-1-9,0 0 9,0 0-3,0 0 3,0 0-6,0 1 6,0-1-15,0 0 14,0 0-10,-21-21 1,21 21 10,-21-21 8,-1 0 12,22-21 66</inkml:trace>
    </iact:actionData>
  </iact:action>
  <iact:action type="add" startTime="563302">
    <iact:property name="dataType"/>
    <iact:actionData xml:id="d164">
      <inkml:trace xmlns:inkml="http://www.w3.org/2003/InkML" xml:id="stk164" contextRef="#ctx0" brushRef="#br0">25696 16658 0,'21'0'212,"1"0"-192,-1 0 28,0 0 39,0 0 393,0 0-435,-127 21 164,85-21-196,0 0 7,0 22 19,0-22 19,21 21-19,-21-21-16,-1 21 1,22 0-4,22-21 127,-1 0-110,0 0 2,0 0-9,0 0-11,-21 21-4,21-21-2,-21 21-2,0 1 8,22-22-9,-22 21-1,21 0 21,0 0-2,-21 0 22,0 0 7,-21-21 21,0 0-59,21 22-9,-22-22 9,1 0 7,0 0-22,0 0 15,0 21 0,0-21 1,-1 0-6</inkml:trace>
    </iact:actionData>
  </iact:action>
  <iact:action type="add" startTime="566532">
    <iact:property name="dataType"/>
    <iact:actionData xml:id="d165">
      <inkml:trace xmlns:inkml="http://www.w3.org/2003/InkML" xml:id="stk165" contextRef="#ctx0" brushRef="#br0">26120 16383 0,'0'21'77,"0"0"-57,0 1-8,0-1-5,0 0 12,0 0 13,0 0-25,0 0 3,0 22 1,0 20-3,0-20 2,0-1 0,0 0-2,-22 1 3,22-22 3,0 21-6,0-21 2,0 0-2,0 1 19,-21-22 42,21-22 0,0 1-39,0 64-4</inkml:trace>
    </iact:actionData>
  </iact:action>
  <iact:action type="add" startTime="567754">
    <iact:property name="dataType"/>
    <iact:actionData xml:id="d166">
      <inkml:trace xmlns:inkml="http://www.w3.org/2003/InkML" xml:id="stk166" contextRef="#ctx0" brushRef="#br0">25993 16552 0,'21'0'97,"0"0"-77,0 0-11,0 0 5,0 0-8,1 0 3,-1 0 1,0 0 0,0 0 4,0 0-9,0 0 4</inkml:trace>
    </iact:actionData>
  </iact:action>
  <iact:action type="add" startTime="568909">
    <iact:property name="dataType"/>
    <iact:actionData xml:id="d167">
      <inkml:trace xmlns:inkml="http://www.w3.org/2003/InkML" xml:id="stk167" contextRef="#ctx0" brushRef="#br0">26458 16574 0,'0'21'80,"-21"-21"-65,0 21 5,0-21-1,21 21-8,-21-21 2,-1 0-8,1 0 6,21 21-1,-21-21 6,0 0-11,21 21 10,-21-21-14,21 22 9,0-1 10,0 0 0,0 0-11,0 0 1,0 0 9,0 1 0,0-1 12,0 0-30,0 0 16,0 0 31,21-21-18,0 0-21,0 0 11,0 0-4,1 0-4,-1 0-2,0 0 29,-21-21-17,0 0-6,0 0-2,0 0 2,21-1 3,-21 1 4,0 0-16,0 0 12,0 0 19,0 0-5,0-1-18,0-41-4,0 42-2,0 42 176,0 0-176,0 0 2,0 0 19,0 22-12,0-22-8,0 0 4,0 0-9,0 22 10,21-22 4,0 21-18,1-21 3,-22 0 10,0 1-9,21-22 10,0 0 8</inkml:trace>
    </iact:actionData>
  </iact:action>
  <iact:action type="add" startTime="570879">
    <iact:property name="dataType"/>
    <iact:actionData xml:id="d168">
      <inkml:trace xmlns:inkml="http://www.w3.org/2003/InkML" xml:id="stk168" contextRef="#ctx0" brushRef="#br0">26670 16595 0,'0'21'107,"0"21"-68,0-21-20,0 1-8,0-1-3,0 0 2,0 21 1,0-21-2,0 1-1,0-1 2,0 0 0,0 0 0,0 0 18,0-63 95,0 21-113,0-22-2,0 22-3,0-21 4,0 21 6,0 0-10,0-1 4,0 1 11,0 0 38,21 21 15,0 0-46,0 0-16,1 0 16,-1 0 6,-21 21 68</inkml:trace>
    </iact:actionData>
  </iact:action>
  <iact:action type="add" startTime="572363">
    <iact:property name="dataType"/>
    <iact:actionData xml:id="d169">
      <inkml:trace xmlns:inkml="http://www.w3.org/2003/InkML" xml:id="stk169" contextRef="#ctx0" brushRef="#br0">26987 16298 0,'0'22'58,"0"20"-38,0-21-2,0 0 2,0 0 3,0 1-17,0-1 3,0 0 1,0 21 4,0 22-9,22-1 5,-1 1 0,0-1 0,-21 1 4,0-1-6,21-42-2,-21 1 14,0-1-10</inkml:trace>
    </iact:actionData>
  </iact:action>
  <iact:action type="add" startTime="573488">
    <iact:property name="dataType"/>
    <iact:actionData xml:id="d170">
      <inkml:trace xmlns:inkml="http://www.w3.org/2003/InkML" xml:id="stk170" contextRef="#ctx0" brushRef="#br0">26839 16595 0,'21'0'67,"1"0"-48,-1 0-10,0 0 1,21 0 1,1 0-3,-22 0 5,21 0-3,-21 0-3,0 0 6,1 0-3,-1 0-4</inkml:trace>
    </iact:actionData>
  </iact:action>
  <iact:action type="add" startTime="575982">
    <iact:property name="dataType"/>
    <iact:actionData xml:id="d171">
      <inkml:trace xmlns:inkml="http://www.w3.org/2003/InkML" xml:id="stk171" contextRef="#ctx0" brushRef="#br0">21992 17209 0,'21'0'95,"0"0"-56,1 0-29,-1 0 9,0 0-4,0-22-11,0 22 11,0 0-10,1-21 5,20 0-1,-21 21 1,21-21 5,1 0-11,-22 0 6,21 21 0,1-22-1,-1 1 6,0 21-5,-21-21-5,43 21 5,-43-21 1,0 21-3,0 0 7,1-21-10,-1 21 4,0 0 1,-21-21 0,21 21 4,0 0-9,0 0 25,-42 0 84</inkml:trace>
    </iact:actionData>
  </iact:action>
  <iact:action type="add" startTime="577534">
    <iact:property name="dataType"/>
    <iact:actionData xml:id="d172">
      <inkml:trace xmlns:inkml="http://www.w3.org/2003/InkML" xml:id="stk172" contextRef="#ctx0" brushRef="#br0">22796 16404 0,'22'0'127,"-1"0"-109,0 0-9,0 0 6,21 0 4,-20 0-14,20-21 19,-21 21-14,0 0-5,0 0 5,1 0-1,-1 0 0,-21 21 141,0 0-131,0 1-4,-21-22-4,21 42-1,0-21 10,-22 0-6,22 0 3,-21 1-10,21-1 12,-21-21-9,21 21 0,-21-21 0,21 21-1,0 0 1,-21-21 12,21 21-15,-21 1 32,-1-22 14,22 21-34,-21-21-14,21 21 14,-21-21 20,42 0 126,0 0-156,1 0 11,-1 0 0,21 0-1,-21 0 1,0 0-11,1 0 0,-1 0 1,0 0 14,0 0-9,0 0-2</inkml:trace>
    </iact:actionData>
  </iact:action>
  <iact:action type="add" startTime="579649">
    <iact:property name="dataType"/>
    <iact:actionData xml:id="d173">
      <inkml:trace xmlns:inkml="http://www.w3.org/2003/InkML" xml:id="stk173" contextRef="#ctx0" brushRef="#br0">23347 16320 0,'21'0'105,"0"0"-38,-21 21-46,0 0 9,0 0-23,0 0 13,0 0-1,0 1 15,0-1-14,0 0-15,0 0 29,0 0-14,0 0 2,0 1-1,-21-22 17,21 21-35,-21-21 18,21 21-1,-21-21 0,-1 0-13,22 21 0,0 0 12,-21-21-9,0 0 10,21 21-5,-21-21-2,0 0 7,21 22-10,-21-22 0,-1 0 25,1 0-13,21-43 8,0 22-10,0 0-7,0 0 2,0 0-5,0-1 14,21-20-9,-21 21 4,0 0 0,22 21-9,-22-21 52,21 21-56,-21-22 14,21 22-10,0 0 53</inkml:trace>
    </iact:actionData>
  </iact:action>
  <iact:action type="add" startTime="583112">
    <iact:property name="dataType"/>
    <iact:actionData xml:id="d174">
      <inkml:trace xmlns:inkml="http://www.w3.org/2003/InkML" xml:id="stk174" contextRef="#ctx0" brushRef="#br0">27326 16806 0,'0'22'87,"0"-1"-38,0-85-9,0 85-21,-21 1-6,0 20-6,21-21 11,-21-21-8,-1 21 13,22 0-17,0 1 4,-21-1 8,21 0 7</inkml:trace>
    </iact:actionData>
  </iact:action>
  <iact:action type="add" startTime="584626">
    <iact:property name="dataType"/>
    <iact:actionData xml:id="d175">
      <inkml:trace xmlns:inkml="http://www.w3.org/2003/InkML" xml:id="stk175" contextRef="#ctx0" brushRef="#br0">27707 16574 0,'0'21'32,"0"0"-17,0 0 5,0 0-10,0 0 2,0 1 9,0-1-7,0 0-4,0 0 5,0 0-1,0 0-3,0 1 17</inkml:trace>
    </iact:actionData>
  </iact:action>
  <iact:action type="add" startTime="586080">
    <iact:property name="dataType"/>
    <iact:actionData xml:id="d176">
      <inkml:trace xmlns:inkml="http://www.w3.org/2003/InkML" xml:id="stk176" contextRef="#ctx0" brushRef="#br0">27707 16341 0</inkml:trace>
    </iact:actionData>
  </iact:action>
  <iact:action type="add" startTime="587371">
    <iact:property name="dataType"/>
    <iact:actionData xml:id="d177">
      <inkml:trace xmlns:inkml="http://www.w3.org/2003/InkML" xml:id="stk177" contextRef="#ctx0" brushRef="#br0">27919 16552 0,'0'22'20,"0"-1"-11,0 0 11,0 0-6,0 0 5,0 0 12,0 1 4,0-86 2,0 43-14,0 0 109,0 0-113,0-1 0,0 1-9,0 0 9,0 0 1,21 21 47,0 0-48,0 0 10,0 0-4,1 0-2,-1 0-3,-21 21-10,0 0 9,21 0-8,-21 1-2,21-1 11,-21 0-6,0 0 0,21-21 7</inkml:trace>
    </iact:actionData>
  </iact:action>
  <iact:action type="add" startTime="588942">
    <iact:property name="dataType"/>
    <iact:actionData xml:id="d178">
      <inkml:trace xmlns:inkml="http://www.w3.org/2003/InkML" xml:id="stk178" contextRef="#ctx0" brushRef="#br0">28406 16468 0,'-22'21'48,"22"0"-27,-21-21-3,21 21 12,-21-21-29,0 21 18,0-21 6,21 22-22,-21-107 8,21 106 46,0 0-8,0 0 12,0 1-42,0-1-4,21 0-4,-21 0 18,21-21-20,0 21 11,-21 0 0,21-21-11,-21 22 5,21-22 20,-21 21-24,22-21 20,-1 0-7,0 0 12,-21 21-16,21-21-4,0 0 22,-21-21 33,0 42-55</inkml:trace>
    </iact:actionData>
  </iact:action>
  <iact:action type="add" startTime="590671">
    <iact:property name="dataType"/>
    <iact:actionData xml:id="d179">
      <inkml:trace xmlns:inkml="http://www.w3.org/2003/InkML" xml:id="stk179" contextRef="#ctx0" brushRef="#br0">28638 16679 0,'0'22'70,"0"-1"-56,0 0-4,0 0 5,0 0-8,0 0 10,0 1 3,0-1-11,-21-21 0,21 21 1,-21-21 5,21 21 4</inkml:trace>
    </iact:actionData>
  </iact:action>
  <iact:action type="add" startTime="591891">
    <iact:property name="dataType"/>
    <iact:actionData xml:id="d180">
      <inkml:trace xmlns:inkml="http://www.w3.org/2003/InkML" xml:id="stk180" contextRef="#ctx0" brushRef="#br0">28935 16489 0,'0'-21'88,"0"0"-79,0-1 10,0 1 1,0-21-11,0 21 6,0 0-11,0-1 6,0 1 0,0 0 2,0 0-5,0 0 3,0 0 8,21-1-8,-21 1 0,21-21 0,-21 0 0,0 20-1,21 1 16,-21 0-21,21 21 5,1 0 11,-1 0-10,0 0 9,0 0 14,0 0-5,0 21-20,1-21 30,-22 21 11</inkml:trace>
    </iact:actionData>
  </iact:action>
  <iact:action type="add" startTime="593666">
    <iact:property name="dataType"/>
    <iact:actionData xml:id="d181">
      <inkml:trace xmlns:inkml="http://www.w3.org/2003/InkML" xml:id="stk181" contextRef="#ctx0" brushRef="#br0">28808 16320 0,'21'0'107,"0"0"-69,0 0-27,0 0-3,1 0 11,-1 0-7,0 0 7,0 0-9</inkml:trace>
    </iact:actionData>
  </iact:action>
  <iact:action type="add" startTime="594656">
    <iact:property name="dataType"/>
    <iact:actionData xml:id="d182">
      <inkml:trace xmlns:inkml="http://www.w3.org/2003/InkML" xml:id="stk182" contextRef="#ctx0" brushRef="#br0">29400 16341 0,'0'42'48,"0"-21"-23,0 0-11,0 1 5,0-1 0</inkml:trace>
    </iact:actionData>
  </iact:action>
  <iact:action type="add" startTime="595519">
    <iact:property name="dataType"/>
    <iact:actionData xml:id="d183">
      <inkml:trace xmlns:inkml="http://www.w3.org/2003/InkML" xml:id="stk183" contextRef="#ctx0" brushRef="#br0">29400 16193 0,'-21'42'38</inkml:trace>
    </iact:actionData>
  </iact:action>
  <iact:action type="add" startTime="596402">
    <iact:property name="dataType"/>
    <iact:actionData xml:id="d184">
      <inkml:trace xmlns:inkml="http://www.w3.org/2003/InkML" xml:id="stk184" contextRef="#ctx0" brushRef="#br0">29612 16235 0,'0'127'145,"0"-106"-136,0 0 1,0 22 0,0-22 4,0 0-9,0 0 9,0 0 1,0 0 4,0 1 1,0-1-1,0-42 166,0-1-176,0-20 11,0 21-1,0 0-9,0 0-1,21 21 5,-21-22-9,0 1 15,21 21 37,-21-21-17,22 21-30,-1 0 4,0 0 14,0 0 18,0 0-7,-21 21-30,0 0 2,0 1-3,21-1 12,-21 0-10,0 0 9,0 0-9,0 0 5,22-21-11,-22 22 6,0-1 0,0 0 9</inkml:trace>
    </iact:actionData>
  </iact:action>
  <iact:action type="add" startTime="654069">
    <iact:property name="dataType"/>
    <iact:actionData xml:id="d185">
      <inkml:trace xmlns:inkml="http://www.w3.org/2003/InkML" xml:id="stk185" contextRef="#ctx0" brushRef="#br0">6117 18415 0,'21'0'285,"0"0"-280,1 0 14,-1 0 0,0 0 1,0 0-10,0 0 10,0 0 6,1 0-25,-1 0 15,0 0-3,0 0-3,0 0 0,0 0 0,1 0 13,-1 0-17,0 0 3,0 0 11,0 0-1,0 0-9,1 0 9,-1 0 1,0 0-1,0 0-9,0 0 0,0 0 12,1 0-6,-1 0-6,0 0 0,21 0-1,1 0 1,20 0 0,-21 21 0,22-21 3,-22 21-8,22-21 5,-22 22 0,-21-22 1,0 0-2</inkml:trace>
    </iact:actionData>
  </iact:action>
  <iact:action type="add" startTime="655940">
    <iact:property name="dataType"/>
    <iact:actionData xml:id="d186">
      <inkml:trace xmlns:inkml="http://www.w3.org/2003/InkML" xml:id="stk186" contextRef="#ctx0" brushRef="#br0">6710 18606 0,'21'0'135,"0"0"-102,0 0 36,0 0-19,1 0-10,-1 0-36,-21 21 23,21-21-17,0 0 29,-21 21-15,0 0-9,0 0 34,0 0-19,0 1-2,0-1-8,-21-21-6,21 21 12,-21-21-19,0 0 59,21-21 43,21 21-98,0 0 26,0 0-7,-21 21-21,0 0 11,0 0-5,21-21-11,-21 21 6,0 1 9,0-1 1,0 0-10,0 0 28,0 0 15,0 0-25,-21 1-21,0-1 23,0 0-12,0-21 1,-1 0 1,22-21 77,0 0-73</inkml:trace>
    </iact:actionData>
  </iact:action>
  <iact:action type="add" startTime="658067">
    <iact:property name="dataType"/>
    <iact:actionData xml:id="d187">
      <inkml:trace xmlns:inkml="http://www.w3.org/2003/InkML" xml:id="stk187" contextRef="#ctx0" brushRef="#br0">7218 18987 0,'0'-22'115,"0"1"-81,0 0-29,0 0 25,0 0-11,0 0 3,0-1-16,0-20 4,0 21 9,0 0-5,0 0 1,21-1 0,-21 1 0,21 21-5,-21-21 18,21 21-17,0-21 7,1 21 7,-1 0-5,0 0 13,0 0 13,0 0 15,-21 21 2</inkml:trace>
    </iact:actionData>
  </iact:action>
  <iact:action type="add" startTime="659551">
    <iact:property name="dataType"/>
    <iact:actionData xml:id="d188">
      <inkml:trace xmlns:inkml="http://www.w3.org/2003/InkML" xml:id="stk188" contextRef="#ctx0" brushRef="#br0">7175 18881 0,'22'0'106,"-1"0"-66,0 0-32,0 0 12,0 0 11,0 0 6</inkml:trace>
    </iact:actionData>
  </iact:action>
  <iact:action type="add" startTime="660570">
    <iact:property name="dataType"/>
    <iact:actionData xml:id="d189">
      <inkml:trace xmlns:inkml="http://www.w3.org/2003/InkML" xml:id="stk189" contextRef="#ctx0" brushRef="#br0">7472 18902 0,'21'0'58,"0"0"-49,0 0 11,0-21 18,-21 0 59,0-1-39,0 1-32,-21 21-1,0 0-6,0 0-12,0 0 17,0 0 1,21 21 8,0 1-17,0-1-7,0 0 7,0 0-3,0 0 8,0 0-12,0 1 27,0-1-14,21-21 57,0 0-23,0 0-34,0 0 5,0 0 3,-21-21 1</inkml:trace>
    </iact:actionData>
  </iact:action>
  <iact:action type="add" startTime="662141">
    <iact:property name="dataType"/>
    <iact:actionData xml:id="d190">
      <inkml:trace xmlns:inkml="http://www.w3.org/2003/InkML" xml:id="stk190" contextRef="#ctx0" brushRef="#br0">7768 18860 0,'0'21'61,"0"0"-53,0 0 20,0 0 11,0 0-9,0 1-11,21-22 58,0 0-57,-21-22-8,22 22-5,-1 0 22,0 0 11,-21-21-19,0 0 1,0 0 2,0 0-15,0 0 31,0-1-21,0 1-9,0 0 25,0 42 181,0 0-186,0 1-21,0-1 13,0 0-14,21 0 1,0-21 3,-21 21-5,21 0 3,-21 1-1,22-22 1,-1 0 9,0 0-9,0 0 20</inkml:trace>
    </iact:actionData>
  </iact:action>
  <iact:action type="add" startTime="663859">
    <iact:property name="dataType"/>
    <iact:actionData xml:id="d191">
      <inkml:trace xmlns:inkml="http://www.w3.org/2003/InkML" xml:id="stk191" contextRef="#ctx0" brushRef="#br0">8064 18457 0,'0'22'62,"0"-1"-47,0 21 5,0-21-11,0 0 5,0 22-9,22 20 4,-1-20 7,0-22-12,0 21 5,0 0 1,-21-20 0,21-1 4,-21 0-8,22-21 4,-1 21 4,0 0 1,0-21 15,-21 21-3</inkml:trace>
    </iact:actionData>
  </iact:action>
  <iact:action type="add" startTime="664868">
    <iact:property name="dataType"/>
    <iact:actionData xml:id="d192">
      <inkml:trace xmlns:inkml="http://www.w3.org/2003/InkML" xml:id="stk192" contextRef="#ctx0" brushRef="#br0">7895 18627 0,'0'0'1,"42"0"65,1 0-57,20 0 1,-20 0 0,-22-21-1,0 21 1,0 0-1,21 0 14,-20 0 3</inkml:trace>
    </iact:actionData>
  </iact:action>
  <iact:action type="add" startTime="665820">
    <iact:property name="dataType"/>
    <iact:actionData xml:id="d193">
      <inkml:trace xmlns:inkml="http://www.w3.org/2003/InkML" xml:id="stk193" contextRef="#ctx0" brushRef="#br0">8699 18584 0,'0'0'1,"-21"0"129,21 22-126,0-1 15,0 0 9,21-21 25,1 0-36,-1 0 3,0 21-4,-21 0 33,0 0-39,0 1 23,0-1-8,0 0 8,-21 0-8,0 0-6,-1 0 12,1-21-30,21 22 7,-21-1 4,21-42 53,0-1-56</inkml:trace>
    </iact:actionData>
  </iact:action>
  <iact:action type="add" startTime="667604">
    <iact:property name="dataType"/>
    <iact:actionData xml:id="d194">
      <inkml:trace xmlns:inkml="http://www.w3.org/2003/InkML" xml:id="stk194" contextRef="#ctx0" brushRef="#br0">7747 18881 0,'21'0'135,"-21"-21"-120,21 21 10</inkml:trace>
    </iact:actionData>
  </iact:action>
  <iact:action type="add" startTime="669146">
    <iact:property name="dataType"/>
    <iact:actionData xml:id="d195">
      <inkml:trace xmlns:inkml="http://www.w3.org/2003/InkML" xml:id="stk195" contextRef="#ctx0" brushRef="#br0">5038 18394 0,'21'0'70,"21"0"-60,0 0-3,1 0 3,-22 0 0,0 0-1,21 0 5,-20 0 5,-22 21 61</inkml:trace>
    </iact:actionData>
  </iact:action>
  <iact:action type="add" startTime="671999">
    <iact:property name="dataType"/>
    <iact:actionData xml:id="d196">
      <inkml:trace xmlns:inkml="http://www.w3.org/2003/InkML" xml:id="stk196" contextRef="#ctx0" brushRef="#br0">5101 18627 0</inkml:trace>
    </iact:actionData>
  </iact:action>
  <iact:action type="add" startTime="672533">
    <iact:property name="dataType"/>
    <iact:actionData xml:id="d197">
      <inkml:trace xmlns:inkml="http://www.w3.org/2003/InkML" xml:id="stk197" contextRef="#ctx0" brushRef="#br0">5101 18627 0,'-21'0'117,"0"0"-89,0 0-18,-1 0-1,1 0 21,21 21-21,-21-21 10,21 21-5,-21-21 1,21 21-5,0 0 31,0 1-23,0-1 34,0 0 12,21-21 8,0 0-47,0 0 5,1 0-22,-1 0 31,-21-21-20,0 0 1,0-1 0,21 22-1,-21-21-10,0 0 22,0 0-3,0 0-8,0 0-1,0-1 0,0 1 1,0 0-9,0 0-3,0 0 11,0 0 2,0 42 85,0 0-73,0 0-2,0 0-28,0 0 26,0 1-9,0-1 12,0 0-7,0 0 0,0 0-7,0 22-1,0-22 2,0 0 1</inkml:trace>
    </iact:actionData>
  </iact:action>
  <iact:action type="add" startTime="674715">
    <iact:property name="dataType"/>
    <iact:actionData xml:id="d198">
      <inkml:trace xmlns:inkml="http://www.w3.org/2003/InkML" xml:id="stk198" contextRef="#ctx0" brushRef="#br0">5228 18690 0,'21'0'54,"22"0"-39,-22 0 4,0 0 5,0 0 2,-21 21 50,0 1-57,0-1-9,0 0 9,0 0-9,0 0 4,-21 0 11,21 1 9,0-1-18,-21-21-9,0 0 42,21 21-28,-22-21 27,1 0-10,0 0 11,21-21-11,0-22-28,0 22 4,0 0-8,0-21 4,0 21-1,0-1 6,0 1-1,21 21 38,0 0 2,-21 21 33</inkml:trace>
    </iact:actionData>
  </iact:action>
  <iact:action type="add" startTime="676463">
    <iact:property name="dataType"/>
    <iact:actionData xml:id="d199">
      <inkml:trace xmlns:inkml="http://www.w3.org/2003/InkML" xml:id="stk199" contextRef="#ctx0" brushRef="#br0">5546 18711 0,'-85'64'95,"85"-43"-85,0 0 3,0 0 16,-21 1-2,21-1 6,0 0-19,0 0 34,0 0-14,0 0-19,-21-21 5,21 22-11,21-22 132,0 0-110,0 0-28,0 0 12,0 0-10,1 0 14,-1 0 0,0 0-9</inkml:trace>
    </iact:actionData>
  </iact:action>
  <iact:action type="add" startTime="678529">
    <iact:property name="dataType"/>
    <iact:actionData xml:id="d200">
      <inkml:trace xmlns:inkml="http://www.w3.org/2003/InkML" xml:id="stk200" contextRef="#ctx0" brushRef="#br0">5778 18606 0,'0'-22'106,"22"1"-67,-1 0-19,0 21-10,0 0 9,0 0 9,0 0-8,1 0-1,-1 0 30,-21 21 57,0 0-77,0 1-19,0-1 5,0 0-1,0 0-4,0 0 9,0 0-10,0 1 24,0-1-8,0 0 5,0 0-11,0 0 11,-21-21-19,21 21 8,-22-21-11,22 22 12,0-1 0,22-21 339,-1 0-340,0 0 1,0 0 8,0 0-8,0 0 33</inkml:trace>
    </iact:actionData>
  </iact:action>
  <iact:action type="add" startTime="682381">
    <iact:property name="dataType"/>
    <iact:actionData xml:id="d201">
      <inkml:trace xmlns:inkml="http://www.w3.org/2003/InkML" xml:id="stk201" contextRef="#ctx0" brushRef="#br0">6371 18542 0,'0'21'116,"0"0"-78,0 1-18,0-1 10,0 0-12,0 21-8,0-21 0,0 22-1,0-22 1,0 42-1,0-20 2,0-1 3,0-21-9,0 0 5,0 1-1,0-1 5,0 0-4</inkml:trace>
    </iact:actionData>
  </iact:action>
  <iact:action type="add" startTime="692859">
    <iact:property name="dataType"/>
    <iact:actionData xml:id="d202">
      <inkml:trace xmlns:inkml="http://www.w3.org/2003/InkML" xml:id="stk202" contextRef="#ctx0" brushRef="#br0">21505 18775 0,'21'0'186,"22"0"-165,-22 21-2,0-21-18,21 0 5,-20 21 2,-1-21 2,0 21 6,0-21-1,0 0-6,0 0 10,1 22 0,-1-22 5,0 0-14,0 0 11,0 0 4,0 21-6,1-21-12,-44 0 388,1 0-378,0 0 1,0 0 9,0 0-18,-22 0 1,22 0-1,0-21 1,-21-1 0,21 22 0,-1 0-1,1 0 1,0 0 0,0 0 9,42 0 109,0 0-84,0 0-32,1 0 18,-1 0-6,0 0-10,0 0 25,-63 0 49,21 0-69,-1 0-8,1 0 8,0 0-10,0 0 21,42 0 56,0 0-77,0 0 1,22-21 19,-22 21-9,0 0-1,-21 21 88,-21-21-78,21 22-19,-21-22 0,0 0 4,42 0 98,0 0-86,-21-22-21,21 22 10,0 0 7,0-21-13,1 21 30,-22 21 19,0 1-38,0-1 9,-22-21-19,1 0 3,21-21 76</inkml:trace>
    </iact:actionData>
  </iact:action>
  <iact:action type="add" startTime="701251">
    <iact:property name="dataType"/>
    <iact:actionData xml:id="d203">
      <inkml:trace xmlns:inkml="http://www.w3.org/2003/InkML" xml:id="stk203" contextRef="#ctx0" brushRef="#br0">24363 17695 0,'-21'0'119,"-1"0"-82,1 22-16,0-22-5,0 0 4,0 0 9,0 0-20,-1 0 1,1 0 0,21 21-1,-21-21 7,0 0-12,0 0 31,0 0-28,-1 0 32,1 0-24,21 21 8,-21-21-17,0 0 28,0 0-17,0 0 2,-1 0-11,1 0 11,21 21-6,-21-21-6,-21 0 27,21 0-29,-1 0 24,1 21-19,0-21 11,0 0 259,21-21-251,0 0 126,0 0-77,0 0-63,0-1 11,0 1 10,21 21-17,-21 21 234,0 1-234,0-1-7,0 0 5,0 0 22,0 0 0,0 0 116,0 1-106,21-22-25,0 0-19,-21 21 20,22-21-21,-22 21 15,21-21-9,-21 21 28,0 0-15</inkml:trace>
    </iact:actionData>
  </iact:action>
  <iact:action type="add" startTime="707888">
    <iact:property name="dataType"/>
    <iact:actionData xml:id="d204">
      <inkml:trace xmlns:inkml="http://www.w3.org/2003/InkML" xml:id="stk204" contextRef="#ctx0" brushRef="#br0">24659 17738 0,'42'0'76,"-20"0"-41,-22 21-11,0 0-14,21-21 9,-21 21-9,0 0-1,0 1 12,0-1-13,0 0 12,0 0 19,0 0 29,0 0-43,0 1 8,0-1-23,0 21 9,-21-21 0,21 0-9,0 1 5,-22-22-11,22 21 21,-21-21-10,0 0 42,0 0-25,21-21-15,0-1 6,-21 1-17,21 0 13,0 0-4,0 0 5,0 0-19,-21 21 3,21-22 4,0 1 2,0 0 7,0 0-4,0 0 14,21 0-8,0-1 3,0 22 0,0 0 15,-21 22 30</inkml:trace>
    </iact:actionData>
  </iact:action>
  <iact:action type="add" startTime="709819">
    <iact:property name="dataType"/>
    <iact:actionData xml:id="d205">
      <inkml:trace xmlns:inkml="http://www.w3.org/2003/InkML" xml:id="stk205" contextRef="#ctx0" brushRef="#br0">24977 18076 0,'0'85'57,"0"-64"-39,0 0 12,-22-21-10,1 22-7,21-1 2,-21 0-5,21 0 5,-21-21-10,21 21 9,0 0-9,-21-21 4,21 22 1,-21-22 0,21-22 87,0 44-68</inkml:trace>
    </iact:actionData>
  </iact:action>
  <iact:action type="add" startTime="711196">
    <iact:property name="dataType"/>
    <iact:actionData xml:id="d206">
      <inkml:trace xmlns:inkml="http://www.w3.org/2003/InkML" xml:id="stk206" contextRef="#ctx0" brushRef="#br0">25167 17844 0,'0'21'58,"0"0"-38,0 0-11,0 0 1,0 0-1,0 22 15,0-22-9,0 0 5,0 0-10,0 0 3,0 1-8,0-1 6,0 0-2,0 0 10,0 0 34</inkml:trace>
    </iact:actionData>
  </iact:action>
  <iact:action type="add" startTime="712778">
    <iact:property name="dataType"/>
    <iact:actionData xml:id="d207">
      <inkml:trace xmlns:inkml="http://www.w3.org/2003/InkML" xml:id="stk207" contextRef="#ctx0" brushRef="#br0">25358 18140 0,'0'21'160,"0"0"-137,0 0-12,0 1 38,-22-22-2,1 0-8,21 21 7,0-64 66</inkml:trace>
    </iact:actionData>
  </iact:action>
  <iact:action type="add" startTime="714535">
    <iact:property name="dataType"/>
    <iact:actionData xml:id="d208">
      <inkml:trace xmlns:inkml="http://www.w3.org/2003/InkML" xml:id="stk208" contextRef="#ctx0" brushRef="#br0">25485 17780 0,'21'0'46,"0"0"-7,0 0-29,0 0 9,0 0-9,22 0 9,-22 0 6,0 0-12,0 0 1,0 0 2,1 0 4,-22 21 125,0 0-106,-22 1-30,22-1 21,0 0-5,0 0-5,0 0-16,-21-21 11,21 21-11,0 22 16,-21-43-2,21 21-13,0 0 14,0 0-3,-21-21-7,21 21 0,0 1 40,-21-22-38,21 21 39,-21-21-43,-1 0 22,22 21-10,-21-21 6,21 21-1,-21-21-3,21 21-3,0 0 11,-21 1 4,0-22-27,21 21 18,0 0-3,0-42 137,0 0-134,21 21 10,0 0-4,0 0 8,0 0-6,1 0-12,-1 0-13,0 0 22,0 0 5,0 0-29,0 0 24,1 0 13,-1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10:40.59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2896">
    <iact:property name="dataType"/>
    <iact:actionData xml:id="d0">
      <inkml:trace xmlns:inkml="http://www.w3.org/2003/InkML" xml:id="stk0" contextRef="#ctx0" brushRef="#br0">825 4826 0,'22'0'144,"-1"0"-123,0 0-12,0 0 7,21 0-11,-20 0 2,20 0 6,0 0-6,1 0 6,41 0 0,-20 0-10,20 0 14,1 0-14,42 0 6,-21 0 0,21 0 2,0 0-2,21 0 11,21 0-19,1 0 18,20 0-18,-20 0 6,-1 0 5,0 0-4,22 0 4,-22 0 8,-42 0-19,42 0 5,-42 21 7,22 0-7,-44-21 8,1 22 4,-21-22-17,0 0 5,63 0 9,-42 21-11,21-21 12,21 0-10,21 21 8,-63-21-8,42 21 0,0-21 5,-42 21 1,21-21-4,-21 21 1,42-21 1,-21 0-1,-21 22 1,21-1-1,-21-21 1,21 21-1,-43-21 1,-20 21 0,21-21 1,42 21 8,-22 0-18,22 1 7,-21-22 4,21 21-5,-21-21 5,21 21-5,-42-21 7,-22 0 6,43 0-19,-42 21 18,-1-21-18,-21 0 3,1 0 10,-22 0-8,0 0 8,0 0-9,0 0 12,1 0-13,-1 0 4,0 0 2,21 0 7,-21 0-13</inkml:trace>
    </iact:actionData>
  </iact:action>
  <iact:action type="add" startTime="26603">
    <iact:property name="dataType"/>
    <iact:actionData xml:id="d1">
      <inkml:trace xmlns:inkml="http://www.w3.org/2003/InkML" xml:id="stk1" contextRef="#ctx0" brushRef="#br0">8848 4784 0,'21'0'19,"0"0"-9,21 0 7,-21 0-11,22 0 0,20 0 5,-42 0-2,1 0-1,20 0 10,-21 0-16,21 0 8,1 0-1,-1 0 1,0 0 0,22 0-1,-22 0 1,43 0 8,-43 0-17,43 0 9,21 0 0,-22 0 0,43 0 1,43 0-3,-1 0 5,43 0 6,-22 0-18,64 0 18,21 42-18,85 0 5,64-20 6,-1-1-5,0 42 5,85 64 10,-169-84-21,-64 20 3,-42-21 11,-212-63 358,21 0-364,22 0 8,-22 21-15,22-21 9,-1 21-2,22-21 0,0-1 1,42 1-1,0-21 1,-22 42-1,22-21 2,22 0-2,-1 21 3,-42-22-5,42 1 5,0 0-3,0 0 2,0 0-3,-42 21 5,21-21 5,-42 21-17,21 0 5,21-22 8,21 22 6,-42-21-19,42 0 3,-21 21 11,0 0-9,21 0 9,-21-21-10,-42 21 2,-22-21 4,-21 21-2,22 0 1,-22 0 7,1-21-13,20 21 287,22-22-283,63 1 3,42 0-2,43 0 2,21 0-3,0 21 1,0 0 5,0-21-8,-42 21 4,42 0-1,0 0 1,0 0 3,0 0-7,-21 0 5,-22 0-2,22 0 1,0 0 0,-42 0-1,41 0 1,-62 0-1,-1 0 1,0 0-1,-42 0 1,-21 0 1,0 0-2,-42 0 1,20 0-1,1-22 1,0 22 0,-1-42-1,-20 21 0</inkml:trace>
    </iact:actionData>
  </iact:action>
  <iact:action type="add" startTime="31271">
    <iact:property name="dataType"/>
    <iact:actionData xml:id="d2">
      <inkml:trace xmlns:inkml="http://www.w3.org/2003/InkML" xml:id="stk2" contextRef="#ctx0" brushRef="#br0">16976 5186 0,'0'21'359,"0"0"-350,0 0 1,0 22-1,0-1 1,0 0 0,0-20 0,0 20-1,0-21 6,0 0-11,0 0 16,0 1-11,0-1 1,0 0 10,0 0-11,0 0 1,0 43-1,0-22 1,0 0 0,0 22 5,0-22-11,0 1 6,0-1-1,0 0 5,0-21-8,0 1 4,0 20 0,0 21 3,0 1-7,0 21 4,0-22 0,0 22 0,0-22-1,0-20 1,0-22 0,0 42 2,0-42-5,0 43 3,21 21-1,-21-22 6,0 1-11,21-1 7,-21 1-2,0-43 0,0 0 4,0 0-6,0 0 23,0 0-12,0 1 60,0-1-39,0 21-19,0-21-6,0 22 0,0-1-4,0-21 0,0 0 0,0 0 2,0 1-5,21-1 2,-21 0 1,0 21-1,0 1 11,0-1-6,0 0-6,0 1-1,0-1 3,0-21 0,21 21 0,-21-20-1,0 20 0,0-21 1,0 0 0,0 0 9,0 1 1,0-1-7,0 0 4,0 0-8,0 0 0,0 0 3,0 1 6,0-1 487,0 0-496,0 0 0,0 0 1,0 0 0,0 1 0,0-1-1,21 0 1,-21 0 9,0 0 11,0 0-16,0 1 12,0-1 2,0 0 3,0 0-14,0 0 40,0 0 15</inkml:trace>
    </iact:actionData>
  </iact:action>
  <iact:action type="add" startTime="40575">
    <iact:property name="dataType"/>
    <iact:actionData xml:id="d3">
      <inkml:trace xmlns:inkml="http://www.w3.org/2003/InkML" xml:id="stk3" contextRef="#ctx0" brushRef="#br0">24320 6371 0,'22'0'166,"-1"0"-147,0 0-9,21 0-1,-21 0 1,22 0 1,20-21-3,1 21 2,-22-21 0,22 21 3,-1 0-7,-21-21 4,22 21 3,-22 0-4,1 0-2,-22 0 3,0 0 1,0-21 0,0-1-4,22 22 2,-22 0 10,0 0-4,0 0-10,0-21 7,22 21-2,-22 0-3,0-21 6,42 21-5,-20 0 1,-1-21-1,0 0 6,22 21-8,-22 0 7,1-21-6,-1-1 6,0 22-5,1-21-1,-1 21 4,21 0-2,1 0 1,-1-21 1,1 21 0,-22 0-4,1 0 3,-1 0-1,-21 0 1,43 0-1,-22 0 1,21 0 0,1 0-1,-1 0 3,1 0-2,21 0-2,-22 0 2,1 0 0,20 0-1,1 21 0,0-21 2,42 0 1,-22 43-5,22-22 2,-42 0 5,-21-21-6,-1 21 0,1-21 2,-1 0-1,-21 0 1,1 0-1,-22 0 2,21 0-2,-21 0 0,-21-21 1,0 0 2</inkml:trace>
    </iact:actionData>
  </iact:action>
  <iact:action type="add" startTime="43476">
    <iact:property name="dataType"/>
    <iact:actionData xml:id="d4">
      <inkml:trace xmlns:inkml="http://www.w3.org/2003/InkML" xml:id="stk4" contextRef="#ctx0" brushRef="#br0">25866 7853 0,'21'0'126,"21"0"-106,-21 0-11,22 0 1,-1 0-1,0 0 1,22 0 0,-1 0-1,1 0 2,20 0-2,1 0 1,-21 0 0,41 0 4,22 0-9,22 0 4,-22 0 1,84 0 6,-41-21-8,41 21-4,-41 0 7,-1 0 2,43 0-7,-22 0 4,1 0 0,20 0-1,43 0 1,0 0-1,21 0 2,1 21-2,-22-21 0,63 21 1,-42 43 0,22-43 0,-43 42 0,0 1 2,-43 20-5,-63-41 6,1-1-7,-44-21 7</inkml:trace>
    </iact:actionData>
  </iact:action>
  <iact:action type="add" startTime="71211">
    <iact:property name="dataType"/>
    <iact:actionData xml:id="d5">
      <inkml:trace xmlns:inkml="http://www.w3.org/2003/InkML" xml:id="stk5" contextRef="#ctx0" brushRef="#br0">5757 6456 0,'0'-21'120,"21"21"-114,1-21 5,62 21-2,22-22 1,63 1-1,1 21 1,20-21 0,-20 21-1,41 0 2,-84 0-2,43 0 1,-22 0 0,-21 0 2,-21 0-5,-22 0 2,-20 0 1,-1 0 0,-20 0-1,-1 0 1,0 0 5,22 0-10,-22 0 5,-21 0 2,0 0-6,22 0 8,-22 0 1,0 0-1,0 0 1</inkml:trace>
    </iact:actionData>
  </iact:action>
  <iact:action type="add" startTime="73725">
    <iact:property name="dataType"/>
    <iact:actionData xml:id="d6">
      <inkml:trace xmlns:inkml="http://www.w3.org/2003/InkML" xml:id="stk6" contextRef="#ctx0" brushRef="#br0">8826 6392 0,'43'0'135,"-1"0"-124,0 0-2,22 0 2,21 0-2,20 0 2,22 0 5,-21 0-14,0 0 7,21 0 1,-63 0 10,20 0-19,-41 0 7,20 0 2,-21 0 0,1 0 0,-1 0-1,22 0 3,-22 0-5,21 0 6,-41 0-7,20 0 7,-21 0 7,21 0-19,-20 0 17,-1 0-10,0 0 5,0 0-8,0 0 11,0 22-12,1-22 11,20 0 4</inkml:trace>
    </iact:actionData>
  </iact:action>
  <iact:action type="add" startTime="100142">
    <iact:property name="dataType"/>
    <iact:actionData xml:id="d7">
      <inkml:trace xmlns:inkml="http://www.w3.org/2003/InkML" xml:id="stk7" contextRef="#ctx0" brushRef="#br0">17992 10245 0,'42'0'145,"-21"-21"-130,21-1-7,22 22-3,-22 0 5,22 0 0,-1-21 0,-20 21-1,-1 0 6,0-21-10,-21 21 9,43 0-2,-22 0-10,1 0 9,-1 0 2,0 0-3,1 0-1,-22 0-3,21-21 3,0 21 5,1 0 1,-22 0 4,0 0-8,0 0 0,0 0 0,1 0-1,-1 0-1,21 0 0,-21 0-1,22 0 14,-22 0-5,0 0 2,-21-21 49,0 0-59,21 21 248,21-22-251,1 22 3,20 0 1,1-21 0,42 0-1,-22 0 1,1 0 0,42 21 0,-42-21 0,42 21-1,-43 0 1,1 0 5,0 0-11,-1-22 6,22 22 0,-64 0-1,43 0 1,21 0 3,-43 0-6,1 0 2,21 0 4,-22 0-7,1 0 4,20 0 0,-20 0-1,-1 0 5,22 0-9,-22 0 9,22 0-5,-21 22-2,-1 20 3,43-21-1,-21-21 0,-22 42 2,1-20-2,-1-1 1,-21-21-1,-20 21 1</inkml:trace>
    </iact:actionData>
  </iact:action>
  <iact:action type="add" startTime="103605">
    <iact:property name="dataType"/>
    <iact:actionData xml:id="d8">
      <inkml:trace xmlns:inkml="http://www.w3.org/2003/InkML" xml:id="stk8" contextRef="#ctx0" brushRef="#br0">22246 1312 0,'0'22'145,"0"-1"-126,0 0 24,0 0-18,0 0-5,0 0-10,0 1 9,0 20 2,0-21-4,0 0 12</inkml:trace>
    </iact:actionData>
  </iact:action>
  <iact:action type="add" startTime="105148">
    <iact:property name="dataType"/>
    <iact:actionData xml:id="d9">
      <inkml:trace xmlns:inkml="http://www.w3.org/2003/InkML" xml:id="stk9" contextRef="#ctx0" brushRef="#br0">22246 1016 0</inkml:trace>
    </iact:actionData>
  </iact:action>
  <iact:action type="add" startTime="106002">
    <iact:property name="dataType"/>
    <iact:actionData xml:id="d10">
      <inkml:trace xmlns:inkml="http://www.w3.org/2003/InkML" xml:id="stk10" contextRef="#ctx0" brushRef="#br0">22542 1291 0,'0'21'41,"0"1"-21,0-1 6,0 0 3,0-42 164,0 0-173,0-22-10,22 43 0,-22-21 0,0 0-1,0 0 1,0 0-1,21 21 0,-21-22 5,21 22-8,0-21 7,0 21 3,0 0 4,1 0 3,-1 0-16,0 0 11,-21 21 16,0 1-19,0-1-5,0 0 0,0 42 0,0-41 0,0 20 4,0-21-10,-21 0 11,21 0 3,0-42 123,0-21-114,0 21-25,0-22 18,0 22 4,21 21-14,0-21 9,0 21-10,0 0-3,1 0 3,-1 0 1,0 0 5,21 0-10,-21 21 4,1 0 11,-1 1-6,-21-1-8,0 21 3,0-21 0,21 0 1,-21 1-1,21-1 6,-21 0-10,0 0 15,0-63 47</inkml:trace>
    </iact:actionData>
  </iact:action>
  <iact:action type="add" startTime="107690">
    <iact:property name="dataType"/>
    <iact:actionData xml:id="d11">
      <inkml:trace xmlns:inkml="http://www.w3.org/2003/InkML" xml:id="stk11" contextRef="#ctx0" brushRef="#br0">23241 1228 0,'0'21'39,"0"0"-20,0 21-10,0-20 0,0-1 15,0 0-18,0 0 13,0 21 0,0 1-9,0-1 0,0 22-1,-21 20 1,21-20 5,-21-1-12,21-20 8,-22-1-1,22-21-1,0-42 88,-21-43-74,21 22-22,0-21 18,0 20-18,0-20 4,0 20 11,0 22-12,0 0 4,0 0 3,0-21 9,0 20-1,0 1-3,21 21-12,1-21 4,-1 0 2,0-21-1,0 20 1,0 1 0,0 0 0,-21 0-1,22 21 2,-1 0 9,-21 21 27,0 0-18,21 0-9,0 1-1,-21 20 6,0-21-11,0 0 24,0 0-27,-21 1 27,0-22-9,0 0-10,-1 0 12</inkml:trace>
    </iact:actionData>
  </iact:action>
  <iact:action type="add" startTime="109265">
    <iact:property name="dataType"/>
    <iact:actionData xml:id="d12">
      <inkml:trace xmlns:inkml="http://www.w3.org/2003/InkML" xml:id="stk12" contextRef="#ctx0" brushRef="#br0">23643 1249 0,'21'0'49,"0"0"-43,1 0 32,-1 0-19,0 0 10,-21 21-10,0 0 6,0 0-17,0 22 8,0-22-6,0 0 3,-21 0-3,21 0-4,-21 1 3,21-1 5,-22 0-8,1-21 23,21 21-10,-21-21-9,0 0-1,0 0 31,21-42 2,0 21-35,0-43 2,0 22 0,0-1 4,0 1-7,0 0 4,0-1 26,0 22-35,21 0 3,0 21 6,0 0 1,0 0 25,-21 64 6</inkml:trace>
    </iact:actionData>
  </iact:action>
  <iact:action type="add" startTime="110436">
    <iact:property name="dataType"/>
    <iact:actionData xml:id="d13">
      <inkml:trace xmlns:inkml="http://www.w3.org/2003/InkML" xml:id="stk13" contextRef="#ctx0" brushRef="#br0">23939 1185 0,'0'43'49,"0"-22"-42,0 0 3,0 0 4,0 22-4,0-1-1,0-21-2,0 0 4,0 22-3,0-22 10,0 0 7,0-42 145,0-22-159,0 22-3,0-21 4,0 21-4,22 0 4,-22-1 6,21 22-5,0 0 25,0 0 6</inkml:trace>
    </iact:actionData>
  </iact:action>
  <iact:action type="add" startTime="111667">
    <iact:property name="dataType"/>
    <iact:actionData xml:id="d14">
      <inkml:trace xmlns:inkml="http://www.w3.org/2003/InkML" xml:id="stk14" contextRef="#ctx0" brushRef="#br0">24342 889 0,'0'42'19,"0"1"0,0-22-9,0 21 3,0 1-5,0-1 0,0 0 1,0 1 1,0-1 0,0-21 11,21 0-11,-21 0-2,0 1 3,0-1-3,0 0 2,0-42 53,0 0-48</inkml:trace>
    </iact:actionData>
  </iact:action>
  <iact:action type="add" startTime="112579">
    <iact:property name="dataType"/>
    <iact:actionData xml:id="d15">
      <inkml:trace xmlns:inkml="http://www.w3.org/2003/InkML" xml:id="stk15" contextRef="#ctx0" brushRef="#br0">24172 1037 0,'0'0'1,"21"0"27,1 0-19,20 0 0,21 0 2,-41 0-2,20 0 1,0 0-1,-21 0 1,22-21 0,-22 21 3,0 0-4,21-21-2,-20 21 12</inkml:trace>
    </iact:actionData>
  </iact:action>
  <iact:action type="add" startTime="113444">
    <iact:property name="dataType"/>
    <iact:actionData xml:id="d16">
      <inkml:trace xmlns:inkml="http://www.w3.org/2003/InkML" xml:id="stk16" contextRef="#ctx0" brushRef="#br0">25019 1143 0,'0'21'36,"0"0"-16,0 1-1,0-1-9,0 0 29,0 0 8,0 0-18,0 0-18,0-42 98,0 0-92,0 0 2,0 0 13,0 0-26,21 21 33,0 0-19,0 0 26,1 0-34,-1 0-2,0 21 0,0-21 9,0 21 0,0-21 0,1 0-6,-22 21-6,21-21 26,-21 21-32,0 0 4,21-21 9</inkml:trace>
    </iact:actionData>
  </iact:action>
  <iact:action type="add" startTime="114908">
    <iact:property name="dataType"/>
    <iact:actionData xml:id="d17">
      <inkml:trace xmlns:inkml="http://www.w3.org/2003/InkML" xml:id="stk17" contextRef="#ctx0" brushRef="#br0">25442 1185 0,'0'106'145,"0"-85"-126,0 1-10,0-1 2,0 21 9,0-21-3,0 0 3,21-21 4,-21 22-9,22-22 8,-1 0 36,-21-22-34,0 1-16,0 0 1,0-21 0,0-1-1,21 43 2,-21-21 2,0 0-8,0 0 10,21 21-11,0-21 7,0 21 8,-21-21-9,22 21 9,-22-22-9,0 1 3,0 42 90,0 1-54,0-1-30,0 0 14,0 0-32,0 0 4,0 0 8,0 1-7,0 20 7,0-21-6,0 0 6,0 0-6,0 22 6,21-22 2,-21 0 4,21-21-9,-21-21 48</inkml:trace>
    </iact:actionData>
  </iact:action>
  <iact:action type="add" startTime="116421">
    <iact:property name="dataType"/>
    <iact:actionData xml:id="d18">
      <inkml:trace xmlns:inkml="http://www.w3.org/2003/InkML" xml:id="stk18" contextRef="#ctx0" brushRef="#br0">25802 1312 0,'0'22'59,"0"-1"-50,0 0 2,0 0-3,0 21 2,0-20 0,0 20 9,0-21-18,0 0 7,0-42 71,0-21-70,0-1 5,0-20-9,0 42 5,0 0-1,0-1 6,0 1 15,21 21-16,0 0 15,1 0 10,-1 0-15,0 0 0,-21 21-5,21 1 12,-21-1-4,0 0-15,0 0 12,0-42 47,0 0-61,0 0 10,21 21 57,0 0-68,1 0 1,-1 0 0,0 0-1,0 0 1,0 0 14,0 0-14,1 0 48,-22 21-42,-22-21 61</inkml:trace>
    </iact:actionData>
  </iact:action>
  <iact:action type="add" startTime="117944">
    <iact:property name="dataType"/>
    <iact:actionData xml:id="d19">
      <inkml:trace xmlns:inkml="http://www.w3.org/2003/InkML" xml:id="stk19" contextRef="#ctx0" brushRef="#br0">26374 1291 0,'0'0'2,"0"21"44,0 1-36,0-1 0,0 21-1,0 22 0,0-22 2,0 21 2,0-20-8,0-22 5,0 21 0,0-21-1,0 1 4,0-1-6,0 0 13,0 21-1,0-63 169,0 0-173,0-43-4,0 43-2,-22 0 0,22-21 1,0 21 0,0-22 10,0 1-11,0 21 0,0 0 6,0-22-10,0 22 5,22-21 0,-22 21 0,21 21-1,-21-22 10,21 22 0,0 0 12,0 0-13,0 0 14,1 0 4,-1 22 20,0-22-35,-21 21 9,0 0 28,0 0-47,0 0-3,0 0 4,0 1-4,-21-1 8,21 0-8,-43 21-3,43-21 5,-21 1-1,0-22 6,0 0 0,21-22 33,0 1-35,0 0-7,0-21 3</inkml:trace>
    </iact:actionData>
  </iact:action>
  <iact:action type="add" startTime="119943">
    <iact:property name="dataType"/>
    <iact:actionData xml:id="d20">
      <inkml:trace xmlns:inkml="http://www.w3.org/2003/InkML" xml:id="stk20" contextRef="#ctx0" brushRef="#br0">26860 1312 0,'0'43'48,"0"-22"-26,0 0-15,0 0 3,22 0 12,-1-21-13,0 22-1,0-1 1,0-21 3,0 0-4,1 0 1,-1 21 0,0-21 30,-21-21 3,0 0-25,0-1-7,0 1 9,0 0 10,0 0-7,21 21 14,-21 21 197,0 0-223,0 0 0,-21-21-1,21 22 1,0 20-1,0-21 8,-21 21-13,0 22 4,-1-22 3,22 22-2,-21-43 0,0 0 1,21 0 10,0-42 50,0 0-59,0 0 5</inkml:trace>
    </iact:actionData>
  </iact:action>
  <iact:action type="add" startTime="121609">
    <iact:property name="dataType"/>
    <iact:actionData xml:id="d21">
      <inkml:trace xmlns:inkml="http://www.w3.org/2003/InkML" xml:id="stk21" contextRef="#ctx0" brushRef="#br0">28109 974 0,'-21'0'11,"0"0"-1,0 0 0,0 42 2,-1-42 5,22 21 12,0 0 9,0 1 22,43-22 8,-22 0-50,0 0 2,0 0 12,0 0 3,-21-22-15,22 1 8,-22 0 3,0 0-3,0 0 11,0 0-15,0-1 10,0 44 105,0-1-122,0 0 11,0 0-9,0 0 1,0 0-7,0 1-6,0 20 6,0-21-7,21 21 13,0-20 0,-21-44 40</inkml:trace>
    </iact:actionData>
  </iact:action>
  <iact:action type="add" startTime="123144">
    <iact:property name="dataType"/>
    <iact:actionData xml:id="d22">
      <inkml:trace xmlns:inkml="http://www.w3.org/2003/InkML" xml:id="stk22" contextRef="#ctx0" brushRef="#br0">28490 953 0,'0'0'1,"-21"21"46,0 0-27,0-21-1,0 21-5,-1-21 6,22 21 0,22-21 52,-1 0-62,0 0-1,0 0 13,0 0-2,0 0 6,-21 21 26,0 1-36,0-1-3,0 0 3,0 0-7,0 0 2,0 0-2,0 1 14,-21-1-14,21 0 18,-21-21-18,21-42 97</inkml:trace>
    </iact:actionData>
  </iact:action>
  <iact:action type="add" startTime="124464">
    <iact:property name="dataType"/>
    <iact:actionData xml:id="d23">
      <inkml:trace xmlns:inkml="http://www.w3.org/2003/InkML" xml:id="stk23" contextRef="#ctx0" brushRef="#br0">28998 1037 0,'0'0'1,"0"21"16,0 1-7,0 20-1,0-21 1,0 0 1,-21 0-2,21 22 0,0-22 1,0 0 0,0 21 1,0-20 8,0-1 0,0-42 121,0-1-135,0 1 5,0-21-2,0 0 3,0 20-2,0 1 1,0 0-1,0 0 1,0 0-1,21 21 9,0 0 3,1 0 8,-1 0-16,0 0 5,0 0 4,-21 21-16,0 0 7,21 0-6,0 0 7,-21 1-9,0-1 8,0 0 7,0 0-19,0 0 12,22-21-1,-22 21-4</inkml:trace>
    </iact:actionData>
  </iact:action>
  <iact:action type="add" startTime="125773">
    <iact:property name="dataType"/>
    <iact:actionData xml:id="d24">
      <inkml:trace xmlns:inkml="http://www.w3.org/2003/InkML" xml:id="stk24" contextRef="#ctx0" brushRef="#br0">29358 1122 0,'0'42'48,"0"1"-38,0-1-1,0 0 0,0 1 1,0 20 0,0-21 0,0 1 5,0-1-10,0-21 14,0 0-9,0 1-1,0-1 108,0-42-31,0-1-75,0 1 12,0 0-14,0 0 1,0 0-4,0 0 13,0-1 0,0 1-10,0 0 4,0 0-6,0 0 6,0 0 6,0-1-12,0 1 3,21 0 9,-21 0-8,21 21 8,1 0 1,-1 0 28,0 0 50,0 0-51,0 0-28,-21 21 49,0 0-30,0 0-18,0 1-11,0-1 12,-21 0-3,0-21 2,21 21 20,-21-21-32,21 21 3,-21-21-2,-1 0 1,22 21-1,-21-21 0,21-42 79</inkml:trace>
    </iact:actionData>
  </iact:action>
  <iact:action type="add" startTime="145760">
    <iact:property name="dataType"/>
    <iact:actionData xml:id="d25">
      <inkml:trace xmlns:inkml="http://www.w3.org/2003/InkML" xml:id="stk25" contextRef="#ctx0" brushRef="#br0">27495 9546 0,'0'21'44,"0"1"-29,0-1-7,0 0 6,0 0-8,0 0 3,0 22 1,0-1 4,0-21-8,0 0 3,0 22 1,0-22 5,0 0-9,0 0 2,0 0 10,0-42 134,0 0-149,0 0 22,0 0-20,0-22 15,0 22-1,0 0 4,0 0-8,0 0 5,22 21-9,-1 0 18,0-22-17,0 22 4,0 0 4,0 0-11,1 0 0,-1 0 11,0 22 5,-21-1-21,0 0 6,0 21 10,0-21-8,0 1 4,0-1 6,0 0-15,0 0 2,0 0 10,0 0-5</inkml:trace>
    </iact:actionData>
  </iact:action>
  <iact:action type="add" startTime="147284">
    <iact:property name="dataType"/>
    <iact:actionData xml:id="d26">
      <inkml:trace xmlns:inkml="http://www.w3.org/2003/InkML" xml:id="stk26" contextRef="#ctx0" brushRef="#br0">28003 9758 0,'0'21'57,"0"21"-37,0-20 0,0-1 0,-21 0-8,21 0-6,0 21 14,0 1-8,0-1-6,0 0 4,0 1-1,0-22 6,0 42-10,0-20 8,0-22-2,0 21-2,-21-21-1,21 1 11,-21-22-2,21-43 109,0 1-117,0 0 3,0-22-4,0 1 3,0 41 2,0-20-6,0 21 1,0-21 2,0 20-1,0 1 1,0 0 0,0 0-1,0 0 2,0-22 3,21 43-6,-21-21 3,0-21-6,21 21 8,0 0-7,1-1 17,20 1-6,-21 0 2,0 21 10,0 0 0,1 0-28,-1 0 18,-21 21-10,21-21 0,-21 21 1,21 22 9,-21-22 1,0 0-1,0 0 1,0 0-11,0 1 11,0-1-1,-21-21-9,0 21 12,0 0-5,-1-21 3,1 0-10,0 0 13,0 0-8</inkml:trace>
    </iact:actionData>
  </iact:action>
  <iact:action type="add" startTime="149127">
    <iact:property name="dataType"/>
    <iact:actionData xml:id="d27">
      <inkml:trace xmlns:inkml="http://www.w3.org/2003/InkML" xml:id="stk27" contextRef="#ctx0" brushRef="#br0">28384 9948 0,'-21'0'96,"21"22"-86,-21-22-1,0 0 1,21-22 100,21 22-94,-42 0 159</inkml:trace>
    </iact:actionData>
  </iact:action>
  <iact:action type="add" startTime="150553">
    <iact:property name="dataType"/>
    <iact:actionData xml:id="d28">
      <inkml:trace xmlns:inkml="http://www.w3.org/2003/InkML" xml:id="stk28" contextRef="#ctx0" brushRef="#br0">28533 9694 0,'0'22'125,"0"-1"-105,0 0-10,0 0 10,0 0-2,-22-21-2,22 21-11,0 1 3,0-1 12,-21 21 6,21-21-22,0 0 13,0 1-13,0-65 95,0 22-94,0 0 14,0 0-8,0 0 7,21 21-8,-21-22-1,0 1 30,22 21-13,-1-21-25,0 0 11,0 0 16,0 21-17,0 0-2,1 0 22,-1 0-13,-21 21 12,0 0-29,0 0 18,0 0-11,0 1 3,0-1 10,0 0-2,0 0-18,0 0 5,0-42 81,0 0-68,0 0 1,0 0-9,0-1 10,21 22-4,-21-21-7,21 21-1,-21-21 1,21 21-1,-21-21 1,21 0 0,1 21 9,-1 0-9,0 0 11,-21 21 42,0 0-54,0 0-5,0 0 6,21 1 9,-21-1 33</inkml:trace>
    </iact:actionData>
  </iact:action>
  <iact:action type="add" startTime="152436">
    <iact:property name="dataType"/>
    <iact:actionData xml:id="d29">
      <inkml:trace xmlns:inkml="http://www.w3.org/2003/InkML" xml:id="stk29" contextRef="#ctx0" brushRef="#br0">29083 9631 0,'0'21'28,"0"21"-17,0-20-2,0 20 5,0 21-9,0 1 5,0-22 3,0 1-4,0-22-3,0 0 4,0 0 0</inkml:trace>
    </iact:actionData>
  </iact:action>
  <iact:action type="add" startTime="153512">
    <iact:property name="dataType"/>
    <iact:actionData xml:id="d30">
      <inkml:trace xmlns:inkml="http://www.w3.org/2003/InkML" xml:id="stk30" contextRef="#ctx0" brushRef="#br0">29083 9440 0,'169'-42'147,"-211"42"-42,21 0-80</inkml:trace>
    </iact:actionData>
  </iact:action>
  <iact:action type="add" startTime="154735">
    <iact:property name="dataType"/>
    <iact:actionData xml:id="d31">
      <inkml:trace xmlns:inkml="http://www.w3.org/2003/InkML" xml:id="stk31" contextRef="#ctx0" brushRef="#br0">29379 9567 0,'0'22'28,"0"-1"-18,0 0 9,0 0 0,0 0-9,0 0 9,0 22-5,0-22-8,0 21 8,0 22-9,0-1 5,0-20-1,0-1 6,0 0-4,0-21-7,0 1 5,0-44 60,0 1-60,0-21 0,0 21 1,0-22 0,0 1-1,0 0 2,0 21-2,0-1 0,0-20 2,0 21 12,21 21-17,1 0 22,-1-21-18,0 21 9,21 0 1,-21-21-10,22 21 10,-22 0 0,0 0-12,0 0 2,0 0 12,1 0 24,-22 21-18,0 0-18,0 0 1,0 0 1,0 0-5,0 1 2,0-1 1,0 21-1,0-21 11,0 22-9,0-22 6,0 0 13</inkml:trace>
    </iact:actionData>
  </iact:action>
  <iact:action type="add" startTime="178883">
    <iact:property name="dataType"/>
    <iact:actionData xml:id="d32">
      <inkml:trace xmlns:inkml="http://www.w3.org/2003/InkML" xml:id="stk32" contextRef="#ctx0" brushRef="#br0">15663 8721 0,'-21'0'86,"0"0"-66,0 0-1,0 0-10,-1 0 1,22 21 4,-42 0-8,0-21 3,21 21 10,-22 0-18,22-21 9,21 22-1,-42-1 0,42 21 1,-21-42 11,-1 21-20,22 0 18,0 1 0,0-1 2,0 0 5,22-21 17,-22 21-27,21-21 18,0 0-11,0 0 1,0 0-18,0 0 7,1 0-7,-1 0 3,0 0 1,0 0 13,0 0-6,0 0-8,-21-21 11,0 0 20,22 21-32,-22-21 11,21 21 34,-21-22-47,0 1 32,0 0-28,0 0 3,0 0 3,0-22-4,21 43-5,-21-21 3,0 0 0,21 21 0,-21-21-1,0 42 253,0 0-229,-21 0-18,21 1-4,0-1-2,0 0 2,0 0-3,0 21 4,0 1-5,0-22 5,0 21-5,0-21 6,0 1-6,0-1 6,0 0 26,0 0-13,0 0-4,0 22-6,0-22 6,21 0-4,-21 0-7,0 0 6,0 0 6,21-21-14,-21 22 8,0-1 119</inkml:trace>
    </iact:actionData>
  </iact:action>
  <iact:action type="add" startTime="190273">
    <iact:property name="dataType"/>
    <iact:actionData xml:id="d33">
      <inkml:trace xmlns:inkml="http://www.w3.org/2003/InkML" xml:id="stk33" contextRef="#ctx0" brushRef="#br0">27580 10562 0,'0'21'59,"0"1"-10,0-1-41,0 0 24,0 21-26,0-21 8,0 1-8,0-1 7,0 0 3,0 0 13,0-42 59,0 0-79,0-22 1,0 1-1,0 0 10,0 21-14,0-1 10,21 1-14,-21 0 18,21 0-17,1 21 16,-1 0 14,0 0-26,0 0 13,0 21 19,0 0 1,-21 0-9,0 1-8,0-1-16,22 21 5,-22-21-1,0 0-1,0 1 3,0 20-4,0-21 11,0 0-10,0 0 1,0 1 0,0-1 10,0-64 52</inkml:trace>
    </iact:actionData>
  </iact:action>
  <iact:action type="add" startTime="191982">
    <iact:property name="dataType"/>
    <iact:actionData xml:id="d34">
      <inkml:trace xmlns:inkml="http://www.w3.org/2003/InkML" xml:id="stk34" contextRef="#ctx0" brushRef="#br0">27982 10774 0,'0'0'1,"0"21"42,0 0-28,-21-21-8,21 21 7,0 1-8,-21 20 8,21 0-8,0 22 3,0-1 1,0 1 4,0-22-9,0 0 9,0-20-8,0-1 11,-21-21 33,21-43 47,0 22-87,0 0-1,0-21 1,0-22 0,0 22 0,-21 0-1,21-1 7,0 22-13,0-21 7,0 21 5,0-1-11,0 1 6,0 0-1,0 0 1,0 0 0,0 0 10,21 21 67,0-22-75,0 1 5,0 21 2,-21-21-9,21 21-1,1 0 1,-1 0 4,21 0 2,-21 0 14,0 0-9,1 0-5,-1 21-7,0 0 11,-21 1 14,0-1-20,0 0 26,0 21-20,-42-42-1,42 21-10,-22 1 1,1-22 0,0 21 10,0 0-1,0-21 1,0 21-9,21-42 105</inkml:trace>
    </iact:actionData>
  </iact:action>
  <iact:action type="add" startTime="193863">
    <iact:property name="dataType"/>
    <iact:actionData xml:id="d35">
      <inkml:trace xmlns:inkml="http://www.w3.org/2003/InkML" xml:id="stk35" contextRef="#ctx0" brushRef="#br0">28384 10859 0,'0'42'38,"-21"-21"-29,-21 43 1,21-22-1,0-21 1,-1 0 5,1-21-1,21-42 63,0 21-67,21 0 4,1-1-9,-1 1 16,0 0-8,0 21 2</inkml:trace>
    </iact:actionData>
  </iact:action>
  <iact:action type="add" startTime="195202">
    <iact:property name="dataType"/>
    <iact:actionData xml:id="d36">
      <inkml:trace xmlns:inkml="http://www.w3.org/2003/InkML" xml:id="stk36" contextRef="#ctx0" brushRef="#br0">28660 10710 0,'0'22'57,"0"-1"-46,0 0 3,0 0-9,0 21 8,-22-20 3,22-1-6,-21 0 5,21 0-9,0 0 20,-21 0-6,21 1 5,0-1-3,0-42 89,0-1-100,0 1-6,0-21 15,0 21-1,21 0-10,-21-1 2,21 22-2,-21-21 15,22 0 10,-1 21-14,0 0-1,-21 21 78,0 0-87,0 1 3,0 20 3,0-21-6,0 0 10,-21 22-2,21-22 1,0-42 75,0-1-90,0 1 6,0 0 10,21 0-1,-21 0-9,0 0 8,42-1 2,-21 22 4,1 0-9,-1 0-5,0 0 3,0 0 3,43 0-2,-22 0-9,0 0 4,1 0 1,-1 0 0,0 22 0,-21-22-1,1 21 1,20 0-1,-21 0 1,0 0 0,22-21 0,-22 21-1,21-21 1,0 22 2,-20-1-5,-1-21 6,21 0-3,-21 0-3,0 0 2,1 0 1,-1 0-1,0 0 1,0 0-1</inkml:trace>
    </iact:actionData>
  </iact:action>
  <iact:action type="add" startTime="197297">
    <iact:property name="dataType"/>
    <iact:actionData xml:id="d37">
      <inkml:trace xmlns:inkml="http://www.w3.org/2003/InkML" xml:id="stk37" contextRef="#ctx0" brushRef="#br0">29930 10583 0,'-22'0'47,"1"22"-37,0 20 10,0-42-7,0 21-3,21 0-5,-21 22 5,-1-22 0,1 0-1,0 21 1,0-21 1,21 1-2,0-1 11,0 0 37,21-21 3,0 0-33,22 0-3,-22 0-8,0 0 7,0 0-19,0 0 36,-21-21 10,0 0-38,0-1-1,21 22-7,-21-21 6,0-21 28,0 21-16,22 0-12,-22-1 1,21-20-1,-21 0 8,0 63 243,0 21-247,0 1-10,0 20 6,0-21 0,21 22-1,0-1 1,0-20 5,-21-1-11,21-42 12,-21 21-13,22-21 66,-1-21-58,0 21-3</inkml:trace>
    </iact:actionData>
  </iact:action>
  <iact:action type="add" startTime="199130">
    <iact:property name="dataType"/>
    <iact:actionData xml:id="d38">
      <inkml:trace xmlns:inkml="http://www.w3.org/2003/InkML" xml:id="stk38" contextRef="#ctx0" brushRef="#br0">30226 10583 0,'21'22'76,"-21"-1"-66,21 0 0,0 0-1,1 21 1,-1-20 0,0 20-1,0 0 2,0 22-1,0-22 0,1 0-1,-1-20 1,-21 20 0,42-42-1,-42 42 1,21-42 4</inkml:trace>
    </iact:actionData>
  </iact:action>
  <iact:action type="add" startTime="200189">
    <iact:property name="dataType"/>
    <iact:actionData xml:id="d39">
      <inkml:trace xmlns:inkml="http://www.w3.org/2003/InkML" xml:id="stk39" contextRef="#ctx0" brushRef="#br0">30268 11070 0,'0'-42'20,"0"21"-3,0-22-7,0 22-1,21 0 1,1 0 9,-1 0 1,0 21-1,0-21-9,0-1-1,0 1 6,1 0-11,20 0 7,0-21 3,1 20-10,-1 1 7,-21 0 2,0 0-4,0 21-3,1-21 4,-1 0 0,0-1-1,0 22 1</inkml:trace>
    </iact:actionData>
  </iact:action>
  <iact:action type="add" startTime="206920">
    <iact:property name="dataType"/>
    <iact:actionData xml:id="d40">
      <inkml:trace xmlns:inkml="http://www.w3.org/2003/InkML" xml:id="stk40" contextRef="#ctx0" brushRef="#br0">9080 2540 0,'0'21'96,"0"0"-57,0 1-9,0-1-1,0 0-11,0 0 2,0 0-10,0 0 3,0 1-7,0-1 4,0 0-1,0 0 1,0 0 11,0-42 56,0 0-63,0-21-8,0-1 3,22 22 1,-22-21 4,0 21-9,21 21 10,-21-22-6,21 22-4,-21-21 14,21 21-10,0 0 25,0-21-19,1 21-5,-1 0 9,0 0 0,0 0 14,-21 21-6,0 0-18,0 1 29,0-1-17,0 0-20,0 0 7,0 0 3,0 0 11,0-42 101,0 0-104,0 0 0,0 0-9,21 21 9,-21-21-9,21 21 19,22 0-9,-22 0-2,0 0-6,0 0 7,0 0-5,-21 42 19,0-21-10,0 21-18,0-20 9,0-1-8,22 0 4,-22 0 10,0 0-7</inkml:trace>
    </iact:actionData>
  </iact:action>
  <iact:action type="add" startTime="208851">
    <iact:property name="dataType"/>
    <iact:actionData xml:id="d41">
      <inkml:trace xmlns:inkml="http://www.w3.org/2003/InkML" xml:id="stk41" contextRef="#ctx0" brushRef="#br0">9906 2519 0,'-21'21'58,"21"0"-48,-21 0-1,-1 1 11,1-1 2,0-21-15,21 21 24,-21-21-11,21 21-19,-21-21 14,21 21 44,21-21 76,0 0-97,0 0-18,0 0-1,1 0 1,20 0-1,-21 0 0,0 0 10,-21-21 42,0 0-54,21 21 5,-21-21 5,0 0 7,0-1 2,0 1-9,-21 21 12,21 21 125,0 1-154,0 20 10,0-21 3,0 0 6,0 0-1,21 1-21,1-22 7,-22 21-8,21 0 8,-21 0-9,0 0 9,21-21-8</inkml:trace>
    </iact:actionData>
  </iact:action>
  <iact:action type="add" startTime="210860">
    <iact:property name="dataType"/>
    <iact:actionData xml:id="d42">
      <inkml:trace xmlns:inkml="http://www.w3.org/2003/InkML" xml:id="stk42" contextRef="#ctx0" brushRef="#br0">10245 2561 0,'42'106'134,"-42"-85"-119,21 22-11,0-43 6,-21 42 0,21-21-1,-21 0 1,22-21 0,-22 21-1,21-21 1,-21 43-1,21-43 11,-21 21-10,21-21 0</inkml:trace>
    </iact:actionData>
  </iact:action>
  <iact:action type="add" startTime="211908">
    <iact:property name="dataType"/>
    <iact:actionData xml:id="d43">
      <inkml:trace xmlns:inkml="http://www.w3.org/2003/InkML" xml:id="stk43" contextRef="#ctx0" brushRef="#br0">10202 2921 0,'0'-21'38,"0"0"-29,0 0 7,0-1-10,21 1 2,1 0 2,-1 0 5,-21 0-10,21 21 4,0-21 0,21-1 1,-42 1 0,22 21-1,20-21 20,-21 21 10</inkml:trace>
    </iact:actionData>
  </iact:action>
  <iact:action type="add" startTime="213208">
    <iact:property name="dataType"/>
    <iact:actionData xml:id="d44">
      <inkml:trace xmlns:inkml="http://www.w3.org/2003/InkML" xml:id="stk44" contextRef="#ctx0" brushRef="#br0">10795 2244 0,'0'0'1,"-21"21"45,0-21-37,21 21 1,-22-21 25,22 21-31,-21-21 15,21 43-2,-21-43-12,0 42 2,0 0 2,21 1 1,-21-1 0,21-21 10,0 21-19,0 22 17,0-43-17,0 21 7,0-20 3,0-1-2,-22-21 3,22 21 9,0 0 6,0 0-20,0 0 3,22 1 10,-22-1-11,0 0 20,21-21-17,0 0 34,0 0-27</inkml:trace>
    </iact:actionData>
  </iact:action>
  <iact:action type="add" startTime="214343">
    <iact:property name="dataType"/>
    <iact:actionData xml:id="d45">
      <inkml:trace xmlns:inkml="http://www.w3.org/2003/InkML" xml:id="stk45" contextRef="#ctx0" brushRef="#br0">10901 2604 0,'0'21'62,"0"0"-48,0 21-3,0-21-3,0 1 2,0 20 0,0-21 9,0 0-10,0 0 1,0 1 0,0-1 19,-21-21 29,21-43 20,0-20-69,0 21 5,0-1-4,0 1-5,0 21 10,0 0-7,21 21 32,0 0-35,0 0 4,21 0 11,-20 0-1,-1 0-6,0 0 6,-21 21 37,0 0-41,0 0-4,0 21-9,0-20 8,0-1 1,0 0 1,0 0-5,0 0 13,0 0-10,0-42 77,0-21-69,0 21-8,0-22 0,0 1 0,0 21 1,0 0 1,21 21 22,0 0-5,0 0-19,1 0-1,20 0 4,-21 0-5,21 0 12,-20 0 11,-22 21-14,0 0-8,0 0 6,21 0-11,-21 22 11,21-43-5,-21 21 0,0 0-5,0 0 4,0-42 30,0 0-30</inkml:trace>
    </iact:actionData>
  </iact:action>
  <iact:action type="add" startTime="216146">
    <iact:property name="dataType"/>
    <iact:actionData xml:id="d46">
      <inkml:trace xmlns:inkml="http://www.w3.org/2003/InkML" xml:id="stk46" contextRef="#ctx0" brushRef="#br0">11705 2625 0,'-21'0'46,"0"0"-44,0 0 27,21 21-20,0 0 19,-22 0-8,22 22 0,0-22-1,0 0 0,0 0 14,0 0 22,22-21 13,-22-21-59,21 0 20,0 21-15,0-21 5,0 21-3,0 0 4,1 0-8,-22-21-5,0-1 12,0 1 16,0 0-9,0 0 10,0 0-14,0 42 130,0 0-126,0 0-3,0 0-4,0 1-8,0 20-2,0-21 0,21 0 1,0 22 0,-21-22 9,21-21-6,-21 21-6</inkml:trace>
    </iact:actionData>
  </iact:action>
  <iact:action type="add" startTime="217834">
    <iact:property name="dataType"/>
    <iact:actionData xml:id="d47">
      <inkml:trace xmlns:inkml="http://www.w3.org/2003/InkML" xml:id="stk47" contextRef="#ctx0" brushRef="#br0">12128 2286 0,'0'21'48,"0"0"-36,0 1 7,0-1-11,0 21 2,0 0-1,0 22 2,0-22 3,0 1-9,0-1 4,0 0 0,0-21 1,0 1 10</inkml:trace>
    </iact:actionData>
  </iact:action>
  <iact:action type="add" startTime="218931">
    <iact:property name="dataType"/>
    <iact:actionData xml:id="d48">
      <inkml:trace xmlns:inkml="http://www.w3.org/2003/InkML" xml:id="stk48" contextRef="#ctx0" brushRef="#br0">11980 2434 0,'21'0'28,"22"0"-18,-22 0 1,0 0-2,0 0 0,22 0 1,-22 0-1,0 0 1,21 0 0,-21 0 5,1 0-1,-1 0-4,0 0 19,-190 0 47</inkml:trace>
    </iact:actionData>
  </iact:action>
  <iact:action type="add" startTime="220395">
    <iact:property name="dataType"/>
    <iact:actionData xml:id="d49">
      <inkml:trace xmlns:inkml="http://www.w3.org/2003/InkML" xml:id="stk49" contextRef="#ctx0" brushRef="#br0">12404 2561 0,'0'21'59,"0"22"-58,0-22 7,0 0 4,0 0 8,0 22-19,0-22 5,0 0 3,21 0 13,-21-42 105,0 0-120,0 0 2,0-22 0,0 22 22,21 21-14,-21-21 4,21 21-12,-21-21 22,21 21-12,0 0 11,1 0-23,-1 0 3,0 0 9,0 0 1,-21 21 28</inkml:trace>
    </iact:actionData>
  </iact:action>
  <iact:action type="add" startTime="221705">
    <iact:property name="dataType"/>
    <iact:actionData xml:id="d50">
      <inkml:trace xmlns:inkml="http://www.w3.org/2003/InkML" xml:id="stk50" contextRef="#ctx0" brushRef="#br0">12806 2519 0,'0'21'29,"0"0"-19,0 22 4,0-1-10,0-21 7,21 0-2,-21 0 6,21 1-1</inkml:trace>
    </iact:actionData>
  </iact:action>
  <iact:action type="add" startTime="223373">
    <iact:property name="dataType"/>
    <iact:actionData xml:id="d51">
      <inkml:trace xmlns:inkml="http://www.w3.org/2003/InkML" xml:id="stk51" contextRef="#ctx0" brushRef="#br0">12890 2307 0</inkml:trace>
    </iact:actionData>
  </iact:action>
  <iact:action type="add" startTime="224082">
    <iact:property name="dataType"/>
    <iact:actionData xml:id="d52">
      <inkml:trace xmlns:inkml="http://www.w3.org/2003/InkML" xml:id="stk52" contextRef="#ctx0" brushRef="#br0">13081 2561 0,'0'21'46,"21"1"-35,0-1 7,0-21 2,1 21-10,-1 0 9,0 0-9,0-21 0,-21 21 4,21-21-9,-21 22 14</inkml:trace>
    </iact:actionData>
  </iact:action>
  <iact:action type="add" startTime="225051">
    <iact:property name="dataType"/>
    <iact:actionData xml:id="d53">
      <inkml:trace xmlns:inkml="http://www.w3.org/2003/InkML" xml:id="stk53" contextRef="#ctx0" brushRef="#br0">13271 2540 0,'0'42'29,"0"22"-20,-21-43 1,21 0-1,-21 0 4,21 1 7,0-1-15,-21-21 25,21 21-10,-21-21 9</inkml:trace>
    </iact:actionData>
  </iact:action>
  <iact:action type="add" startTime="226176">
    <iact:property name="dataType"/>
    <iact:actionData xml:id="d54">
      <inkml:trace xmlns:inkml="http://www.w3.org/2003/InkML" xml:id="stk54" contextRef="#ctx0" brushRef="#br0">13631 2286 0,'21'0'72,"1"0"-57,-22-21-5,21 21-1,0 0 1,0 0 0,21-21-1,-20 21 1,-1 0 0,0-21-1,0 21 6,0 0-10,0 0 17,-21 21 4,0 0 1,0 0-25,0 0 8,0 22-1,0-22 1,0 0 0,0 0 8,0 0-17,0 0 23,0 1-19,0-1 15,0 0 0,0 0-10,-21 0-1,0 0 5,21 1-9,0 20 4,-21-21 5,0 0-4,0 22-1,21-22 2,-22 0-6,22 0 6,-21 0-2,21 0 10,0-42 162,21 21-165,1 0-8,-1 0 5,0 0-7,0 0 3,21 0 2,-20 0-3,-1 0 3,0 0 3,21 0-9,-21 0 4,1 0 2,-1 0 8</inkml:trace>
    </iact:actionData>
  </iact:action>
  <iact:action type="add" startTime="227923">
    <iact:property name="dataType"/>
    <iact:actionData xml:id="d55">
      <inkml:trace xmlns:inkml="http://www.w3.org/2003/InkML" xml:id="stk55" contextRef="#ctx0" brushRef="#br0">14182 2159 0,'21'21'77,"0"0"-58,0 43-9,-21-43 0,21 21-1,0-20 5,-21 20-9,22-21 6,-1 21-2,-21-20 1,0-1 0,21-21-1,-21 21 1,0 0 9,0 0-9,0 0-1,0 1 2,0-1-1,0 0-2,0 21 7,0 1-10,0-22 10,0 0-10,0 0 4,0 0 1,0 0-1,0 1 1,0-1 4,-21-21 50,21 21-35,0-42 38,0 42-28</inkml:trace>
    </iact:actionData>
  </iact:action>
  <iact:action type="add" startTime="229320">
    <iact:property name="dataType"/>
    <iact:actionData xml:id="d56">
      <inkml:trace xmlns:inkml="http://www.w3.org/2003/InkML" xml:id="stk56" contextRef="#ctx0" brushRef="#br0">14711 2667 0,'0'-21'122,"21"21"-119,0 0 8,0 0-2,0-21-1,1 0 2,41 21 0,-42 0-1,0 0 1,22-22 1,-22 22 1,0-21-2,21 21-1,1 0-2,-22-21 2,0 21 1,21 0 1,-20 0-3,-1 0 4,0 0 7,0 0 1,-21-21-13,21 21 14,-42 0 114,0 0-125,0 0 5,0 0-8,-1 0 10,1 0 12,0-21-19,42 21 154,0 0-105,1 0-12,-1 21-27,0 0 1,-21 0-1,21 0-10,-21 1 17,0-1 2,0 0 0,0 0-9,0 0 11,-21-21-13,0 0 3,21 21-20</inkml:trace>
    </iact:actionData>
  </iact:action>
  <iact:action type="add" startTime="231861">
    <iact:property name="dataType"/>
    <iact:actionData xml:id="d57">
      <inkml:trace xmlns:inkml="http://www.w3.org/2003/InkML" xml:id="stk57" contextRef="#ctx0" brushRef="#br0">16150 2096 0,'0'21'103,"0"0"-81,0 0 3,0 0-12,0 0 3,0 1-12,-21-22 6,21 42 4,-21 0-9,21-21 5,0 1-1,-21 20 4,-1-21-7,22 0 4,22-21 273,-1 0-275,0 0 24,0 0-15,0 0 2,0 0-9,1 0 10,-1 0-11,0 0 1,0 0 9,0 0-5,0 0 21,-21-21 42</inkml:trace>
    </iact:actionData>
  </iact:action>
  <iact:action type="add" startTime="233743">
    <iact:property name="dataType"/>
    <iact:actionData xml:id="d58">
      <inkml:trace xmlns:inkml="http://www.w3.org/2003/InkML" xml:id="stk58" contextRef="#ctx0" brushRef="#br0">16319 2223 0,'0'21'57,"0"0"-47,0 0-1,0 0 10,0 0-8,0 1-2,0-1 1,0 0 2,0 21-4,0 1 24,0-22-31,0 42 6,0-42 1,0 22 1,0-22 4,0 0-6,0 0 7,0 0-8,0-42 81,0 0-67</inkml:trace>
    </iact:actionData>
  </iact:action>
  <iact:action type="add" startTime="235005">
    <iact:property name="dataType"/>
    <iact:actionData xml:id="d59">
      <inkml:trace xmlns:inkml="http://www.w3.org/2003/InkML" xml:id="stk59" contextRef="#ctx0" brushRef="#br0">16552 2709 0,'0'-21'57,"0"-21"-48,0 21 4,0-22 6,21 22 7,1 21-4,-22 21 92,0 22-94,0-22 10,0 0-12,-22-21-7,22 21 5,0 0-4,-21-21 40,21 22-43,0-44 103,0 1-98,0 64 22</inkml:trace>
    </iact:actionData>
  </iact:action>
  <iact:action type="add" startTime="236770">
    <iact:property name="dataType"/>
    <iact:actionData xml:id="d60">
      <inkml:trace xmlns:inkml="http://www.w3.org/2003/InkML" xml:id="stk60" contextRef="#ctx0" brushRef="#br0">17145 2159 0,'-21'0'57,"0"0"-34,-1 0-8,1 0 5,0 0-2,0 0-8,0 0 10,0 0 47,-1 0-27,1 0-20,21 21 115,0 0-116,21 1 8,-21-1-14,0 0-4,0 0 0,0 0 11,0 0-9,0 1 6,0-1-7,0 0-1,0 0 11,22-21 135,-1 0-102,0 0-38,0 0-4,0 0 7,0 0 2,-21 21 18,0 0 1,0 1-29,0-1 11,0 0-12,0 0 10,0 0-10,0 0 16,0 1-20,-21-1 5,0 21-1,0-21 1,0 22-1,0-43 1,-1 21-1,1-21 1,0 0 38,21-21 79,0-1-113,0 65 11</inkml:trace>
    </iact:actionData>
  </iact:action>
  <iact:action type="add" startTime="241136">
    <iact:property name="dataType"/>
    <iact:actionData xml:id="d61">
      <inkml:trace xmlns:inkml="http://www.w3.org/2003/InkML" xml:id="stk61" contextRef="#ctx0" brushRef="#br0">17949 2096 0,'0'21'80,"21"-21"-75,-21 21 15,22-21-10,-22 21-1,0 0 15,21-21-16,-21 21-2,0 1 14,21-22-11,-21 42 6,0-21 2,0 0 0,0 0-8,0 1 21,0-1-20,0 21 12,0-21-12,0 0 2,0 1-5,0-1 3,0 0-3,0 21 2,-21 22 1,0-43-1,-22 21 1,43 1 0,-42-22-1,42 21 1,-21-42 3,0 0-6,-1 21 2,-20-21 11,21 0-11,0 0 4,21 21-1,-21-21-7,-1 0 17,1 0 25,0-21-29,21 0 1,0 0-3,0-21-10,0-1 3,0 1 0,0 0 1,0 20-1,0 1 2,21-21-2,-21 0 21,21 42-22,-21-22 5,22 22-6,-22-21 12,21 21-6,-21-21 3,0 0-6,21 21 4,-21-21-9,21 21 5,0-21 1,0 21 7,-21-22-8,22 22 8,-22-21-8,0 0 0,21 21 0,-21-21 243</inkml:trace>
    </iact:actionData>
  </iact:action>
  <iact:action type="add" startTime="243570">
    <iact:property name="dataType"/>
    <iact:actionData xml:id="d62">
      <inkml:trace xmlns:inkml="http://www.w3.org/2003/InkML" xml:id="stk62" contextRef="#ctx0" brushRef="#br0">17314 2667 0,'0'21'95,"-21"0"-64,-21 1-13,42-1-8,-43 0 0,43 0 0,-21 0-1,0-21 3,21 21 7,-21-21-18,21 22 5,0-1 8,-21-21 4</inkml:trace>
    </iact:actionData>
  </iact:action>
  <iact:action type="add" startTime="245190">
    <iact:property name="dataType"/>
    <iact:actionData xml:id="d63">
      <inkml:trace xmlns:inkml="http://www.w3.org/2003/InkML" xml:id="stk63" contextRef="#ctx0" brushRef="#br0">15833 2074 0,'-22'0'96,"1"0"-76,0 0-10,0 0 20,0 0-3,0 0 13,-1 0-12,22 22 116,22-22-124,-22 21 10,0 0-11,0 0 0,0 21-7,0-20 7,0-1-18,0 42 6,21-42 6,-21 22-7,0-22 8,0 0-7,0 0 6,0 0-8,0 1 34,0-1 4,0 0-37,0 0 8,0 21 5,0-20-4,0-1 5,0 0 72,0 0-19,21-21 121,-21 21-185,21-21 1,0 0 14,0 0-7,22 0 3,-43 21-13,21-21 7,-21-21 29</inkml:trace>
    </iact:actionData>
  </iact:action>
  <iact:action type="add" startTime="247847">
    <iact:property name="dataType"/>
    <iact:actionData xml:id="d64">
      <inkml:trace xmlns:inkml="http://www.w3.org/2003/InkML" xml:id="stk64" contextRef="#ctx0" brushRef="#br0">18288 1947 0,'42'0'184,"-21"0"-164,1 0-11,-1 0 1,0 0-1,0 0 11,0 0-1,0 0-4,-21 22 48,0-1-44,0 0 12,0 0-23,0 0 23,0 0-23,0 1 11,0-1 0,0 21 0,0-21-9,0 0 4,0 22-8,-21 41 7,21-20-7,0-22 3,-21 1 1,21-1 5,0 0-10,0-21 5,0 22-1,-21-1 16,21-21-20,0 0 10,0 1-11,0-1 6,0 21 9,-21-21-4,21 0-10,0 1 9,0-1-9,0 0 5,0 21-1,-21-21 2,21 1-2,0-1 0,0 0 10,-22-21 92,1 0-86,0 0 14,0 0-30,0 0 17,0 0-19,-1 0 8,22-21 17,0 0 14,0-1-25,0 1-12</inkml:trace>
    </iact:actionData>
  </iact:action>
  <iact:action type="add" startTime="305002">
    <iact:property name="dataType"/>
    <iact:actionData xml:id="d65">
      <inkml:trace xmlns:inkml="http://www.w3.org/2003/InkML" xml:id="stk65" contextRef="#ctx0" brushRef="#br0">14626 11451 0,'0'21'125,"0"1"-95,0-1 8,0 0-23,0 0-1,0 0 17,0 0 55,0 1 40,21-22-78,22 0-28,-22 21-1,42-21-10,-42 0 2,22 0 1,-1 21-6,22 0 4,-22-21 0,0 0 0,-21 21-1,1-21 4</inkml:trace>
    </iact:actionData>
  </iact:action>
  <iact:action type="add" startTime="306466">
    <iact:property name="dataType"/>
    <iact:actionData xml:id="d66">
      <inkml:trace xmlns:inkml="http://www.w3.org/2003/InkML" xml:id="stk66" contextRef="#ctx0" brushRef="#br0">14901 11430 0,'0'21'126,"0"0"-115,0 1-2,0 20 0,0-21 3,0 21-4,0-20 4,0-1 7,0 21-18,0-21 16,0 22-9,0-1 5,0 0 6,0 22-18,0-1 18,0-20-18,0-1 4,0-21 10,0 0 4,0 0-18,0-42 42,0 0-34</inkml:trace>
    </iact:actionData>
  </iact:action>
  <iact:action type="add" startTime="343844">
    <iact:property name="dataType"/>
    <iact:actionData xml:id="d67">
      <inkml:trace xmlns:inkml="http://www.w3.org/2003/InkML" xml:id="stk67" contextRef="#ctx0" brushRef="#br0">24913 14986 0,'0'21'212,"0"0"-182,0 1-8,0-1-15,0 0 7,0 21 5,0-21-14,0 1 11,0-1-12,0 0 18,0 0 11,21-21 288,0 0-319,1 0 17,-1 0 1,0 0-1,0 0 0,0 0-9,0 0 11,1 0-3,-1 0 1,0 0-9,0 0 66</inkml:trace>
    </iact:actionData>
  </iact:action>
  <iact:action type="add" startTime="345910">
    <iact:property name="dataType"/>
    <iact:actionData xml:id="d68">
      <inkml:trace xmlns:inkml="http://www.w3.org/2003/InkML" xml:id="stk68" contextRef="#ctx0" brushRef="#br0">25104 15007 0,'0'21'215,"0"1"-187,0 20-9,0-21-10,0 21 1,0-20 0,0 41-1,0 1 4,0-22-7,0 0 5,0-21-1,0 1-1,0-1 4,0 0 3,0 0-6,0 0-1,0 0 1,0 1 1,0 20-3,0-21 12,0 21-11,0-20 1,0-1 0,21 0 9</inkml:trace>
    </iact:actionData>
  </iact:action>
  <iact:action type="add" startTime="353206">
    <iact:property name="dataType"/>
    <iact:actionData xml:id="d69">
      <inkml:trace xmlns:inkml="http://www.w3.org/2003/InkML" xml:id="stk69" contextRef="#ctx0" brushRef="#br0">16849 14563 0,'0'21'209,"0"0"-182,0 0-8,0 0 11,0 1-10,0 20-5,0-21 4,0 0 1,0 0-10,0 1 7,0-1 2,0-42 54,0-1-63,0 1-4,0 0 17,0 0-13,0 0 7,0 0 14,0-1-1,0 1-5,21 21 14,0 0 9,0 0-18,-21 21-2,21 1 14,0-1-6,-21 0-17,0 0 23,0 0-6</inkml:trace>
    </iact:actionData>
  </iact:action>
  <iact:action type="add" startTime="355224">
    <iact:property name="dataType"/>
    <iact:actionData xml:id="d70">
      <inkml:trace xmlns:inkml="http://www.w3.org/2003/InkML" xml:id="stk70" contextRef="#ctx0" brushRef="#br0">17103 14626 0,'21'0'209,"0"0"-194,0 0 10,0 0-2,-21 21 68,0 1-56,0-1 4,0 0 3,0 0-12,0 0 24,-21-21 4,0 0-9,21 21-36,-21-42 93,21-21-80,0 21-7,0 0-5,0-1-8,0 1 7,0 0 7,21 0-5,0 21-1,0 0 19</inkml:trace>
    </iact:actionData>
  </iact:action>
  <iact:action type="add" startTime="357232">
    <iact:property name="dataType"/>
    <iact:actionData xml:id="d71">
      <inkml:trace xmlns:inkml="http://www.w3.org/2003/InkML" xml:id="stk71" contextRef="#ctx0" brushRef="#br0">17441 14584 0,'0'21'129,"0"0"-35,0 0-46,0 1-16,0-1-12,0 0 6,0 0 174,0 0-93,21-42 42,-21 0-124,0 0-21,0 0 11,22-1 4,-22 1 63,21 21-62,0 0 49,0 0-31,0 0-8,-21 21 64,0 1-82,0-1 21,0 0-28,21-21 5,-21 21 13,0 0 13,0 0 2</inkml:trace>
    </iact:actionData>
  </iact:action>
  <iact:action type="add" startTime="359610">
    <iact:property name="dataType"/>
    <iact:actionData xml:id="d72">
      <inkml:trace xmlns:inkml="http://www.w3.org/2003/InkML" xml:id="stk72" contextRef="#ctx0" brushRef="#br0">17738 14542 0,'0'21'185,"0"0"-165,0 21 6,0-21-24,0 1 13,0 20-11,0 0 6,0 1 2,0-22-5,0 0 3,0 0 4,0 0-6,0 0-1,0 1 25,0-44 198,0 1-221,0 0 1,0-21 13,0 21-7,0-1 8,0 1-19,0 0 10,0 0 0,0 0 4,0 0 1,0-1-9,0 1 6,21 21 6,0 0 22,0 0 17,0 0-47,0 0 15,1 0 2,-1 0-12,0 0-5,-42 21 102,21 1-98,-21-22 1,21 21-11,-22-21 1,22 21 3,-21 0 6,0-21-11,21 21 10,-21-21-8,0 0 9,21 21-4,-21-21-1,-1 0 6,22-21 68</inkml:trace>
    </iact:actionData>
  </iact:action>
  <iact:action type="add" startTime="363181">
    <iact:property name="dataType"/>
    <iact:actionData xml:id="d73">
      <inkml:trace xmlns:inkml="http://www.w3.org/2003/InkML" xml:id="stk73" contextRef="#ctx0" brushRef="#br0">17335 14415 0</inkml:trace>
    </iact:actionData>
  </iact:action>
  <iact:action type="add" startTime="364715">
    <iact:property name="dataType"/>
    <iact:actionData xml:id="d74">
      <inkml:trace xmlns:inkml="http://www.w3.org/2003/InkML" xml:id="stk74" contextRef="#ctx0" brushRef="#br0">17335 14478 0</inkml:trace>
    </iact:actionData>
  </iact:action>
  <iact:action type="add" startTime="364830">
    <iact:property name="dataType"/>
    <iact:actionData xml:id="d75">
      <inkml:trace xmlns:inkml="http://www.w3.org/2003/InkML" xml:id="stk75" contextRef="#ctx0" brushRef="#br0">17335 14478 0</inkml:trace>
    </iact:actionData>
  </iact:action>
  <iact:action type="add" startTime="365665">
    <iact:property name="dataType"/>
    <iact:actionData xml:id="d76">
      <inkml:trace xmlns:inkml="http://www.w3.org/2003/InkML" xml:id="stk76" contextRef="#ctx0" brushRef="#br0">17335 14584 0,'0'21'125</inkml:trace>
    </iact:actionData>
  </iact:action>
  <iact:action type="add" startTime="365917">
    <iact:property name="dataType"/>
    <iact:actionData xml:id="d77">
      <inkml:trace xmlns:inkml="http://www.w3.org/2003/InkML" xml:id="stk77" contextRef="#ctx0" brushRef="#br0">17335 14605 0</inkml:trace>
    </iact:actionData>
  </iact:action>
  <iact:action type="add" startTime="366830">
    <iact:property name="dataType"/>
    <iact:actionData xml:id="d78">
      <inkml:trace xmlns:inkml="http://www.w3.org/2003/InkML" xml:id="stk78" contextRef="#ctx0" brushRef="#br0">17357 14626 0</inkml:trace>
    </iact:actionData>
  </iact:action>
  <iact:action type="add" startTime="367693">
    <iact:property name="dataType"/>
    <iact:actionData xml:id="d79">
      <inkml:trace xmlns:inkml="http://www.w3.org/2003/InkML" xml:id="stk79" contextRef="#ctx0" brushRef="#br0">17357 14796 0</inkml:trace>
    </iact:actionData>
  </iact:action>
  <iact:action type="add" startTime="367897">
    <iact:property name="dataType"/>
    <iact:actionData xml:id="d80">
      <inkml:trace xmlns:inkml="http://www.w3.org/2003/InkML" xml:id="stk80" contextRef="#ctx0" brushRef="#br0">17357 14796 0</inkml:trace>
    </iact:actionData>
  </iact:action>
  <iact:action type="add" startTime="375639">
    <iact:property name="dataType"/>
    <iact:actionData xml:id="d81">
      <inkml:trace xmlns:inkml="http://www.w3.org/2003/InkML" xml:id="stk81" contextRef="#ctx0" brushRef="#br0">6054 14393 0,'42'0'115,"0"-21"-105,43 21 1,0-21-3,63 21 3,0-21-2,0 21 10,0 0-18,-42 0 18,-21 0-18,-22 0 7,-20 0 5,-22 0-7</inkml:trace>
    </iact:actionData>
  </iact:action>
  <iact:action type="add" startTime="376948">
    <iact:property name="dataType"/>
    <iact:actionData xml:id="d82">
      <inkml:trace xmlns:inkml="http://www.w3.org/2003/InkML" xml:id="stk82" contextRef="#ctx0" brushRef="#br0">12192 14605 0,'21'0'101,"0"0"-96,22 21 5,-1-21-1,21 64 6,64-1-9,22 64 3,20 0 0,43 64 1,-1-1 5,-20-42-11,-22-42 6,22-42 0,-22-22 2,-21 0-4,0 43 0,22-21 3,-1-1-2,0 43 0,22 0 1,20 42 0,-41 0 0,20-21 0,-63-21-1,0-21 1,0-1 0,-21-63 3,-21 1-6,-1-1 7,43-21-9,-21 0 5,21 0 3,-42 0-6,-22 0 2,-20 0 0,-1 0 1,-21 0-1,0 0 2,22 0 1,-22 0-6,0 0 4,21 0 0,-20 0 10,20 0-11,-21 0 1,0 0-1,22 0 2,-1 0-2,-21 0 5,0 0-5,22 0 1,-22 0-4,21-21 13,-21-1-9,0 1 0,-21 0 6,0-42-13,0-1 7,0 1-1,0 20 1,0 1 0,0 21 5,-21 0-10,0-1 4,-42 22 0,20 0 1,-20 0 4,42 0-5,-22-21 1,22 21 0,-21 0-4,-1 0 4,22 0-2,-42-21 3,-1 21-2,1 0 4,-22 0-6,22-21 2,20 21 2,1 0-3,0 0 2,20 0 10,44 0 48,-1 0-49,0 0 11,-21 21-20,21-21 8,0 0-8,22 21 19,-22-21-28,21 21 8,22 22 2,41 41-3,1 22 4,21 0-4,43 21 2,-22 0-1,-21-42 3,-21-1-5,21-20 7,-85-22-8,21 22 6,-41-64 8,-1 21-19,-21 0 4,-64 21 37,-84 1-35,0-1 3,21 0-1,-21-20 1,42-22-1,0 0 1,43 0 0,-1 0 0,22 0-1,-1 0 2,1 0-2,21 0 4,21-43 12,0 22-14,0-21 8</inkml:trace>
    </iact:actionData>
  </iact:action>
  <iact:action type="add" startTime="380858">
    <iact:property name="dataType"/>
    <iact:actionData xml:id="d83">
      <inkml:trace xmlns:inkml="http://www.w3.org/2003/InkML" xml:id="stk83" contextRef="#ctx0" brushRef="#br0">17992 16595 0,'0'21'171,"0"0"-168,0 0 17,0 0 2,0 22-5,0-22 5,0 21-15,0-21 5,0 1-5,0-1 5,0 21-5,0-21 13,0 0-1,0 1-9,0-44 112,0-20-118,0 0 7,0-22-2,0 1 5,-22 20-5,22 1-4,0 21 9,0-21-8,0-1 14,0 22-1,0 63 166,0-20-162,0-1-5,0 0-11,0 0 7,0 0 4,0 22-17,0-1 5,0 21 7,0 22-7,0-21 9,0-1-11,0-21 12,0-20-11,0-1 3,0 0 3,0 0 5,0 0-12,0 0 16,0-42 75,0 0-86,-21-21 4,21 21 6,0-43-10,0 1-1,0-22 2,-21-21 2,21 21-5,0 1 2,0 41 4,0-20-6,0 42 5,0 0-4,0-1 1,0 1 1,0 0 9,0 0-8,0 0-2,21 21 10,0 0 2,1 0-3,-22 21-8,21 0 9,-21 21-6,42-42-3,-42 43-3,21-22 3,0 0-1,-21 0 0,0 22 11,0 20-10,0-21 0,0 22-1,0-22 2,0 1 1,0-22-6,-21 21 3,21-21 1,-42 0 0,0-21 10,42 22-11,-22-22 5,-20 0-9,21 0 18,21-22-7,-21 1-6,21-21 4,0-22-9,0 1 5,0 21 0,0-22 3,0 22-7,21-1 4,21 1 0,-42 21 2,21 0-5,1 0 2,-1-1 10,0 1 2,0 21-2,0 0 1,0 21 8,-21 1-4,22-22-18,-22 21 8,0 0-8,0 0 8,0 21-10,0 22 13,0-22-12,0 22 3,0-1 1,0-20 0,0-1 1,0-21 8,-22 21-15,1-42 6,0 43 0,-21-43 2,21 21-2,-1 0 1,-20-21 0,21 0 9,21-21 41,0 0-40</inkml:trace>
    </iact:actionData>
  </iact:action>
  <iact:action type="add" startTime="385000">
    <iact:property name="dataType"/>
    <iact:actionData xml:id="d84">
      <inkml:trace xmlns:inkml="http://www.w3.org/2003/InkML" xml:id="stk84" contextRef="#ctx0" brushRef="#br0">21907 16510 0,'22'0'187,"-1"0"-180,0 0 12,0 0 10,-21 21 29,0 0-38,0 1-1,-21-1 60,42-21 94,0 21-134,-21 21-20,0-21 3,0 1-14,0-1 2,21-21 149,1 0-154,-1 0 24,-21 21-17,0 0 6,0 0-3,0 0-8,0 1 19,0-1 3,21-21 116,-21 21-125,0 0-1,0 0 10,0 0-10,-21-21 20,21-21 49,0 0-58,0 42 38,0 0-49,0 1 2,0-1-5,0-42 82,0 42-1,0 0-87,0 0 9,-21-63 98,21 21-106,0-1 2,0-20-7,0 21 3,0-21 16,0-1-21,0 1 5,0 21 0,0-22 1,0 1 0,0 0 7,0 21-5,0-1-2,0 1 0,0 0 18,-22 21 2,22 21 2,-21 22-26,0-1 4,0 21-1,21-20 2,-21-22-3,0 21 3,-1 1-1,-20-22-1,21-21 2,0 0-2,-22 0 4,22 0-7,0-43 13,21 1-10,0-21 1,0-22 1,21-21-1,-21 43-1,43 20 1,-22 22 0,21 0-1,-21 21 0,22 0 14,-22 0-7,0 0-6,0 0 3,0 0 4,-21 21 137,0 0-128,0 0-13,0 1 13,0-1-22,-21 0 14,21 0 2,0 0-1,0 0 1,0 1 8,0-1 5,0 0-6,0 0-8,0 0 10,0 0-9,0 1-1,0-1-11,0 0 3,0 0 8,0 0 2,0 0-10,0 1 6,21-1 2,-21 0 1,0 0-11,0 0 15,0 0 11,0 1 13,0-1-29,0 0 2,0 0 3</inkml:trace>
    </iact:actionData>
  </iact:action>
  <iact:action type="add" startTime="393179">
    <iact:property name="dataType"/>
    <iact:actionData xml:id="d85">
      <inkml:trace xmlns:inkml="http://www.w3.org/2003/InkML" xml:id="stk85" contextRef="#ctx0" brushRef="#br0">27707 16976 0,'0'21'166,"0"21"-99,-21-42-58,21 21 0,-21 1 11,0-22-9,-1 21 7,22 0-8,-21-21 4,0 0 199,0 21-197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17:37.35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57981">
    <iact:property name="dataType"/>
    <iact:actionData xml:id="d0">
      <inkml:trace xmlns:inkml="http://www.w3.org/2003/InkML" xml:id="stk0" contextRef="#ctx0" brushRef="#br0">8890 8615 0,'0'21'163,"0"0"-153,0 43 4,0-1-9,0 1 5,0 20-1,0 1 4,0 42-6,0 0 3,0 21 0,0-42-1,0 0 5,0-43-9,-21-20 9,21-22-8,0 0 7,0 0 3,-21-21 13,21-21 53,0-21-66,0 21 5,0-22-13,0 22 6,0 0-8,0 0 2,0-22 15,0 22-22,0 0 5,21 21 8,-21-21 1,21 21-6,0-21 12,0 0 13,0 21-33,1 0 2,-1 0 26,0 21 0,0-21-20,-21 21 1,0 0 9,0 0 4,0 0-15,0 1 23,0-1-15,0 0 13,0 0-9,0 0-1,0 0 10,-21-21 0,21 22-19,-21-1 9,0-21 0,-1 0 2,1 0-9,21 21-6,-21-21 9,0 0 0</inkml:trace>
    </iact:actionData>
  </iact:action>
  <iact:action type="add" startTime="59998">
    <iact:property name="dataType"/>
    <iact:actionData xml:id="d1">
      <inkml:trace xmlns:inkml="http://www.w3.org/2003/InkML" xml:id="stk1" contextRef="#ctx0" brushRef="#br0">9546 9335 0,'-21'0'127,"0"0"-89,0 0-18,-1 0-11,1-22 0,-21 22 14,42-21-16,-21 21 6,0 0-4,-1 0 8,1 0-7,21-21 19,-21 0 126,21 0-125,0 0 7,21 21 12,0 0-40,-21-22 16,22 22-16,-1 0 20,-42 0 108,-1 0-123,1 0 6,21 22 2,-21-22-16,21 42 5,-21-21 11,21 0-6,0 0-6,0 1 19,0-1 0,0 0-10,0 0 98,21-21-103,-21 21 20,21-21-23,0 0-3,1 0 13,-1 0 17</inkml:trace>
    </iact:actionData>
  </iact:action>
  <iact:action type="add" startTime="62066">
    <iact:property name="dataType"/>
    <iact:actionData xml:id="d2">
      <inkml:trace xmlns:inkml="http://www.w3.org/2003/InkML" xml:id="stk2" contextRef="#ctx0" brushRef="#br0">10033 8827 0,'0'21'144,"0"0"-134,0 64 10,0 20-19,0 22 7,0-42 2,0 0-1,0-43 2,0 0 9,0 1-19,0-1 6,0-21 12</inkml:trace>
    </iact:actionData>
  </iact:action>
  <iact:action type="add" startTime="63201">
    <iact:property name="dataType"/>
    <iact:actionData xml:id="d3">
      <inkml:trace xmlns:inkml="http://www.w3.org/2003/InkML" xml:id="stk3" contextRef="#ctx0" brushRef="#br0">10350 8827 0,'22'0'150,"-1"0"-135,21 0-6,-21 0 5,0 0-4,22 21-4,-1 0 3,-21 0 1,0 0 3,1 22-7,-22-1 17,0-21-7,0 0-7,0 0 20,0 1-19,-22-22 10,1 21-10,0-21 11,0 0-13,0 0 2,0 0 11,42 0 161,0 0-163,0 0-8,0 0 8,-21 21-10,21 0 16,-21 0-21,0 0 6,0 22 9,0-22 1,0 0-11,0 0 5,0 0 3,-21 1 30,0-22-38,0 21 16,21-42 37</inkml:trace>
    </iact:actionData>
  </iact:action>
  <iact:action type="add" startTime="70654">
    <iact:property name="dataType"/>
    <iact:actionData xml:id="d4">
      <inkml:trace xmlns:inkml="http://www.w3.org/2003/InkML" xml:id="stk4" contextRef="#ctx0" brushRef="#br0">21526 1778 0,'0'21'144,"0"0"-114,0 1-21,0-1 10,0 21-9,0-21 0,0 64-1,0-22 5,0 43-3,0-42-7,0 20 6,0-41 0,-21-1 2,21-21-5,0 0 16,-21 1-17,21-44 130,0 1-126,0-21 9,0 0-3,0-22-12,0 1 12,0 20-12,0-20 12,0-1-12,0 1 4,0-1 2,21 22 9,0 0-15,-21-1 2,22 1 4,-22-22 9,21 43-18,0 0 7,-21-21 4,0 84 161,21-42-163,-21 21-1,0 0 10,21 1-9,0-22 0,-21 21 0,0 0 9,0 0 1,0 0-1,0 0 9,0 1 6,0-1-14,-21 0-15,21 0 9,-21-21-9,21 21 5,-21 0 3,0 1-7,0-22 5,21 21-2,0 0 1,-22-21-1,1 0 11</inkml:trace>
    </iact:actionData>
  </iact:action>
  <iact:action type="add" startTime="72604">
    <iact:property name="dataType"/>
    <iact:actionData xml:id="d5">
      <inkml:trace xmlns:inkml="http://www.w3.org/2003/InkML" xml:id="stk5" contextRef="#ctx0" brushRef="#br0">21907 2053 0,'0'21'96,"0"1"-66,0-1-10,22 0-6,-1-21-10,-21 21 10,21 0-8,-21 0 13,21 1-5,0-1-4,0-21 9,1 0 25,-22-21-14,0-1 2,21 22-21,-21-21-7,21 21 7,-21-21 8,0 0 10,21 21-5,-21-21 19,0 0-24,21-1 11,-21 44 108,0-1-131,0 0 13,-21-21 0,21 21-7,0 0-7,0 0 28,-21 43-33,0-1 3,0 43 5,-1 0 1,1-42 6,0-1-12,21-42 6,-21 22-1,0-43 28</inkml:trace>
    </iact:actionData>
  </iact:action>
  <iact:action type="add" startTime="74331">
    <iact:property name="dataType"/>
    <iact:actionData xml:id="d6">
      <inkml:trace xmlns:inkml="http://www.w3.org/2003/InkML" xml:id="stk6" contextRef="#ctx0" brushRef="#br0">22648 1439 0,'0'22'29,"0"-1"-20,0 0 15,0 0-19,0 0 15,0 0-11,0 1 11,0-1-11,0 21 11,0 0-10,0 1 3,0-1-7,0 0 4,0 1-1,0-1 1,0-21 0,0 0-1,0 22 2,0-22-3,21 0 8,-21 0-7,0 0 5,0 1 25</inkml:trace>
    </iact:actionData>
  </iact:action>
  <iact:action type="add" startTime="75496">
    <iact:property name="dataType"/>
    <iact:actionData xml:id="d7">
      <inkml:trace xmlns:inkml="http://www.w3.org/2003/InkML" xml:id="stk7" contextRef="#ctx0" brushRef="#br0">22415 1778 0,'22'0'38,"-1"0"-27,21 0-3,-21 0 2,0 0 0,22 0-1,-1 0 5,0 0-4,-20 0-5,-1 0 5,0 0 2,0 0-5,0 0 6,0 0-4,1 0 1,-1 0 0,0 0 5,0 0 5,0 0-8,0 0 6,1 0 10</inkml:trace>
    </iact:actionData>
  </iact:action>
  <iact:action type="add" startTime="76592">
    <iact:property name="dataType"/>
    <iact:actionData xml:id="d8">
      <inkml:trace xmlns:inkml="http://www.w3.org/2003/InkML" xml:id="stk8" contextRef="#ctx0" brushRef="#br0">23072 1503 0,'0'21'77,"0"0"-57,0 0-11,0 1 15,0-1-19,0 0 19,0 0-14,0 21-1,0 1-4,0-22 6,0 0-2,0 21 0,0 1 5,0-1-8,0 0 3,0-20 2,0-1 1,0 21-5,0-21 12,0 0 0,0-42 136,0 0-123,0 0-9,0 0-19,0 0 15,21-1 8,0 22 24,0 0-22,0 0-4,0 0-12,1 0 7,-1 0 6,0 0-14,-21 22 7,21-22-9,-21 21 19,0 0-16,0 0 14,21 0 12,-21 0 10,0 1-39,21-1 18,-21 0-17,22 0 4,-22 0 5</inkml:trace>
    </iact:actionData>
  </iact:action>
  <iact:action type="add" startTime="78504">
    <iact:property name="dataType"/>
    <iact:actionData xml:id="d9">
      <inkml:trace xmlns:inkml="http://www.w3.org/2003/InkML" xml:id="stk9" contextRef="#ctx0" brushRef="#br0">23601 2011 0,'21'0'47,"0"0"-27,0 0 9,0 0-10,1 0 2,-1 0-13,0 0 26,-21 21-20,0 0 6,0 0-10,0 1-1,0-1 11,0 21-10,0-21-1,0 0 3,0 1 5,0-1 8,0 0 0,-21-21 3,0 0 1,-1 0-19,1 0 9,0 0 10,0 0-10,0 0-5,21-21 54,0 0-63,0-1 6,0 1-3,0 0 12,0 0-1,0 0 1,0 0-6,0-1 1,21 22 50,-21 22-42</inkml:trace>
    </iact:actionData>
  </iact:action>
  <iact:action type="add" startTime="80152">
    <iact:property name="dataType"/>
    <iact:actionData xml:id="d10">
      <inkml:trace xmlns:inkml="http://www.w3.org/2003/InkML" xml:id="stk10" contextRef="#ctx0" brushRef="#br0">24003 1990 0,'0'21'209,"0"0"-203,0 0 2,0 0 2,0 22 0,0-22 0,0 42-1,0-41 1,0-1 4,0 0-9,0 0 5,0 0 0,0 0 14,0-42 145,0 0-156,0 0-6,21 21 3,-21-42-2,21 20 14,-21 1-15,0 0 3,21 0 10,-21-21-11,22 42 1,-1-43 0,21 22 13,-21 21-7,0-21 3,1 21 79,-22 21-87,0 0 12,0 0-6,21 1-10,-21 20 6,0 0-6,0-21 2,0 22 14,0-22-22,0 21 5,21-21 7,-21 1-7,0-1 13,0 0 9,0-42 49</inkml:trace>
    </iact:actionData>
  </iact:action>
  <iact:action type="add" startTime="82414">
    <iact:property name="dataType"/>
    <iact:actionData xml:id="d11">
      <inkml:trace xmlns:inkml="http://www.w3.org/2003/InkML" xml:id="stk11" contextRef="#ctx0" brushRef="#br0">22352 3302 0,'0'0'1,"21"-21"122,0 21-113,-21-21 2,0 0-5,21 21 6,1 0-6,-22 21 61,0 0-59,-22 21 10,1-21 1,21 1 0,-21-22-11,21-22 78,0 1 59,0 0-136</inkml:trace>
    </iact:actionData>
  </iact:action>
  <iact:action type="add" startTime="83840">
    <iact:property name="dataType"/>
    <iact:actionData xml:id="d12">
      <inkml:trace xmlns:inkml="http://www.w3.org/2003/InkML" xml:id="stk12" contextRef="#ctx0" brushRef="#br0">22373 3704 0,'0'21'96,"0"1"-76,0-1 3,0 0-3,0 0-6,0 0 15,0 0-3,-21-21-25,0 22 18,0-1 2,-1 21-1,1-42-10,21 21 0,-21 0 9,21 1-9,-21-22 21,21 21-4,0-42 81</inkml:trace>
    </iact:actionData>
  </iact:action>
  <iact:action type="add" startTime="85374">
    <iact:property name="dataType"/>
    <iact:actionData xml:id="d13">
      <inkml:trace xmlns:inkml="http://www.w3.org/2003/InkML" xml:id="stk13" contextRef="#ctx0" brushRef="#br0">23241 3366 0,'0'0'1,"21"0"35,0 0-8,0 0-8,1 0 4,-1 0-19,0 0 15,0 21-2,-21 0 21,0 0-28,0 0 8,0 0 1,0 1-4,0-1-11,0 0 9,-21-21-11,21 42 6,-21-42 24,0 21-27,-1-21 13,1 0 0,0 22 1,0-22-11,0 0 15,0 0-5,21-22 55,0 1-55,0 0-8,0 0 5,0-21-3,21 20 5,0 1-7,-21 0 6,21 0 2,0 0-7,22-22-2,-22 22 1,21 0 1,-21 21-6,22-21 5,-22 21 9,0 0-12,0 0 4,0 0-4,0 0 26,-21 21 32,0 0-50,0 0-3,0 1-7,0-1 3,22 0 1,-22 21 0,0-21 0,0 22-1,0-22 1,0 21-1,0 1 11,21-43-10,-21 21-1,0 0 1,0 21 10,0-21-1,0 22-10,0-22 3,0 0 1,0 0-2,0 0-4,0 1 4,0-1 4,0-42 83,0-1-88,0-20 7,0 0-11,0 21-1,0-22 7,0 22-5,0-42 3,0 41-1,0 1 1,0-21 9,0-22-18,0 1 8,0-22 1,0 22 11,0 20-20,0-20 6,0-1 4,0 1-2,0 42 2,0 0 9,21 21-3,0 0 12,0 0 0,-21 21-10,21-21 11,-21 21-11,0 0 20,22 0-20,-22 0 11,0 22-11,0-22 0,0 0 0,0 0 1,0 0-7,0 1 16,0-1-13,0 0 4,0 0-10,0 0 0,0 0 18,-22 1-9,1-22 11,21 21-15,0 0-2,-21-21-3,21 21 9,-21-21-4</inkml:trace>
    </iact:actionData>
  </iact:action>
  <iact:action type="add" startTime="88380">
    <iact:property name="dataType"/>
    <iact:actionData xml:id="d14">
      <inkml:trace xmlns:inkml="http://www.w3.org/2003/InkML" xml:id="stk14" contextRef="#ctx0" brushRef="#br0">24088 2985 0,'0'21'38,"0"0"-28,0 0 9,0 0 12,0 0-14,0 1-1,0 20-12,0-21 6,0 21 0,0 22 4,0-1-9,0-20 9,0-1-4,0 0-5,0 1 10,0-22 4,0 0-4</inkml:trace>
    </iact:actionData>
  </iact:action>
  <iact:action type="add" startTime="89497">
    <iact:property name="dataType"/>
    <iact:actionData xml:id="d15">
      <inkml:trace xmlns:inkml="http://www.w3.org/2003/InkML" xml:id="stk15" contextRef="#ctx0" brushRef="#br0">23918 3175 0,'21'0'40,"1"0"-35,41 0 5,-21-21-1,1 21 2,-1 0 3,-21 0-5,22 0-3,-22 0 3,0 0 1,0 0-1,0 0 1,0 0 3,1 0-7</inkml:trace>
    </iact:actionData>
  </iact:action>
  <iact:action type="add" startTime="90349">
    <iact:property name="dataType"/>
    <iact:actionData xml:id="d16">
      <inkml:trace xmlns:inkml="http://www.w3.org/2003/InkML" xml:id="stk16" contextRef="#ctx0" brushRef="#br0">24426 3302 0,'0'21'39,"0"0"-28,0 22 3,0-1-8,0-21 1,0 0 5,0 1-4,0 20 1,0-21 0,0 0 1,0 0 6,0 1 7,0-65 64</inkml:trace>
    </iact:actionData>
  </iact:action>
  <iact:action type="add" startTime="91523">
    <iact:property name="dataType"/>
    <iact:actionData xml:id="d17">
      <inkml:trace xmlns:inkml="http://www.w3.org/2003/InkML" xml:id="stk17" contextRef="#ctx0" brushRef="#br0">24469 3112 0,'0'42'116</inkml:trace>
    </iact:actionData>
  </iact:action>
  <iact:action type="add" startTime="92348">
    <iact:property name="dataType"/>
    <iact:actionData xml:id="d18">
      <inkml:trace xmlns:inkml="http://www.w3.org/2003/InkML" xml:id="stk18" contextRef="#ctx0" brushRef="#br0">24765 3302 0,'0'0'1,"21"0"55,0 21-36,-21 22 8,21-22-17,1 0 8,-22 0 11,0 0 18,0 0 10,-22-21-25,22 22-18,-21-22-4,0 0 24,0 0-13,0 0-13,0 0 11,-1 0-10,1 0 0,0 0 19,21-22 19,0 1-17,0 0-4,0 0-12,0 0 9,21 0-4,0 21 0,-21-22-11,22 22 11</inkml:trace>
    </iact:actionData>
  </iact:action>
  <iact:action type="add" startTime="93910">
    <iact:property name="dataType"/>
    <iact:actionData xml:id="d19">
      <inkml:trace xmlns:inkml="http://www.w3.org/2003/InkML" xml:id="stk19" contextRef="#ctx0" brushRef="#br0">25167 3260 0,'0'21'48,"0"0"-38,0 0 28,0 0 2,0 22-21,0-22-9,0 0-1,0 0 3,0 22-4,0-22 2,0 0-2,0-42 63,0 0-64,0-1 7,0 1-9,0 0 5,0 0 14,0 0-23,0 0 13,21-1 26,0 22 7,1 0-18,-1 0-10,0 0 1,0 0-1,0 0-9,0 0 0,1 0 21,-22 22 45,0-1-31,0 0 45,0 0 201,21-21-281,0 0 0,-21 21 0,21-21 28,-21 21-27,0 1 10,21-22 25,-21 21-27</inkml:trace>
    </iact:actionData>
  </iact:action>
  <iact:action type="add" startTime="95957">
    <iact:property name="dataType"/>
    <iact:actionData xml:id="d20">
      <inkml:trace xmlns:inkml="http://www.w3.org/2003/InkML" xml:id="stk20" contextRef="#ctx0" brushRef="#br0">25950 3112 0,'-21'21'68,"0"-21"-57,21 21-2,-21-21 3,21 42 7,-21-42-18,-1 21 5,22 22 7,-21-43-7,21 21 8,-21-21-8,21 21 3,0 0 2,-21-21 4,0 0 3,21 21-12,21-21 168,-21 22-161,21-22 44,0 0-30,0 0-8,1 0 1,-22-22-10,21 22 18,-21-21-18,0 0 7,0 0-5,0 0 2,0 0-1,21-22-9,0 22 12,-21 0-15,21-21 9,0 20-1,-21 1 1,0 0 0,22 0-1,-22 42 158,0 0-150,0 0 3,0 1-10,0-1 7,-22 21-15,22-21 8,0 43 2,0-22-5,0-21 5,0 22-4,22-22 1,-22 0 1,0 0 9</inkml:trace>
    </iact:actionData>
  </iact:action>
  <iact:action type="add" startTime="97897">
    <iact:property name="dataType"/>
    <iact:actionData xml:id="d21">
      <inkml:trace xmlns:inkml="http://www.w3.org/2003/InkML" xml:id="stk21" contextRef="#ctx0" brushRef="#br0">26247 2667 0,'0'21'59,"0"22"-38,0-22-11,0 21 0,0 22-4,0-22 5,0 21-2,0-20 0,0-1 1,0 22 0,0-43-1,0 0 11,0 0-1,0 0 16,0 0-30,0 1 10,0-1-11,0 21 12,0-21 4,0 0-18,0 1 16,0-1 31,0 0-17</inkml:trace>
    </iact:actionData>
  </iact:action>
  <iact:action type="add" startTime="107726">
    <iact:property name="dataType"/>
    <iact:actionData xml:id="d22">
      <inkml:trace xmlns:inkml="http://www.w3.org/2003/InkML" xml:id="stk22" contextRef="#ctx0" brushRef="#br0">22183 4593 0,'0'21'100,"0"1"-56,0 20-24,0-21-11,0 0 1,0 22 5,0-22-7,0 0-1,0 0 6,0 0-7,0 0 3,0 1 0,0-1 21,0-42 135,0-1-156,0 1 1,0-42 1,0 42-3,0-1 5,0 1-7,0 0 7,21 0-7,-21 0 7,21 21 14,-21-21-8,21 21-4,0 0-1,-21-22-4,21 22-1,1 0 20,-1 0 0,0 0 30,0 0-39,-21 22-1,21-1 18,-21 0-26,0 0 2,0 0-5,0 22 1,0-22 1,0 21-1,0 0 1,0-20-1,0-1 0,21 21 1,-21-21 9,22-21 30</inkml:trace>
    </iact:actionData>
  </iact:action>
  <iact:action type="add" startTime="109656">
    <iact:property name="dataType"/>
    <iact:actionData xml:id="d23">
      <inkml:trace xmlns:inkml="http://www.w3.org/2003/InkML" xml:id="stk23" contextRef="#ctx0" brushRef="#br0">22754 4678 0,'21'0'29,"0"0"-9,1 0-11,-1 0 10,0 0 12,-21 21-13,0 0 3,0 22-3,0-22-10,0 0 4,0 0-4,0 0 5,0 0 6,0 1-18,0-1 5,-21 0 7,0 0 3,21 0 23,-22-21-20,1 0 8,0 0-15,0 0-2,0 0 20,0 0-11,-1 0 0,22-21 39,0 0-48,0-21 0,0-1-1,0-20 0,0 42 2,22-22 3,-1 1-10,21 21 6,-42 0 0,21 21 0,0-43 4,1 43-8,-1 0 3,0 0 1,0 0 0</inkml:trace>
    </iact:actionData>
  </iact:action>
  <iact:action type="add" startTime="111150">
    <iact:property name="dataType"/>
    <iact:actionData xml:id="d24">
      <inkml:trace xmlns:inkml="http://www.w3.org/2003/InkML" xml:id="stk24" contextRef="#ctx0" brushRef="#br0">23495 4657 0,'-21'0'48,"0"0"-29,21 21-4,-22-21-10,1 21 24,21 0-10,0 0-10,0 1 89,0-1-60,21-21-19,-21 21-8,22 0-2,-1 0 10,0 0 10,0-21 0,0 22-14,0-22-6,1 21-4,-1-21 4,0 0 11,0 0 2,-21-21 54,0-1-67</inkml:trace>
    </iact:actionData>
  </iact:action>
  <iact:action type="add" startTime="112470">
    <iact:property name="dataType"/>
    <iact:actionData xml:id="d25">
      <inkml:trace xmlns:inkml="http://www.w3.org/2003/InkML" xml:id="stk25" contextRef="#ctx0" brushRef="#br0">23812 4720 0,'-21'0'48,"21"21"-1,21-21 99,1 0-127,-22 22-8,21-22 7,0 0 1,0 0 1,0 0-10,0 0 9,1 0 1,-1 0 18,0 0 50,-21-22 1,0 1-62,0 0-8,0 0 20,0 0-20,0 0 17,0-1-33,0 44 201,0-1-161,0 0-27,0 0 2,0 0-7,0 0 7,21 1 13,-21-1-23,0 0 19,21 0-25,-21 21 18,0-20 8</inkml:trace>
    </iact:actionData>
  </iact:action>
  <iact:action type="add" startTime="114642">
    <iact:property name="dataType"/>
    <iact:actionData xml:id="d26">
      <inkml:trace xmlns:inkml="http://www.w3.org/2003/InkML" xml:id="stk26" contextRef="#ctx0" brushRef="#br0">23791 4678 0,'21'0'57,"-21"-21"-17,22 21-29,-22-21 6,21 21 7,-21-22-19,21 22 25,0-21-22,0 0 12,0 21 1,1 0 6,-1 0-7,0 0-10</inkml:trace>
    </iact:actionData>
  </iact:action>
  <iact:action type="add" startTime="115797">
    <iact:property name="dataType"/>
    <iact:actionData xml:id="d27">
      <inkml:trace xmlns:inkml="http://www.w3.org/2003/InkML" xml:id="stk27" contextRef="#ctx0" brushRef="#br0">24299 4276 0,'0'21'67,"0"0"-57,0 21 3,0 1-7,0 20 7,0 1-7,0-1 4,0 1-1,0-43 5,0 0-8,0 0 7,0 0-8,0 1 5,0 20 13,0-21-17,0 0 4,0 0 0,0 22-1,0-22 11,0-42 28</inkml:trace>
    </iact:actionData>
  </iact:action>
  <iact:action type="add" startTime="117213">
    <iact:property name="dataType"/>
    <iact:actionData xml:id="d28">
      <inkml:trace xmlns:inkml="http://www.w3.org/2003/InkML" xml:id="stk28" contextRef="#ctx0" brushRef="#br0">24701 4551 0,'-21'0'47,"0"0"-14,0 21-17,21 0 13,-21-21-19,21 21 5,0 1-11,-21-22 13,21 21-14,-22 0 19,1 0-16,21 0 7,-21-21-6,0 21 3,0-21 0,21 22-1,-21-1 1,42-21 145,0 0-145,0 0 21,-21 21-23,21-21 11,0 0 10,1 21-19,-1-21 24,0 0 8,0 0-2,-21 21-29,21-21 13</inkml:trace>
    </iact:actionData>
  </iact:action>
  <iact:action type="add" startTime="119124">
    <iact:property name="dataType"/>
    <iact:actionData xml:id="d29">
      <inkml:trace xmlns:inkml="http://www.w3.org/2003/InkML" xml:id="stk29" contextRef="#ctx0" brushRef="#br0">25442 4487 0,'-42'233'97,"42"-212"-87,0 1 0,0-1 0,0 0 6,0 21-10,0-21 13,0 1-9,0-1-4,0 0 4,0 0 19,0 0 19,0 0-28,0-42 131,0 0-144,0 0 9,0 0-7,0 0 1,0-1 0,0 1 3,0 0-7,0 0 4,0 0 0,0 0-1,0-1 5,0 1-9,0-21 6,0 21 11,0 0-6,0-1 4,21 22 47,0 0-33,-21 22 127,0 20 14,0-63 95,21 0-246,-21-1-9,22 1 4,-22 0-8,21 0 18,0 21-9,0-21-2,0 21 11,0 0 2,1 0-13,-1 0 17,0 0-20,0 0 5,0 0-11,0 0 116,-21 21 2</inkml:trace>
    </iact:actionData>
  </iact:action>
  <iact:action type="add" startTime="121967">
    <iact:property name="dataType"/>
    <iact:actionData xml:id="d30">
      <inkml:trace xmlns:inkml="http://www.w3.org/2003/InkML" xml:id="stk30" contextRef="#ctx0" brushRef="#br0">25908 4805 0,'21'0'135,"0"0"-116,-21-21-8,21 21 4,1-21-2,-1 21 6,0 0 8,0-22-7,0 22-9,-21-21 32,21 21-37,-21-21 34,22 0-39,-22 0 63,0 0-13,-22 21-23,1-22-10,0 22 13,0 0-12,0 0 0,0 0 10,21 22-20,-22-1 6,1 0-6,21 0-4,-21-21 6,21 21-1,-21 0 9,21 1-10,-21-1 15,21 0 0,0 0 49,21 0 20,0-21-70,0 0-7,0 21-7,1-21 10,-1 0-9,-21 22 0,21-22 3,0 0-4,-21 21-2,0 0 3,21-21-1,0 0 15,-21 21-9,22-21-5,-1 0 9,-21-21 59</inkml:trace>
    </iact:actionData>
  </iact:action>
  <iact:action type="add" startTime="124150">
    <iact:property name="dataType"/>
    <iact:actionData xml:id="d31">
      <inkml:trace xmlns:inkml="http://www.w3.org/2003/InkML" xml:id="stk31" contextRef="#ctx0" brushRef="#br0">26268 4572 0,'0'64'118,"-21"-64"-112,21 21 8,0 21 3,0-21 4,0 0-20,0 22 5,0-1 9,0 22-9,0-22 1,0-21 4,21 0 5,-21 0-10,0 1 9,0-1 15,0 0-11,0 0-9,0 0 0,0 0 0,0 1 18,0-44 89,0-20-97,0 21 2,0 0-16,0-22 13,0 22 1,0 0-10,0 0-1,0-21 1,0-1 0,0 22 0,0 0-1,0-21 0,0 20 4,0 1-6,0 0 2,0-21 5,21 42-9,-21-43 5,21 22 12,0 21-15,0-21 4,1 21 9,-22-21-11,0 0 1,21 21 1,0 0 1,-21-21 3,21 21 5,-21 21 48,21 0-58,-21 0 141,0 0-134,0 0-1,0 1-7,0-1 5,-21 0 11,21 0 4,-21-21-18,21 21-3,-21-21 4,0 21 4,-1-21 5,1 22-2,0-22-9,21 21 3,-21 0-7,21-42 72,0 0-62,0-1-12,0 1 5</inkml:trace>
    </iact:actionData>
  </iact:action>
  <iact:action type="add" startTime="126312">
    <iact:property name="dataType"/>
    <iact:actionData xml:id="d32">
      <inkml:trace xmlns:inkml="http://www.w3.org/2003/InkML" xml:id="stk32" contextRef="#ctx0" brushRef="#br0">26712 4445 0,'21'0'77,"1"0"-48,-22 21-20,21-21 1,-21 21 9,0 1 1,0-1 2,0 0-14,0 0 14,0 0-13,0 0 7,0 1-1,0-1 4,-21 0 185,-1-21-175,1 0 5,21-21 34,-21 0-17,21-1-34,0 1 21,0 0-8,0 0-11,0 0-7,0 0 7,21-1-18,0 1 22,1 21-16,-1 0 18,0 0 9</inkml:trace>
    </iact:actionData>
  </iact:action>
  <iact:action type="add" startTime="128292">
    <iact:property name="dataType"/>
    <iact:actionData xml:id="d33">
      <inkml:trace xmlns:inkml="http://www.w3.org/2003/InkML" xml:id="stk33" contextRef="#ctx0" brushRef="#br0">27009 4424 0,'0'21'58,"0"0"-36,0 0-7,0 1-4,0 20 0,0-21 13,0 21-18,0-20 1,0-1 17,0 0-16,0 0 189,0-42-155,0 0-28,0-22-5,0 22-2,0 0 2,0 0 1,0-21 3,0-1 6,0 22 27,21 21-17,0 0 32,0 0 4,0 0 80,0 0-115,-21 21 86,0-42-77</inkml:trace>
    </iact:actionData>
  </iact:action>
  <iact:action type="add" startTime="130096">
    <iact:property name="dataType"/>
    <iact:actionData xml:id="d34">
      <inkml:trace xmlns:inkml="http://www.w3.org/2003/InkML" xml:id="stk34" contextRef="#ctx0" brushRef="#br0">27368 4064 0,'0'21'54,"0"0"-49,0 1 33,0-1-29,0 21 0,0 0 2,0 1-2,0-1 1,0 22 4,22-22-8,-22 0 3,0-21 4,0 1-6,0-1 2,0 0 2,0 0 17</inkml:trace>
    </iact:actionData>
  </iact:action>
  <iact:action type="add" startTime="131289">
    <iact:property name="dataType"/>
    <iact:actionData xml:id="d35">
      <inkml:trace xmlns:inkml="http://www.w3.org/2003/InkML" xml:id="stk35" contextRef="#ctx0" brushRef="#br0">27178 4233 0,'21'0'29,"0"0"-19,0 0 2,1 0-6,20 0 4,-21 0 0,0 0-1,22 0 1,-22 0 5,21-21 0,-21 21-6,0 0 1,22 0 0,-22 0 8</inkml:trace>
    </iact:actionData>
  </iact:action>
  <iact:action type="add" startTime="165629">
    <iact:property name="dataType"/>
    <iact:actionData xml:id="d36">
      <inkml:trace xmlns:inkml="http://www.w3.org/2003/InkML" xml:id="stk36" contextRef="#ctx0" brushRef="#br0">13398 6371 0,'0'21'115,"0"1"-105,0-1 19,0 0 4,0 0 17,0 0-37,0 0 7,0 22-10,0-22-1,0 0 1,0 21 9,0 1-18,0-22 8,0 0 1,0 21 0,0-20 9,0-1 11,22-21-21,-1 21 11,-21 0-1,21-21 19,-21-21 12,21 0-31,0 0 19,0 21-18,-21-22-1,0 1-10,22 21 1,-22-21 20,21 0-11,-21 0 9,0 0-8,0-1 38,21 22-38,-21-21-10,0 0-1,0 0 1,21 21 0,-21-21-1,0 0 10,0-1 1,0 1-1,0 0 30,0 0-20,0 0-10,0 0-9,0-1 0,0-20 9,0 21 10,0 42 63,0 0-87,0 0 5,0 1-1,0-1 6,0 0 0,0 0 5,-21 0 9,21 0-20,0 1 15,0-1-19,0 0 4,0 21 1,21-21 0,-21 1 0,0 20 1,0 21 2,21-41-8,-21 20 4,21-21 1,-21 0 9,0 0 99</inkml:trace>
    </iact:actionData>
  </iact:action>
  <iact:action type="add" startTime="168315">
    <iact:property name="dataType"/>
    <iact:actionData xml:id="d37">
      <inkml:trace xmlns:inkml="http://www.w3.org/2003/InkML" xml:id="stk37" contextRef="#ctx0" brushRef="#br0">14139 6371 0,'0'21'154,"-21"1"-105,0-22-28,0 0 6,0 0-7,-22 21 6,43 0-4,0 0 46,21-21 20,-21 21-69,22 0-5,-1-21 6,-21 22-15,21-22 14,-21 21-10,0 0 1,0 0 0,21-21 0,-21 21 4,0 0-8,0 1 22,0-1-8,0 0-1,0 0 10,-21-21-5,0 21-18,0 0 9,-1-21-9,1 22 2,0-1 2,0-21 9,21-21 49,0-1-59</inkml:trace>
    </iact:actionData>
  </iact:action>
  <iact:action type="add" startTime="170355">
    <iact:property name="dataType"/>
    <iact:actionData xml:id="d38">
      <inkml:trace xmlns:inkml="http://www.w3.org/2003/InkML" xml:id="stk38" contextRef="#ctx0" brushRef="#br0">14457 6392 0,'0'22'41,"0"-1"-26,0 0 6,0 0-9,0 0 3,0 0 5,21 1 0,-21-1-10,21-21 3,-21 21-8,21 21 19,0-42-19,-21 21 10,43-21-10,-43 22 6,21-22 1,0 0 16,-21-22 7,0 1-15,21 21-11,-21-21 1,21 0 29,1 21-10,-22-21-4,21 21-10,-21-21-6,0-1 11,0 1 18,0 0-19,0 0 11,0 0-11,0 0 10,0 42 146,0 0-166,0 0 22,0 21-11,0-20-13,0-1 7,0 0-8,0 21 7,0-21-7,0 1 15</inkml:trace>
    </iact:actionData>
  </iact:action>
  <iact:action type="add" startTime="172372">
    <iact:property name="dataType"/>
    <iact:actionData xml:id="d39">
      <inkml:trace xmlns:inkml="http://www.w3.org/2003/InkML" xml:id="stk39" contextRef="#ctx0" brushRef="#br0">15261 6392 0,'-21'0'125,"0"0"-106,0 0 10,-1 0-19,1 43 5,0-43-10,-21 42 5,42-21 0,-43 22 5,1-22 0,42 0-7,0 0 9,-21 0-14,21 0 20,0 1-8,0-1-5,0 0 9,0 0 1,0 0 16,0 0 17,21-21-36,0 0-7,0 0 19,1 0-9,-1 0 18,0 0-18,-21-21 8,21 21-18,-21-21 18,21 21-18,-21-21 46,0 0-22,0 0-26,0-1 21,0 1-18,0 0 17,0 0-18,0 0 10,0 0 8,0-1 1,0 1-15,0 0 12,0 0 2,21 21-18,-21-21 97,0 42 106,0 0-192,0 21-2,0 1 1,0-1-12,0 0 4,0 1-5,0-22 6,0 0-7,0 0 15,22-21-8,-1 0 42</inkml:trace>
    </iact:actionData>
  </iact:action>
  <iact:action type="add" startTime="175049">
    <iact:property name="dataType"/>
    <iact:actionData xml:id="d40">
      <inkml:trace xmlns:inkml="http://www.w3.org/2003/InkML" xml:id="stk40" contextRef="#ctx0" brushRef="#br0">15494 6033 0,'0'21'47,"0"0"-36,0 0 18,-21 0-1,21 0 1,-21 1-18,21 20-2,0 0 0,0-21 1,0 43-1,0-43 1,0 21 0,0 22-1,0-43 1,0 21 4,0 1 1,0-22 6,0 0 7,0 0-19,21 0 21</inkml:trace>
    </iact:actionData>
  </iact:action>
  <iact:action type="add" startTime="176534">
    <iact:property name="dataType"/>
    <iact:actionData xml:id="d41">
      <inkml:trace xmlns:inkml="http://www.w3.org/2003/InkML" xml:id="stk41" contextRef="#ctx0" brushRef="#br0">15769 5990 0,'0'0'1,"0"21"26,0 1-17,0-1-1,0 0 2,0 21-2,0 22 1,0-43 0,0 0 4,0 0-10,0 22 11,0-22-10,0 0 5,0 0 0,0 0-2,0 22 2,0-22 0,0 21 0,0-21-1,0 0 1,0 22-1,0-22 6,0 21-10,0-21 5,0 1-1,0-1 12</inkml:trace>
    </iact:actionData>
  </iact:action>
  <iact:action type="add" startTime="178017">
    <iact:property name="dataType"/>
    <iact:actionData xml:id="d42">
      <inkml:trace xmlns:inkml="http://www.w3.org/2003/InkML" xml:id="stk42" contextRef="#ctx0" brushRef="#br0">16044 6308 0,'0'21'334,"0"0"-319,21 0-5,1 0 6,-22 1-3,21-1-5,-21 0 3,0 0 9,21-21-9,-21 21-3,0 0 1,21 1 11,0-22 9,-21-22 145,0 44-27,0-1-90,21 0 156,1-21-165,-1 0 30,-21 21-29,21-21-30,0 0 30,0 0 77,-21-21-95,0 0-11,21 0 7,-21-1 30,0 1-37,0 0-11,22 0 21,-22 0-2,0 0 12,21 21-30,-21-22-1,0 1 11,0 0-1,0 0 11,0 0-20,0 42 221,0 0-201,0 0 9,-21-21-21,21 21-5,0 1 6,-22-1-12,22 42 6,0-20 7,-21-1-19,21-21 4,-21 21 4,21-20 17,0-1 8,-21-21-15,21 21 0,0 0-9,-21 0 15,21 0-17,-21-21-3,21 22 4,0-1 5,0 0 157,0 0-102,0 21-41,0-20-8,0-1 8,0 0 25,-22-21-25</inkml:trace>
    </iact:actionData>
  </iact:action>
  <iact:action type="add" startTime="183401">
    <iact:property name="dataType"/>
    <iact:actionData xml:id="d43">
      <inkml:trace xmlns:inkml="http://www.w3.org/2003/InkML" xml:id="stk43" contextRef="#ctx0" brushRef="#br0">13970 7408 0,'0'22'42,"0"-1"-36,0 21 4,0-21-1,0 22 0,21-1 1,0 0 0,0 1-1,-21-22 5,0 21-8,22-21 4,-22 0 0,21-21-1,0 0 59,-21-21-38,0 0-18,0-21-5,0-1 2,0 22 1,21-21-1,-21 0 4,0 20-6,0 1 2,21 0 10,0 21 69,-21 21 0,0 0-77,0 1-3,0-1 11,0 0-6,0 0-6,0 0 5,0 22 6,0-22 4,0 0-6,22-21 13,-1 0 53,-21-21-47,21 21-26,-21-21 1,0-1-1,21 1 2,-21 0 7,0 0-7,0 0 8,21 0-10,-21-1 1,21-20 0,-21 21 0,22 0 0,-22 0 14,21 21-20,-42 0 83</inkml:trace>
    </iact:actionData>
  </iact:action>
  <iact:action type="add" startTime="185547">
    <iact:property name="dataType"/>
    <iact:actionData xml:id="d44">
      <inkml:trace xmlns:inkml="http://www.w3.org/2003/InkML" xml:id="stk44" contextRef="#ctx0" brushRef="#br0">14605 7387 0,'0'0'0,"-21"21"55,0 1-35,-1 20-6,1-21-9,0 21 4,21 1 1,-42-22 0,42 21 4,-21 22-9,-1-43 5,1 21-1,21-21 1,-21 1 0,21-1-1,21-21 137,0 0-113,1-21-12,-1 21-18,0 0 11,-21-22-7,21 22 6,-21-21-8,21 21 6,0-42-2,1 21 11,-22 0-10,21-1-1,-21 1 12,0 0 7,0 0-18,21 0 9,-21-22-15,0 22 2,21 0 8,-21 0 1,21 21-1,-21-21-9,0 42 126,-21 0-112,21 0-3,0 0-8,0 1 2,0 20 0,0-21-1,0 21 1,0 1 0,0-22 0,0 0-1,0 21 1,21-42 10</inkml:trace>
    </iact:actionData>
  </iact:action>
  <iact:action type="add" startTime="187418">
    <iact:property name="dataType"/>
    <iact:actionData xml:id="d45">
      <inkml:trace xmlns:inkml="http://www.w3.org/2003/InkML" xml:id="stk45" contextRef="#ctx0" brushRef="#br0">14795 7472 0,'0'42'20,"0"22"-7,0-1-8,0 1 5,0-22 4,0 22-8,0-43 3,0 0 1,0 0 1,0 0 7,0 0-8,0 1 9,0-44 68,0 1-78,22 21 1,-22-21-1,21 0 10,-21 0 2,0 0-11,21 21 3,-21-22-7,21 22 7,-21-21-6,21 21 6,-21-42-7,21 42 3,-21-21 1,43 21 0,-22 0 9,0 0-8,0 0 1,0 0 4,-21 42 3,0-21-5,0 22 2,0-22-2,0 0-10,22-21 11,-22 21-10,21 21 14</inkml:trace>
    </iact:actionData>
  </iact:action>
  <iact:action type="add" startTime="188670">
    <iact:property name="dataType"/>
    <iact:actionData xml:id="d46">
      <inkml:trace xmlns:inkml="http://www.w3.org/2003/InkML" xml:id="stk46" contextRef="#ctx0" brushRef="#br0">15219 7027 0,'0'43'37,"0"-22"-26,0 0-2,0 21 2,0 22-3,0-22 3,0-21-2,0 1 2,21 20-4,-21 0 6,0-21 6,21 22-18,-21-1 5,21 22 8,-21-1-7,0 1 5,0-22 8,0-21-19,21 0 5,-21 0 8,0 1-7,0-44 20,0 1-8,0 0 0</inkml:trace>
    </iact:actionData>
  </iact:action>
  <iact:action type="add" startTime="189600">
    <iact:property name="dataType"/>
    <iact:actionData xml:id="d47">
      <inkml:trace xmlns:inkml="http://www.w3.org/2003/InkML" xml:id="stk47" contextRef="#ctx0" brushRef="#br0">15071 7387 0,'21'0'43,"0"0"-38,21 0 5,-21 0-1,43 0 4,-43 0-3,0 0 6,0 0 3,1 0 1,-213 0 18</inkml:trace>
    </iact:actionData>
  </iact:action>
  <iact:action type="add" startTime="190552">
    <iact:property name="dataType"/>
    <iact:actionData xml:id="d48">
      <inkml:trace xmlns:inkml="http://www.w3.org/2003/InkML" xml:id="stk48" contextRef="#ctx0" brushRef="#br0">15938 7387 0,'0'0'1,"-21"21"45,0-21-16,21-21 46,21 0-60,0 21 2,1 0 16</inkml:trace>
    </iact:actionData>
  </iact:action>
  <iact:action type="add" startTime="191637">
    <iact:property name="dataType"/>
    <iact:actionData xml:id="d49">
      <inkml:trace xmlns:inkml="http://www.w3.org/2003/InkML" xml:id="stk49" contextRef="#ctx0" brushRef="#br0">15960 7662 0,'0'22'47,"0"-1"-26,0 0-12,0 21 8,0 1-15,0-22 8,0 0-1,0 0 6,-22 21 4,1-20-4,0 20 0,21-21-10,-21 21 9,0-20-10,0-1 6,-1 21 0,1-42 39,21-21-20</inkml:trace>
    </iact:actionData>
  </iact:action>
  <iact:action type="add" startTime="193286">
    <iact:property name="dataType"/>
    <iact:actionData xml:id="d50">
      <inkml:trace xmlns:inkml="http://www.w3.org/2003/InkML" xml:id="stk50" contextRef="#ctx0" brushRef="#br0">13504 8869 0,'0'21'67,"0"0"-56,0 22 3,0-1-10,0 0 12,0 1-12,0-22 6,0 21 0,0-21 6,0 0-3,0 1 6,0-44 101,0 1-101,21 0-13,-21 0 4,22 0-1,-22 0 1,0-1 0,0 1 10,0 0 5,21 21-21,-21-21 15,0 0 1,21 21 3,0 0-8,0 0-5,0 0 9,1 0-9,-1 0 0,0 0 10,-21 21-1,0 0 0,0 0-8,0 0-3,0 1 7,21-22-11,-21 42 6,0-21 10,0 0-11,0 0 21,0 1-11</inkml:trace>
    </iact:actionData>
  </iact:action>
  <iact:action type="add" startTime="194761">
    <iact:property name="dataType"/>
    <iact:actionData xml:id="d51">
      <inkml:trace xmlns:inkml="http://www.w3.org/2003/InkML" xml:id="stk51" contextRef="#ctx0" brushRef="#br0">14182 8975 0,'0'0'1,"0"21"100,0 21-84,0-21 3,0 1-14,0-1 7,0 0-7,-22 0 10,22 0-12,-21-21 5,21 21 12,-21-21-3,0 0 11,21 22-10,-21-22-9,0 0 4,-1 0 11,1 21-12,0-21 13,21-21 25,0-1-44,0 1 4,0-21-2,0 0 1,0-22-1,0 43 0,21 0 2,0-22-2,1 43 10,-1 0-8,0 0-3,0 0 22,0 0-1</inkml:trace>
    </iact:actionData>
  </iact:action>
  <iact:action type="add" startTime="196178">
    <iact:property name="dataType"/>
    <iact:actionData xml:id="d52">
      <inkml:trace xmlns:inkml="http://www.w3.org/2003/InkML" xml:id="stk52" contextRef="#ctx0" brushRef="#br0">14795 8975 0,'-21'0'49,"42"0"66,1 0-96</inkml:trace>
    </iact:actionData>
  </iact:action>
  <iact:action type="add" startTime="197322">
    <iact:property name="dataType"/>
    <iact:actionData xml:id="d53">
      <inkml:trace xmlns:inkml="http://www.w3.org/2003/InkML" xml:id="stk53" contextRef="#ctx0" brushRef="#br0">14817 9165 0,'0'21'40,"0"22"-31,0-22 0,0 21 1,0 1-1,-22-22 1,22 0 4,-21 21-9,21 1 5,-21-22 4,0 0-9,0-21 25,0 0-1,-1 0 16</inkml:trace>
    </iact:actionData>
  </iact:action>
  <iact:action type="add" startTime="198787">
    <iact:property name="dataType"/>
    <iact:actionData xml:id="d54">
      <inkml:trace xmlns:inkml="http://www.w3.org/2003/InkML" xml:id="stk54" contextRef="#ctx0" brushRef="#br0">15706 8594 0,'0'21'48,"21"-21"-40,0 21 22,-21 21-11,0 43-9,0 0-1,0 63 1,0-63 0,0-22 0,0-21-1,0 1 1,0-22-1,0 0 2,0-42 114,0 0-106,0-22-8,0 1-2,0 21 0,0-21 1,0-1 0,0 1 4,0 21 1,21 21-6,0 0 30,-21 21-9,21-21-20,-21 42-1,0-21 1,0 1 0,0-1-1,0 0 6,0 0-10,22 0 5,-22 22 9,21-22 15,0-21-20,-21 21-4,0 0-1,21 0 16,-21 0 9</inkml:trace>
    </iact:actionData>
  </iact:action>
  <iact:action type="add" startTime="200223">
    <iact:property name="dataType"/>
    <iact:actionData xml:id="d55">
      <inkml:trace xmlns:inkml="http://www.w3.org/2003/InkML" xml:id="stk55" contextRef="#ctx0" brushRef="#br0">16150 9144 0,'0'0'1,"0"-21"30,21 21-25,-21-21 3,0 0 2,21-1-2,-21 1 92,-21 21-86,0 0 5,0 0-11,0 0 1,-22 0 9,22 0-9,-21 0 9,21 21 11,21 1-21,0-1 10,0 0-10,0 0 1,0 0 5,0 0 0,0 1 6,0-1 2,21-21 9,0 0-22,0 0 10,0 0 0,1 0-5,-1 0-11,21 0 5,-21 0 10,22 0-8,-22 21 5,0-21-12,-21-42 67</inkml:trace>
    </iact:actionData>
  </iact:action>
  <iact:action type="add" startTime="201582">
    <iact:property name="dataType"/>
    <iact:actionData xml:id="d56">
      <inkml:trace xmlns:inkml="http://www.w3.org/2003/InkML" xml:id="stk56" contextRef="#ctx0" brushRef="#br0">16383 8657 0,'0'0'1,"0"21"25,0 22-7,0-22-10,0 0 10,0 0-7,0 0-3,0 1 1,0-1 0,0 21 3,0 22-8,0 20 6,0-20-1,0-1-1,21 1 0,-21-22 1,21-42 0,-21 21 0</inkml:trace>
    </iact:actionData>
  </iact:action>
  <iact:action type="add" startTime="202493">
    <iact:property name="dataType"/>
    <iact:actionData xml:id="d57">
      <inkml:trace xmlns:inkml="http://www.w3.org/2003/InkML" xml:id="stk57" contextRef="#ctx0" brushRef="#br0">16573 9144 0,'0'42'50,"0"-20"-34,0 20-5,0-21 1,0 21-6,0-20 8,0 20-8,0-21 13,0 0-3,0 0-12,0 1 10,0-1 10,0-42 140,0-1-153,0 1-2,0 0 1,0 0 2,0 0-5,0-22 2,0 22 1,0 0 0,0-21 0,0-1 0,22 1-1,-1 0 1,-21 21 0,21-22 0,0 43-1,-21-21 4,21 21-6,0 0 22,1 0-1,-1 0-8,-21 21 10,21-21-8,-21 21 23,0 1-5,0-1-21,0 0 0,0 0-9,0 0 0,-21 0-1,0 1 10,21-1-9,0 0 12,-22-21-14</inkml:trace>
    </iact:actionData>
  </iact:action>
  <iact:action type="add" startTime="204223">
    <iact:property name="dataType"/>
    <iact:actionData xml:id="d58">
      <inkml:trace xmlns:inkml="http://www.w3.org/2003/InkML" xml:id="stk58" contextRef="#ctx0" brushRef="#br0">17018 8911 0,'-21'0'34,"0"0"-24,-1 21 20,22 1-21,0-1 29,22-21 89,-1 0-99,-21 21 11,0 0-19,21 0-10,-21 0 10,0 1-5,0-1-2,0 0-4,0 0 16,0 0 8,0 0-12,-21 1-12,0-22 10,21 21-7,-22-21 15</inkml:trace>
    </iact:actionData>
  </iact:action>
  <iact:action type="add" startTime="205623">
    <iact:property name="dataType"/>
    <iact:actionData xml:id="d59">
      <inkml:trace xmlns:inkml="http://www.w3.org/2003/InkML" xml:id="stk59" contextRef="#ctx0" brushRef="#br0">17928 8827 0,'-21'21'21,"0"0"-11,0 0-1,-1 21 6,-20-20-10,21-1 9,21 0-9,-21 0 5,21 0 0,0 0 18,-21 1-9,21-1 20,21-21 108,-21-21-118,21-1-20,-21 1 10,0 0-6,21 0-6,0 0 12,-21 0-6,0-1 3,0 1 3,21 21-8,-21-21 2,0 0 2,0 0 19,0 0-30,22 21 11,-22-22-10,0 1 4,0 0 4,21 21-6,-21-42 3,0 21 9,0-22-8,0 22 2,0 0-7,0 0 3,0 0 1,0-1 9,-21 22 49,21 22 146,0-1-190,0 21-8,0-21-8,0 0 3,0 1-2,0 20 1,0-21 9,0 21-10,0-20 1,21 20 3,-21 0-7,21 22 4,-21-22-1,0 0 1,0-20 0,0 20 0,0-21 14,21-21-19,-21-42 87</inkml:trace>
    </iact:actionData>
  </iact:action>
  <iact:action type="add" startTime="207547">
    <iact:property name="dataType"/>
    <iact:actionData xml:id="d60">
      <inkml:trace xmlns:inkml="http://www.w3.org/2003/InkML" xml:id="stk60" contextRef="#ctx0" brushRef="#br0">18097 9038 0,'0'0'0,"22"0"38,-1 0-29,0 0 3,-21-21-4,21 21 5,0 0-6,-21-21 89,0 0-68,-21 21 41,0 0-40,0 0-20,0 0 11,-1 0-10,1 0 0,0 0 9,21 21 2,0 0 6,0 0-3,0 0 30,21-21 34,22 0-61,-43 22-26,21-22 16,0 0-15,21 21 18,-42 0-1</inkml:trace>
    </iact:actionData>
  </iact:action>
  <iact:action type="add" startTime="209080">
    <iact:property name="dataType"/>
    <iact:actionData xml:id="d61">
      <inkml:trace xmlns:inkml="http://www.w3.org/2003/InkML" xml:id="stk61" contextRef="#ctx0" brushRef="#br0">18373 8530 0,'0'21'67,"0"1"-47,0-1-7,0 0-3,0 21-1,0-21-3,0 22 7,0-22-7,0 42 4,0-20 0,0-22-1,0 0 0,0 0 1,0 43 0,0-43 5,0 21-11,0-21 10,0 43-8,0-43 3,21 0 2,-21 0-2,0 22 0,0-22 11,0-42 77,0 0-87,0-22-1,0-20 3,0 20-5,0 22 6,21 0-6,-21 0 4,21 0 9,-21 0-12,21 21 11,0 0 20,22 0-10,-22 0 0,0 0-6,0 21 3,0 0-7,-21 0 10,0 0-9,0 0-11,0 1 4,0-1-3,0 0-4,0 0 3,0 0 1,0 0 0,-21 1 9,0-22 1,21 21-11,-21-21 2,0 0 8,0 21-9,21 0-1,-22-21 2,1 0 8</inkml:trace>
    </iact:actionData>
  </iact:action>
  <iact:action type="add" startTime="211214">
    <iact:property name="dataType"/>
    <iact:actionData xml:id="d62">
      <inkml:trace xmlns:inkml="http://www.w3.org/2003/InkML" xml:id="stk62" contextRef="#ctx0" brushRef="#br0">18796 9059 0,'0'22'28,"0"-1"10,0 0-28,0 0 13,0 21-17,0 1 8,0-1-2,0 0-9,0-20 7,0 20 5,0-21-6,0 0-4,0 0 15,21-21 60,-21 22-61,21-22 21,0 0-5,-21-22-3,0 1 0,22 0-27,-22 0 17,0 0 3,21 21-16,-21-21 1,0-1 10,0 1 11,0 0-22,21 0 0,-21 0 0,0-22 2,21 43-2,-21-21 0,0 42 214,0 1-203,0-1-11,-21 0 10,21 0-8,0 0-2,0 0 5,0 1-4,0-1-5,0 21 5,0-21 9</inkml:trace>
    </iact:actionData>
  </iact:action>
  <iact:action type="add" startTime="213559">
    <iact:property name="dataType"/>
    <iact:actionData xml:id="d63">
      <inkml:trace xmlns:inkml="http://www.w3.org/2003/InkML" xml:id="stk63" contextRef="#ctx0" brushRef="#br0">19283 9144 0,'-21'0'153,"-1"21"-150,1-21 8,21 21-3,-42-21 1,21 0 2,21 22-2,-43-22 6,22 21-11,0-21 6,0 0 9,0 0 1,21 21-6,0 0 53,0 0-40,0 0 68,0 1-74,0-1 7,21-21-9,0 0 12,0 0-22,0 0 10,1 0-1,-1 0 12,0 0 0,0 0 66,-21-21-85,0-1 46,0 1 108,0 42 155,0 1-300,0-1-11,0 0 11,0 0-10,0 0 10,0 0-2,0 1-8,0-1 0,-21 0 8,0-21-8,21 21 0,-21 0 9,-22 0 5,22 1-9,0-22-5,21 21 0,-42-21 3,42 21-7,-22-21 4,22 21-1,-21-21 1,0 21 0,0 0 9,21 1-9,0-44 38,0 1-34,0 0-9</inkml:trace>
    </iact:actionData>
  </iact:action>
  <iact:action type="add" startTime="216820">
    <iact:property name="dataType"/>
    <iact:actionData xml:id="d64">
      <inkml:trace xmlns:inkml="http://www.w3.org/2003/InkML" xml:id="stk64" contextRef="#ctx0" brushRef="#br0">20299 4890 0,'0'21'164,"0"0"-154,0 0 5,0 43-8,21-1 0,-21 22 3,0 42-1,0-21 2,21-1 4,-21-20-9,0 63 0,0-21 4,0 43 1,0-43-3,0-22 2,0-20 3,0-21-6,0-22 5,0 21-5,0 1 4,0 21-2,0 20 3,0-20-5,0 0 5,0-1 8,0-20-19,0 21 5,0-1 7,0 1-6,0 21 6,0 42-7,-21-21 7,21 0-7,0-42 9,0-22-11,-21 1 11,21 63-10,0 42 10,0 0-10,-21 1 11,-1-1-13,22-42 7,0-42 0,-21-22 6,21 43-11,0 21 2,0-21 2,0 84 2,0-42-3,0-21 3,0-42-2,0-64 1,0 0 1,0 22-2</inkml:trace>
    </iact:actionData>
  </iact:action>
  <iact:action type="add" startTime="242262">
    <iact:property name="dataType"/>
    <iact:actionData xml:id="d65">
      <inkml:trace xmlns:inkml="http://www.w3.org/2003/InkML" xml:id="stk65" contextRef="#ctx0" brushRef="#br0">21759 6943 0,'-21'0'182,"0"0"-143,0 21-19,21 0-1,-21-21-9,-1 0-1,22 21 10,-21-21-5,0 0 13,21 21-20,-21-21 6,0 0-6,21 22 13,0-1 0,-21-21-8,21 21 23,0 0 15,0 0-13,0 0-17,21-21-11,0 0 12,0 0 21,0 0-7,0 0 16,1 0-34,-1 0 13,0-21 18,-21 0 30,0 0-49,0 0-10,0 0 5,0-1 11,21 1-8,-21 0-16,0 0-2,0 0 10,0 0 1,0-1-11,0 1 1,0 0 0,21 21 0,-21-42 0,0 21 15,0-1-11,0 1 24,0 0-18,0 0 38,0 42 174,0 0-183,-21-21-8,21 21-5,0 1-17,0 20 1,0-21-10,0 21 3,0-20-7,0 20 3,0 0 1,0-21 0,0 1 0,0-1 0,0 0 10,0 0-1,0 0 10,0 0-9,21-21-12,-21 22 2,0-1 0,0 0 0,21-21-1,-21 21 11,0 0-11,0-42 49</inkml:trace>
    </iact:actionData>
  </iact:action>
  <iact:action type="add" startTime="245085">
    <iact:property name="dataType"/>
    <iact:actionData xml:id="d66">
      <inkml:trace xmlns:inkml="http://www.w3.org/2003/InkML" xml:id="stk66" contextRef="#ctx0" brushRef="#br0">21992 6943 0,'0'21'124,"0"0"-92,0 0-15,0 0-7,0 1 23,0-1-32,0 0 4,0 0 4,0 21 12,0-20-12,0-1 11,0 0-5,0 0 8</inkml:trace>
    </iact:actionData>
  </iact:action>
  <iact:action type="add" startTime="246482">
    <iact:property name="dataType"/>
    <iact:actionData xml:id="d67">
      <inkml:trace xmlns:inkml="http://www.w3.org/2003/InkML" xml:id="stk67" contextRef="#ctx0" brushRef="#br0">21992 6689 0,'21'42'280</inkml:trace>
    </iact:actionData>
  </iact:action>
  <iact:action type="add" startTime="248121">
    <iact:property name="dataType"/>
    <iact:actionData xml:id="d68">
      <inkml:trace xmlns:inkml="http://www.w3.org/2003/InkML" xml:id="stk68" contextRef="#ctx0" brushRef="#br0">22479 7006 0,'-21'0'125,"0"0"-76,-1 0-21,22 21-18,-21-21 0,0 0 0,21 22-1,-21-22 1,21 21 29,-21-21-24,21 21-1,0 0 34,0 0-9,0 0 30,21-21-58,-21 22-4,21-22 3,0 21 0,-21 0 0,0 0-1,21-21 1,-21 42 0,22-42 19,-22 22-28,0-1 39,0 0 64,-22-21-85,1 0-9,0 0-1,0 0 1,0 0 9,0 21-9,-1-21 0,1 0 20</inkml:trace>
    </iact:actionData>
  </iact:action>
  <iact:action type="add" startTime="250225">
    <iact:property name="dataType"/>
    <iact:actionData xml:id="d69">
      <inkml:trace xmlns:inkml="http://www.w3.org/2003/InkML" xml:id="stk69" contextRef="#ctx0" brushRef="#br0">22648 6985 0,'0'21'68,"0"0"-58,0 1 10,0-1-11,0 0 12,0 0-11,0 0 7,0 0-4,0 1-6,0-1 6,0 0 3,0 0 3,0 0-9,0 0 9,0 22 11,0-22-11,0 0-9,0 0 0,0 0-1,0 1 1,0 20 9,0-21 10,0 0-10,0 0-6,0 1 91,0-1 13,0-42 96,0-1-203,0 1 5,0-21-9,0 21 2,0 0 1,0-1 1,0 1 9,0 0 1,0 0-1,0 0 1,0 0 0,0-1-2,0 1-5,0 0 14,0 0-4,0 0-4,0 0-14,0-1 26,0 1 22,0 0-10,0 0-5,21 21-18,1 0 19,-1 0-19,0 0 8,0 0-18,0 0 0,0 0 9,1 0 10,-1 0-10,0 0-9,0 0 29,-21 21-11,0 0 2,0 0-1,0 1 1,0-1-21,-21-21 0,21 21 2,-21 0-1,21 0-1,-21-21 1,21 21 9,-22-21 2,22 22-13,-21-22 6,0 0 30,21 21-24,-21-21 18,21 21 1,-21-21-29,21-21 98,0 42-80</inkml:trace>
    </iact:actionData>
  </iact:action>
  <iact:action type="add" startTime="253603">
    <iact:property name="dataType"/>
    <iact:actionData xml:id="d70">
      <inkml:trace xmlns:inkml="http://www.w3.org/2003/InkML" xml:id="stk70" contextRef="#ctx0" brushRef="#br0">23114 6498 0,'-21'21'47,"21"1"-37,0-1 14,0 0-10,0 0 6,0 0-6,-21-21-9,21 21 5,-22 22-1,22-22 1,0 0-1,0 0 5,-21 0 2,21 1 13,0-1-15,0 0 1,0 0 9,0 0-19,0 0 15,0 1-6,0-1-8,0 21 8,0-21-7,0 0 0,0 22 4,0-22 3,0 0-9,21 0 13,-21 0 2,22-21-1,-22 22 0,21-22 1,-21 21 0,0 0-1,21-21-10,0 21 22</inkml:trace>
    </iact:actionData>
  </iact:action>
  <iact:action type="add" startTime="255329">
    <iact:property name="dataType"/>
    <iact:actionData xml:id="d71">
      <inkml:trace xmlns:inkml="http://www.w3.org/2003/InkML" xml:id="stk71" contextRef="#ctx0" brushRef="#br0">23622 6837 0,'-21'0'117,"0"0"-109,-1 21 11,1 0-6,-21-21 4,42 21-7,-21-21 4,0 0-8,-1 43 3,1-22 15,0 0-19,21 0 10,0 0-9,-21-21 3,21 43 1,0-22 7,0 0 20,21-21 77,0 0-109,0 0 19,1 0-10,-1 0 6,0 0-10,0 0 14,0 0-9,-21-21 13,21 21-18,1-21 9,-22 0-9,0-1 3,0 1 12,21 21-15,-21-21 30,0 0 0,0 0-20,0 0-1,0-1-2,0 1 22,0 0-29,0 42 117,0 0-71,0 1-17,0-1-19,0 0-6,0 0-9,0 43 4,0-22 1,0-21 1,0 21-2,0-20 2,0-1-2,0 0 1,21 0 14,0-21 1</inkml:trace>
    </iact:actionData>
  </iact:action>
  <iact:action type="add" startTime="257783">
    <iact:property name="dataType"/>
    <iact:actionData xml:id="d72">
      <inkml:trace xmlns:inkml="http://www.w3.org/2003/InkML" xml:id="stk72" contextRef="#ctx0" brushRef="#br0">23876 6435 0,'85'63'154,"-85"-42"-144,21 22 10,-21-22-12,0 0 3,0 0-3,0 0 8,21 1-12,-21-1 6,21 0 0,-21 0 0,0 0 0,0 0-1,21-21 2,-21 22 12,0-1-8,0 21 15,0-21-11,0 0-8,0 1-3,0-1 2,0 0-1,0 0 0,0 0 2,0 0-2,0 1 1,0-1-1,0 0 10,0 0-9,0 0 21,-21-21-23,0 0 3,21 21 36,-21-21-37</inkml:trace>
    </iact:actionData>
  </iact:action>
  <iact:action type="add" startTime="261402">
    <iact:property name="dataType"/>
    <iact:actionData xml:id="d73">
      <inkml:trace xmlns:inkml="http://www.w3.org/2003/InkML" xml:id="stk73" contextRef="#ctx0" brushRef="#br0">24977 7091 0,'-22'0'37,"1"0"-17,0 0-9,0 0 8,0 0 4,0 0-6,-1 0-10,-20 0 2,21 0 6,-21 0 0,-1 0-6,1 0 12,21 0-11,0 0-1,-1 0 1,-20 0-1,21 0 10,0 0-9,0 0 0,-1 0 10,1 0-1,0 0 19,21-21-24,0 0 32,21 21-15,-21-22-30,21 22 5,1 0 23,-1 0-20,-21-21 10,21 21 16,-21 21 96,-21-21-121,0 22-1,21-1 30,-22-21-29,22 21 14,22-21 96,-1 21-110,0 0 9,-21 0-8,21-21 8,-21 22-9,21-22-1,0 0 11,-21 21-10,22 0 29,-22 0-20</inkml:trace>
    </iact:actionData>
  </iact:action>
  <iact:action type="add" startTime="263516">
    <iact:property name="dataType"/>
    <iact:actionData xml:id="d74">
      <inkml:trace xmlns:inkml="http://www.w3.org/2003/InkML" xml:id="stk74" contextRef="#ctx0" brushRef="#br0">25252 6964 0,'0'21'57,"0"0"-28,0 0-10,0 1 1,0-1-1,0 0 24,0 0-28,0 21 9,0-20-19,0-1 4,0 21 6,0 22-10,0-43 4,0 0 1,0 0 0,0 21 0,-21-42 135,21-21-105,0 0-30,0-21-2,0-1 4,0-20-5,0 21 8,0-1-9,0-20 7,0 42 3,0-22-6,0 22 18,0 0 12,0 0-2,0 0-18,21 21 66,0-22-56,0 22 1,0 0-24,0 0 12,1 0 1,-1 0 9,0 0-19,-21 22 5,0-1-10,21-21 5,-21 21-1,0 0 21,0 0-2,0 0-9,0 1 11,-21-22-22,0 0 3,0 21 9,-1-21-2,1 0 2,0 0-8</inkml:trace>
    </iact:actionData>
  </iact:action>
  <iact:action type="add" startTime="265931">
    <iact:property name="dataType"/>
    <iact:actionData xml:id="d75">
      <inkml:trace xmlns:inkml="http://www.w3.org/2003/InkML" xml:id="stk75" contextRef="#ctx0" brushRef="#br0">25612 6858 0,'0'21'79,"0"0"-72,0 1 8,0 20-9,0-21 6,0 0-5,0 22 6,0-1-8,0 0 15,0-21 0,0-42 206,0 0-221,0-21 5,0 21 0,0-1 0,0 1-1,0 0 1,0 0 0,21 0 0,0 21 58,0 0-1,0 0-28,0 0-18,1 0 20</inkml:trace>
    </iact:actionData>
  </iact:action>
  <iact:action type="add" startTime="267463">
    <iact:property name="dataType"/>
    <iact:actionData xml:id="d76">
      <inkml:trace xmlns:inkml="http://www.w3.org/2003/InkML" xml:id="stk76" contextRef="#ctx0" brushRef="#br0">25887 6922 0,'0'21'40,"0"0"-31,0 0 0,0 0 2,0 22 9,0-22 0,0 0-1</inkml:trace>
    </iact:actionData>
  </iact:action>
  <iact:action type="add" startTime="268617">
    <iact:property name="dataType"/>
    <iact:actionData xml:id="d77">
      <inkml:trace xmlns:inkml="http://www.w3.org/2003/InkML" xml:id="stk77" contextRef="#ctx0" brushRef="#br0">25887 6752 0</inkml:trace>
    </iact:actionData>
  </iact:action>
  <iact:action type="add" startTime="269307">
    <iact:property name="dataType"/>
    <iact:actionData xml:id="d78">
      <inkml:trace xmlns:inkml="http://www.w3.org/2003/InkML" xml:id="stk78" contextRef="#ctx0" brushRef="#br0">26098 6773 0,'0'22'57,"0"-1"-46,0 0-1,0 0-2,0 0 2,0 0 0,0 22 0,0-22 0,0 21 9,0-21 2,0 1-14,0-1 8,0 0 0,0-42 169,0-22-174,0 22-1,0 0 1,0-21 0,0 21 0,22-1 3,-22 1 7,21 21 24,0 0-15,0 0 20,-21 21-1,21 1-37,-21-1-3,0 21 12,0-21 1,0 0-10,0 1-4,0-1 12,0 0 11,21-21-29,1 0 26</inkml:trace>
    </iact:actionData>
  </iact:action>
  <iact:action type="add" startTime="271024">
    <iact:property name="dataType"/>
    <iact:actionData xml:id="d79">
      <inkml:trace xmlns:inkml="http://www.w3.org/2003/InkML" xml:id="stk79" contextRef="#ctx0" brushRef="#br0">26352 6498 0,'0'21'33,"0"1"-9,0-1-14,0 0-1,0 0 10,0 21-9,0 1 0,0-22-1,0 21 5,0-21-3,22 43-6,-22-43 5,0 0 3,0 0-7,0 1 3,0-1 6,0 0 12,21-21 1,-21 21 9,21-21 80</inkml:trace>
    </iact:actionData>
  </iact:action>
  <iact:action type="add" startTime="272373">
    <iact:property name="dataType"/>
    <iact:actionData xml:id="d80">
      <inkml:trace xmlns:inkml="http://www.w3.org/2003/InkML" xml:id="stk80" contextRef="#ctx0" brushRef="#br0">26183 6498 0,'21'0'76,"0"0"-56,1 0-1,-1 0 0,0-21-8,0 21-2,0 0 10,0 0-7,1 0 9,-22-21-11,21 21 14,0 0 1,0 0-20,0 0 26,-21 21 162</inkml:trace>
    </iact:actionData>
  </iact:action>
  <iact:action type="add" startTime="273730">
    <iact:property name="dataType"/>
    <iact:actionData xml:id="d81">
      <inkml:trace xmlns:inkml="http://www.w3.org/2003/InkML" xml:id="stk81" contextRef="#ctx0" brushRef="#br0">26331 6498 0,'0'-21'38,"0"0"-19,0 0 0,0 0 1,0-1 9,0 1-10,0 42 145,0-42-124</inkml:trace>
    </iact:actionData>
  </iact:action>
  <iact:action type="add" startTime="275233">
    <iact:property name="dataType"/>
    <iact:actionData xml:id="d82">
      <inkml:trace xmlns:inkml="http://www.w3.org/2003/InkML" xml:id="stk82" contextRef="#ctx0" brushRef="#br0">27030 6795 0,'0'21'98,"0"0"-79,0 21-1,21-42-7,-21 43-1,0-22-1,21 21 0,0-21 4,-21 0-5,0 22 1,21-1 10,-21-21 5,22-21-5,-1 0 1,0 0 35,-21-21-28,0-21-7,21 42-11,-21-21 1,0-1 5,0 1-10,0 0 9,21 0-4,-21 0-6,21 21 9,-21-21-6,0-1 21</inkml:trace>
    </iact:actionData>
  </iact:action>
  <iact:action type="add" startTime="276814">
    <iact:property name="dataType"/>
    <iact:actionData xml:id="d83">
      <inkml:trace xmlns:inkml="http://www.w3.org/2003/InkML" xml:id="stk83" contextRef="#ctx0" brushRef="#br0">27517 6900 0,'0'22'170,"-22"-22"-155,22 21-5,-21 0-1,0-21 20,21 21-20,-21-21 11,21 21-11,-21-21 1,0 21 0,-1-21-1,22 22 1,-21-22 4,0 0-4,21 21 0,0 0 5,-21-21-6,21 21 1,0 0 9,21-21 69,0 21-78,0-21 10,-21 22-7,22-22-2,-1 0 18,0 0-15,0 0 34,-21-22 3,21 1-34,-21 0 6,0 0-8,0 0 25,0 0-11,0-1-19,0 1 23,0 42 186,0 1-201,0-1 1,0 0-8,0 21 8,21-42-9,-21 21 5,22 1-11,-22-1 6,0 0 10,21-21-7</inkml:trace>
    </iact:actionData>
  </iact:action>
  <iact:action type="add" startTime="278833">
    <iact:property name="dataType"/>
    <iact:actionData xml:id="d84">
      <inkml:trace xmlns:inkml="http://www.w3.org/2003/InkML" xml:id="stk84" contextRef="#ctx0" brushRef="#br0">27644 6498 0,'0'43'47,"0"-22"-32,0 0-11,0 0 5,0 43 6,0-22-7,0 21-1,0-20 2,21-1 1,-21-21 3,21 22-6,0-1 2,0-21 1,-21 21-1,0 1 1,21-1 0,-21 0-1,22-20 4,-22-1-6,0 0 3,0-42 28</inkml:trace>
    </iact:actionData>
  </iact:action>
  <iact:action type="add" startTime="279841">
    <iact:property name="dataType"/>
    <iact:actionData xml:id="d85">
      <inkml:trace xmlns:inkml="http://www.w3.org/2003/InkML" xml:id="stk85" contextRef="#ctx0" brushRef="#br0">28702 6519 0,'0'22'28,"0"-1"-18,0 0 0,0 0 9,0 0-9,0 0 0,0 1-1,0 20 1,0 0-1,0 22 1,0 42 0,0-64 4,21 21-8,-21-41 3,0-1 1,21 21-1</inkml:trace>
    </iact:actionData>
  </iact:action>
  <iact:action type="add" startTime="280821">
    <iact:property name="dataType"/>
    <iact:actionData xml:id="d86">
      <inkml:trace xmlns:inkml="http://www.w3.org/2003/InkML" xml:id="stk86" contextRef="#ctx0" brushRef="#br0">28596 6752 0,'21'0'76,"0"0"-56,22 0-12,-22 0 7,0 0-10,21 0 5,1 0-1,-22 0 2,0 0 2,0 0-8,0 0 9</inkml:trace>
    </iact:actionData>
  </iact:action>
  <iact:action type="add" startTime="281637">
    <iact:property name="dataType"/>
    <iact:actionData xml:id="d87">
      <inkml:trace xmlns:inkml="http://www.w3.org/2003/InkML" xml:id="stk87" contextRef="#ctx0" brushRef="#br0">29019 6773 0,'22'0'37,"-1"0"-8,-21 22-14,21-1-1,0 0 5,-21 0 12,21 0-14,-21 0-2,0 1-1,0-1-4,0 0-1,0 0 13,0 0 15,-21-21-26,0 0-3,0 0 32,0 0-11,-1 0-5,1 0 16,0 0-26,21-21 91,0 0-104,0 0 19,0 0-19,0-1 18,0 1-11,21 21 16,0-21 1,1 21 13</inkml:trace>
    </iact:actionData>
  </iact:action>
  <iact:action type="add" startTime="283983">
    <iact:property name="dataType"/>
    <iact:actionData xml:id="d88">
      <inkml:trace xmlns:inkml="http://www.w3.org/2003/InkML" xml:id="stk88" contextRef="#ctx0" brushRef="#br0">26585 7472 0,'-21'0'157,"0"0"-119,21 21-20,0 0 11,-21 0-20,21 1 1,0-1 9,-21-21 1,21 21-11,0 0 21,0 0-2,0 0 70,0 1-47,0-1-15,0 0 4,0 0-3,-22-21-26,1 0-2,21 21 0,-21-21 1,0 43 1,0-22-3,0 0 5,21 0 2,-22-21-14,22 21 19,-21 0-19,21 1 26,-21-22-15,21-22 84,0 1-76,0 0 9</inkml:trace>
    </iact:actionData>
  </iact:action>
  <iact:action type="add" startTime="286000">
    <iact:property name="dataType"/>
    <iact:actionData xml:id="d89">
      <inkml:trace xmlns:inkml="http://www.w3.org/2003/InkML" xml:id="stk89" contextRef="#ctx0" brushRef="#br0">26649 7387 0,'-21'0'80,"21"21"-62,-22-21-1,22 22-7,0-1 5,-21-21-1,21 21 6,0 0 0,-21 0-1,21 0-7,-21 1 6,0-22 0,21 21-3,21-21 154,0 0-140,-21-21-18,21 21 2,0 0 12,1 0-16,-22 21 22,21-21-10,-21 21 4,0 0 33,0 0 60,0 0-71,0 1 6,0-1-27,-21-21-6,21 21-11,-22-21 1,22 21-1,-21 0 11,21 0-11,-21-21 1,0 22-1,0-22 2,21 21-2,-21-21 1,-1 21 3,1-21-6,0 0 11,21 21-9,-21-21 2,21-21 76,0 0-77</inkml:trace>
    </iact:actionData>
  </iact:action>
  <iact:action type="add" startTime="288106">
    <iact:property name="dataType"/>
    <iact:actionData xml:id="d90">
      <inkml:trace xmlns:inkml="http://www.w3.org/2003/InkML" xml:id="stk90" contextRef="#ctx0" brushRef="#br0">27030 7535 0,'0'22'76,"-21"-1"-67,21 0 10,-22-21-8,1 42-2,0-21 10,21 1-9,-21-22-1,0 21 2,21 0-2,-21 0 2,21 0 8,0 0-8,-22-21-4,44 0 129,-1 0-106,0 22-20,0-22 8,0 0-8,0 0 9,1 0-9,-1 0 9,0 0 1,0 0 12</inkml:trace>
    </iact:actionData>
  </iact:action>
  <iact:action type="add" startTime="289812">
    <iact:property name="dataType"/>
    <iact:actionData xml:id="d91">
      <inkml:trace xmlns:inkml="http://www.w3.org/2003/InkML" xml:id="stk91" contextRef="#ctx0" brushRef="#br0">27347 7493 0,'0'42'20,"0"-20"-10,0-1-1,0 0 1,0 21-1,0 1 9,0-22 12,0 0-10,0 0-1,0 0 9,0-42 80,0 0-88,0 0 8,0 0-27,0-1 22,0 1 13,21 21-15,-21-21 24,22 21-35,-1 0 21,0 0-4,0 0-18,0 0 2,0 0 9,1 0-12</inkml:trace>
    </iact:actionData>
  </iact:action>
  <iact:action type="add" startTime="291220">
    <iact:property name="dataType"/>
    <iact:actionData xml:id="d92">
      <inkml:trace xmlns:inkml="http://www.w3.org/2003/InkML" xml:id="stk92" contextRef="#ctx0" brushRef="#br0">27707 7726 0,'21'0'67,"0"0"-48,1 0-9,-1 0 0,0 0-1,0 0 5,0 0-8,0 0 3,1 0 5,-22-21-5,21 21-2,-21-21 2,0-1 13,21 22-15,-21-21 24,0 0-4,0 0-17,0 0 29,-21 21 20,21-21-49,-21 21 6,-1 0-4,1 0 13,0 0 8,21 21 20,-21 0-48,21 0 5,0 0 14,0 0-20,0 1 7,0-1 9,21 0 71,0 0-67,-21 0-14,21-21-1,-21 21 20,22-21-19,-1 0 29,0 0-20,0 0-8,-21 22 8,21-22-10</inkml:trace>
    </iact:actionData>
  </iact:action>
  <iact:action type="add" startTime="292802">
    <iact:property name="dataType"/>
    <iact:actionData xml:id="d93">
      <inkml:trace xmlns:inkml="http://www.w3.org/2003/InkML" xml:id="stk93" contextRef="#ctx0" brushRef="#br0">28130 7726 0,'22'0'37,"20"-21"-18,-42 0-9,21 21 4,0-22-8,0 22 3,-21-21 2,22 21-3,-1-21 11,-21 0-9,21 21 0,0 0 0,-21-21 18,0 0 42,-21 21-62,0 0 11,21-22 1,-21 22-11,-1 0 10,1 0-9,0 0 10,0 0-1,0 0 3,21 22-5,-21-22-7,21 21 22,0 0-15,0 0 2,0 0 20,0 0 8,21-21-17,-21 22-20,21 20 29,0-21-21,0-21-7,-21 21-2,0 0 11,21-21-11,1 0 4,-1 0-7,-21 22 5,21-22-2,0 0 38</inkml:trace>
    </iact:actionData>
  </iact:action>
  <iact:action type="add" startTime="294885">
    <iact:property name="dataType"/>
    <iact:actionData xml:id="d94">
      <inkml:trace xmlns:inkml="http://www.w3.org/2003/InkML" xml:id="stk94" contextRef="#ctx0" brushRef="#br0">28490 7514 0,'0'21'86,"0"1"-67,0 20 1,0-21-5,0 21-2,0-20-2,0-1 9,0 0-10,0 0 15,0 0-1,-21 0 4,21 1-19,0-1 11,0 0 8,0-42 69,0 0-85,0-1 16,0 1 15,21 21-28,-21-21 24,21 21-10,-21-21 0,43 21-5,-22 0-8,0 0 3,0 0 0,0 0-10,1 0 10,-1 0 13,-21 21 4,0 0 33,0 0-31,0 1 0,0-1-37,0 0 22,0 0-8,21-21 5,-21 21-11,0 0 22</inkml:trace>
    </iact:actionData>
  </iact:action>
  <iact:action type="add" startTime="369149">
    <iact:property name="dataType"/>
    <iact:actionData xml:id="d95">
      <inkml:trace xmlns:inkml="http://www.w3.org/2003/InkML" xml:id="stk95" contextRef="#ctx0" brushRef="#br0">14351 10224 0,'21'0'87,"0"0"-59,0 0 30,1 0-38,-1 0 38,-21 21 49,0 0-88,-21 0 1,-1 0-9,1 0 16,0-21 12,0 0 5,0 0-20,21-21 92,0 0-106,0 0 0,0 0 19,21 21-20,-21-21 3,21-1 12,0 22-2,0 0 29,1 0-21,-128 22 35</inkml:trace>
    </iact:actionData>
  </iact:action>
  <iact:action type="add" startTime="371187">
    <iact:property name="dataType"/>
    <iact:actionData xml:id="d96">
      <inkml:trace xmlns:inkml="http://www.w3.org/2003/InkML" xml:id="stk96" contextRef="#ctx0" brushRef="#br0">14605 10287 0,'0'21'57,"0"0"-37,0 1-12,-21-22 2,21 21 0,-21 0-1,21 0 12,-22 0-11,22 0-1,-21-21 1,21 22 10,-21-1-6,0-21-10,21 21 6,-21-21 28,21 21-37,-21 0 28,21 0-18,-22-21 9,22 22-12,-21-22 2,21 21-1,0 0 11,0 0-12,-21-21 3,21 21-2,0 0 17,0 1-3,0-1-4,0 0 39,0 0-19</inkml:trace>
    </iact:actionData>
  </iact:action>
  <iact:action type="add" startTime="372633">
    <iact:property name="dataType"/>
    <iact:actionData xml:id="d97">
      <inkml:trace xmlns:inkml="http://www.w3.org/2003/InkML" xml:id="stk97" contextRef="#ctx0" brushRef="#br0">14584 10647 0,'21'0'47,"0"0"-3,0 0-30,-21 21 73,0 0-38,-21-21-30,21 21 5,0 1-3,0-1-19,-21-21 15,21 21-11,-21 0 21,0-21 12,-1 0-10,1 0 35,21-42 27,0 21-80,0-1 4,21-20-10,1 21 12,-22 0 4,21 21-12,-21-21 0,21 21 1,0 0 29,-42 21 30,0-21-61,63-21 12</inkml:trace>
    </iact:actionData>
  </iact:action>
  <iact:action type="add" startTime="374156">
    <iact:property name="dataType"/>
    <iact:actionData xml:id="d98">
      <inkml:trace xmlns:inkml="http://www.w3.org/2003/InkML" xml:id="stk98" contextRef="#ctx0" brushRef="#br0">15092 10456 0,'0'22'77,"-21"-22"-68,21 21 1,0 0-1,-22 0 14,1-21-17,21 21 4,0 0 0,0 1 3,-21-22-7,21 21 14,-21-21 2,0 0 10,0 21-16,42-21 127,0 0-112,0 0-13,0 0 2,0 0-10,1 0 8,-1 0 2,-21 21-6,21-21-9,0 0 5,-21 21 5,21-21-11,0 0 16,1 0 9</inkml:trace>
    </iact:actionData>
  </iact:action>
  <iact:action type="add" startTime="375806">
    <iact:property name="dataType"/>
    <iact:actionData xml:id="d99">
      <inkml:trace xmlns:inkml="http://www.w3.org/2003/InkML" xml:id="stk99" contextRef="#ctx0" brushRef="#br0">15346 10541 0,'21'0'57,"0"0"-48,0 0 12,0 0-13,1 0 2,-1 0 9,-21 21 81,0 0-93,0 1 11,0-1-7,0 0 8,0 0-9,0 0 30,-21-21 5,21 21-32,-22-21-1,1 0 23,0 0 29,0 0-10,0 0-21,21-21 21,0-21-35,0 21 0,0 0 0,21 21-9,-21-22 10,21 22 18,-21-21 59,21 21-88</inkml:trace>
    </iact:actionData>
  </iact:action>
  <iact:action type="add" startTime="377706">
    <iact:property name="dataType"/>
    <iact:actionData xml:id="d100">
      <inkml:trace xmlns:inkml="http://www.w3.org/2003/InkML" xml:id="stk100" contextRef="#ctx0" brushRef="#br0">15875 10478 0,'-21'0'231,"0"0"-201,-1 0-1,-20 21-9,42 0-2,-21-21-6,0 0 5,21 21-7,-21-21-1,21 21 1,-22 0 2,1 22-4,21-1 5,-21 0-7,0-20 7,21 20-7,0-21 16,-21-21-14,21 21 11,21-21 108,0 0-104,0 0-17,0 0 18,1 0-6,-1 0 8,0 0-7,0 0 49,0 0 2,-21-21-63,0 0 22,0 0-19,0 0 33,0-1-29,0 1 6,0-21 0,0 21-11,0 0 1,0-1 0,0 1 0,0 0-1,21 0 1,-21 0 0,0 0 9,0-1-10,0 1 1,0 0 0,22-21 0,-22-1 9,0 22-9,0 0-1,0 0 1,0 0 9,0 42 360,0 0-368,0 0 7,0 22 11,0-22-9,-22-21-12,22 21 3,0 0 18,0 0-9,0 0-10,0 1 19,0-1 19,0 0-20,0 0-8,0 0-10,0 22 11,0-22-3,0 0-9,0 0 1,0 0 14,0 0 30,22-21-45</inkml:trace>
    </iact:actionData>
  </iact:action>
  <iact:action type="add" startTime="380811">
    <iact:property name="dataType"/>
    <iact:actionData xml:id="d101">
      <inkml:trace xmlns:inkml="http://www.w3.org/2003/InkML" xml:id="stk101" contextRef="#ctx0" brushRef="#br0">16044 10710 0,'21'0'86,"1"0"-66,-1 0-11,0 0 1,0 0 9,0 0 0,0 0-7,1 0 11,-22-21-4,21 21-14,0 0 74,-21-21 7,0 0-41,0 0-31,-21 21 12,0-21-14,-1 21 21,1 0-17,0 0 51,0 0 1,21 21-58,0 0 84,0 0-73,0 0 18,0 0 61,21-21-54,-21 22-36,0-1 9,21 0-10,0 0 25,1-21 6,-22 21-35,21-21 14,0 21 20,0-21 59,0 0-71,-21-21 42</inkml:trace>
    </iact:actionData>
  </iact:action>
  <iact:action type="add" startTime="383517">
    <iact:property name="dataType"/>
    <iact:actionData xml:id="d102">
      <inkml:trace xmlns:inkml="http://www.w3.org/2003/InkML" xml:id="stk102" contextRef="#ctx0" brushRef="#br0">13758 10795 0,'0'-42'46,"0"21"-44,0-22 17,0 22-9,0-21 8,0-1-8,0 22 0,0 0 0,0 0-1,0 0 2,0 0 3,0-43-5,-21 43-3,21-21 8,0 20-9,0-20 4,0 21 1,0 0 0,0 0 0,0-22 0,0 22 0,0 0 4,0 0-10,0 0 6,0-1 0,0 1 14,0 0 0,0 0-14,0 0 1,21 21 116,0 0-12,1 0-96,20 0 1,-21 0-11,0 0 0,22 0 5,-22-21-8,21-1 4,0 1-1,22 21 1,-1-21 0,22-21-1,0 21 1,21-1 0,-1 1-2,22-21 6,-42 21-8,42 21 7,-63-21-5,20 21 5,-20-22-7,-1 22 6,22 0-5,-22 0 6,1 0-7,-1 0 9,1 0-8,21 0 4,-22 0-4,1-21 7,-22 21-8,0 0 3,22 0 1,-22 0-2,-21 0 4,22 0-4,-22 0 1,42 0 1,-42 0-1,1 0 1,20 0 0,-21 0 0,0 0-1,0 0 1,1 21 0,-1-21 10,0 22-7,0-22-8,0 0 5,0 0 5,22 21-11,-22-21 6,42 21 0,1 0 1,-1-21-2,1 21 0,-1 0 0,22 1 7,-21-1-7,-1-21-4,22 21 4,-1 0 1,1 0-1,-21 0 1,-1-21 1,1 22-2,-1-1 1,1 0 0,-1-21 4,-21 0-4,43 21-1,0 0-4,-22 0 4,1 1 1,-1-22 0,1 21 0,-1-21 0,1 0 0,-22 0 0,22 0-1,-43 0 1,0 0 10,21-64-11</inkml:trace>
    </iact:actionData>
  </iact:action>
  <iact:action type="add" startTime="386223">
    <iact:property name="dataType"/>
    <iact:actionData xml:id="d103">
      <inkml:trace xmlns:inkml="http://www.w3.org/2003/InkML" xml:id="stk103" contextRef="#ctx0" brushRef="#br0">18330 10054 0,'0'-148'77,"21"148"-28,1 0-30,20 0-10,-21 0 1,0 0 0,22 0 4,-22 0-9,21 0 5,-21 0-1,22 0 5,-1 0-9,0 21 5,1-21 4,-22 0-4,21 0-5,0 21 5,64-21 20,-42 0-21,-1 0 0,-20 0 5,-1 22-5,21-22 1,-20 21-1,-1-21-2,0 21 3,22-21 0,-22 0 0,22 0 2,-22 21-3,0 0-2,1-21 5,20 0-4,-20 21 2,41-21 2,-41 0-6,-1 0 4,0 22 2,22-22-5,-1 21 3,1 0 0,-22-21 2,22 0-5,-1 21 3,1 0 0,-22-21 2,0 0-5,-21 0 5,22 0-5,-22 0 6,0 0-6,0 0 3,0 0 2,22 0 7,-22-21-12</inkml:trace>
    </iact:actionData>
  </iact:action>
  <iact:action type="add" startTime="423144">
    <iact:property name="dataType"/>
    <iact:actionData xml:id="d104">
      <inkml:trace xmlns:inkml="http://www.w3.org/2003/InkML" xml:id="stk104" contextRef="#ctx0" brushRef="#br0">4889 13356 0,'22'0'120,"-1"0"-76,0 0-24,0 0 9,0 0-9,22 0 0,-22 0-2,0 0-8,0 0 6,0 0-13,0 0 7,1 0 1,-1 0-3,0 0 3,0 0-2,0 0 0,0 0 15,1 0-19,-1 0 6,0 0 7,0 0 2,0 0-7,0 0 7,1 0-5,-1 0 13,0 0 12,0 0-31,0 0 20,0 0 1,1 0 9</inkml:trace>
    </iact:actionData>
  </iact:action>
  <iact:action type="add" startTime="433119">
    <iact:property name="dataType"/>
    <iact:actionData xml:id="d105">
      <inkml:trace xmlns:inkml="http://www.w3.org/2003/InkML" xml:id="stk105" contextRef="#ctx0" brushRef="#br0">3238 13462 0,'22'0'220,"-1"0"-179,0 0-3,0 0-29,0 0 20,0 0-19,22 0 9,-22 0 1,0 0 6,0 0-11,0 0-7,1 0 10,-1 0 2,0 0 9,0 0-19,0 0 20,0 0 9,1 0-11,-1 0-10,0 0 12,0 0 19,0 0 30,0 0-50,1 0 57,-1 0 1,0 0-27,0 0-9</inkml:trace>
    </iact:actionData>
  </iact:action>
  <iact:action type="add" startTime="440257">
    <iact:property name="dataType"/>
    <iact:actionData xml:id="d106">
      <inkml:trace xmlns:inkml="http://www.w3.org/2003/InkML" xml:id="stk106" contextRef="#ctx0" brushRef="#br0">21167 12383 0,'-22'0'87,"1"0"-30,0 0-46,0 0 8,-21 0-9,-1 0 0,1 0 9,21 0 0,0 0-4,21 21 62,0 0-34,0 0-23,0 0 9,0 0-10,0 1-10,21-1 11,-21 0-9,0 0 7,0 0-8,0 0 8,0 1 4,0-1-13,0 0 11,0 0-1,0 0 1,0 0-11,0 1 15,0-1-18,0 0 3,0 0 0,0 0 17,0 0-23,0 1 22,0-1-11,0 0 6,0 0 18,0 0-18,21-21 184,21 0-181,-21 0-8,1 21 4,-1-21-9</inkml:trace>
    </iact:actionData>
  </iact:action>
  <iact:action type="add" startTime="444477">
    <iact:property name="dataType"/>
    <iact:actionData xml:id="d107">
      <inkml:trace xmlns:inkml="http://www.w3.org/2003/InkML" xml:id="stk107" contextRef="#ctx0" brushRef="#br0">20997 12256 0,'0'21'58,"0"0"-48,0 0 9,0 0-5,0 0 1,0 22 15,0-22-21,0 0 10,0 21-18,-21 1 7,0 20 3,0 1-3,21-1 4,-21-20-3,-1-22 4,22 21 5,-21-42-17,21 21 5,-21-21 8,21-21 71,0 0-75,0-21-4,0-1 4,0 22 0,21-21-1,-21-1 4,21 22 3,-21 0-5,22 21-2,-22-21 10,21 21 1,0 0 19,-21 21-29,0 0 11,0 22-9,0-1-6,0 0 7,0-21-4,0 22-2,0-22 3,0 0-1,0 0 1,0 0 10,-21 1-1,21-1-10,0 21 4,-21-21-6,-1 0 12,22 1-9,0-44 112,0 1-114,0 64 8</inkml:trace>
    </iact:actionData>
  </iact:action>
  <iact:action type="add" startTime="450095">
    <iact:property name="dataType"/>
    <iact:actionData xml:id="d108">
      <inkml:trace xmlns:inkml="http://www.w3.org/2003/InkML" xml:id="stk108" contextRef="#ctx0" brushRef="#br0">7239 14901 0,'0'22'57,"0"-1"-48,-21 0 3,21 0-6,-21 21 8,21-20-8,-22 20 8,1 0-9,21 22 4,-42-43 2,21 0 4,0 43-10,-1-43 3,1 0 2,-21 21 5,42 1-9,-21-22 2,0 21 4,-1 0-5,1-20 6,21 20-7,-42 0 8,21 1 0,21-1-9,-21-21 1,-1 0 4,22 0 1,-21-21-2,21 22 0,-21-22 22,0 0-10,21 21-14,-21-21 81,0 0 18,21-21-63,0-1-27,0 1-8,0 0 7,-22-21-11,22 21 15,0-1-8,0 1 17,0 42 108,0 1-98,0-1-17,0 0-11,0 0 14,0 0-10,0 0 6,0 1-10,22-1 27,-22 0-7,21-21-21,-21 21 6,0 0-11,21 0 10,0-21-8,-21 22 4,0-1 9,21-21-9,-21-21 18,0-1-7,21 22-12,-21-21 0,22 21 11,-1 0-10</inkml:trace>
    </iact:actionData>
  </iact:action>
  <iact:action type="add" startTime="453217">
    <iact:property name="dataType"/>
    <iact:actionData xml:id="d109">
      <inkml:trace xmlns:inkml="http://www.w3.org/2003/InkML" xml:id="stk109" contextRef="#ctx0" brushRef="#br0">11007 14732 0,'-43'0'105,"22"0"-85,-21 0-6,21 0-5,-22 0 10,22 0-3,0 0 4,0 0-6,0 0 1,21 21 71,0 0-66,0 1 2,0 20-6,21-21 4,-21 0 3,0 0-15,0 1 0,0-1 1,0 0 2,0 0 0,0 21-4,0 1 6,0-1-7,0 0 5,0 22-2,0-43 1,-21 43-1,21-43 4,0 0-2,-22-21-5,22 21 71,0 0-8,22-21 105,-1 0-164,0 0 4,0 0-9,0 0 5,22 0-1,-1 0 2,-21 0-2,0 0 0,0 0 1,-21-21 39</inkml:trace>
    </iact:actionData>
  </iact:action>
  <iact:action type="add" startTime="455215">
    <iact:property name="dataType"/>
    <iact:actionData xml:id="d110">
      <inkml:trace xmlns:inkml="http://www.w3.org/2003/InkML" xml:id="stk110" contextRef="#ctx0" brushRef="#br0">11134 14711 0,'0'21'40,"0"0"-21,0 0-11,0 22 12,0-22 0,0 0 3,0 0-8,0 0 14,0 1-1,0-1 22,21-21 85,0 0-126,0 0 1,0 0 6,0 0-12,1 0 12,-1 0-13,0 0 8,0 0-2,0 0 0,0 0 1</inkml:trace>
    </iact:actionData>
  </iact:action>
  <iact:action type="add" startTime="456437">
    <iact:property name="dataType"/>
    <iact:actionData xml:id="d111">
      <inkml:trace xmlns:inkml="http://www.w3.org/2003/InkML" xml:id="stk111" contextRef="#ctx0" brushRef="#br0">11366 14774 0,'0'22'47,"0"-1"-27,0 0-10,0 0-1,0 0 1,0 22 0,0-22-1,0 0 1,0 21-1,0-21 1,0 22 10,0-22-10,0 21 9,0-21 0,0 1 0,0-1 11,0 0-21</inkml:trace>
    </iact:actionData>
  </iact:action>
  <iact:action type="add" startTime="457523">
    <iact:property name="dataType"/>
    <iact:actionData xml:id="d112">
      <inkml:trace xmlns:inkml="http://www.w3.org/2003/InkML" xml:id="stk112" contextRef="#ctx0" brushRef="#br0">12213 14753 0,'0'21'49,"0"1"-30,0-1 10,0 0-9,0 0 9,0 21-9,0 1-12,0-1 2,0 0 1,0 1-3,0-1 3,0-21-2,0 0 2,0 1-3,0-1 11,0-64 78</inkml:trace>
    </iact:actionData>
  </iact:action>
  <iact:action type="add" startTime="459095">
    <iact:property name="dataType"/>
    <iact:actionData xml:id="d113">
      <inkml:trace xmlns:inkml="http://www.w3.org/2003/InkML" xml:id="stk113" contextRef="#ctx0" brushRef="#br0">13081 14647 0,'21'0'47,"0"0"-17,0 0-11,1 0-11,-22-21 3,21 21 0,0 0 17,0 0-17,0 0-2,0 0 9,22 43 3,-22-22-2,0 0 0,-21 0-8,0 0 104,0 0-105,0 1 5,-21 20-8,0 21 6,-22 1-11,22 21 8,-21-43-1,0 21 1,-1-41 1,22 41-2,0-63 1,0 21 8,0 0-14,-1-21 13,22 22 12,-21-22-10,21 21 1,0-42 126,21 21-122,1 0-20,-1 0 6,0-22-1,21 22 1,-21 0-1,22 0 2,-1 0-1,0 0-1,1 0 2,-1 0-2,-21 0 1,0 0 9</inkml:trace>
    </iact:actionData>
  </iact:action>
  <iact:action type="add" startTime="460977">
    <iact:property name="dataType"/>
    <iact:actionData xml:id="d114">
      <inkml:trace xmlns:inkml="http://www.w3.org/2003/InkML" xml:id="stk114" contextRef="#ctx0" brushRef="#br0">13589 14626 0,'21'0'56,"0"0"-45,0 0 8,1 0-3,-1 0-10,0 0 7,0 0 9,0 0-2,-21 21 60,0 1-54,0-1-7,0 0-5,0 0 11,-21-21-11,21 21 2,0 22 3,0-22-9,0 21-1,0-21 3,0 43-5,0-1 4,0-20-2,0-1 3,-21 0-5,21-21 4,0 1 1,0-1-5,0 0 3,-21-21-1,21 21 4,0 0 3,0 0 4,0 1-11,0-1 10,0 0 1,-21 0-1,21 0-9,0 0 28,-22-21 2,1 0-11,0 0-19,0 0 29,21-21 23,0 0-56,0 0 3</inkml:trace>
    </iact:actionData>
  </iact:action>
  <iact:action type="add" startTime="462665">
    <iact:property name="dataType"/>
    <iact:actionData xml:id="d115">
      <inkml:trace xmlns:inkml="http://www.w3.org/2003/InkML" xml:id="stk115" contextRef="#ctx0" brushRef="#br0">13991 15367 0,'0'21'54,"-21"0"-49,0-21 12,21-21 40,0 0-55,0 0 21,21 21-13,0-21-5,0 21 24,-21 21 82,0 0-38,0-42 35</inkml:trace>
    </iact:actionData>
  </iact:action>
  <iact:action type="add" startTime="464013">
    <iact:property name="dataType"/>
    <iact:actionData xml:id="d116">
      <inkml:trace xmlns:inkml="http://www.w3.org/2003/InkML" xml:id="stk116" contextRef="#ctx0" brushRef="#br0">14224 14817 0,'0'-21'96,"21"-1"-58,-21 1 13,0 0 5,21 0-46,-21 0 19,21 21 86,1 0-56,-22-21-45,0-1 2,0 1-3,21 0 5,-21 42 222,0 0-231,0 1 21,0-1-11,0 0 1,0 0-7,0 0 12,0 0 24,21-21-1</inkml:trace>
    </iact:actionData>
  </iact:action>
  <iact:action type="add" startTime="465914">
    <iact:property name="dataType"/>
    <iact:actionData xml:id="d117">
      <inkml:trace xmlns:inkml="http://www.w3.org/2003/InkML" xml:id="stk117" contextRef="#ctx0" brushRef="#br0">14584 14774 0,'21'0'86,"0"0"-56,0 0-21,0 0 20,-21-21-16,22 21-6,-1 0 2,0 0 10,0 0-9,0 0 10,0 0-5,1 0 8,-1 0 6,0 0 18,-21 21 3,0 1-21,0 20 1,0-21-7,0 0-12,0 0-2,0 1-4,0 20 20,-21-21-11,21 0-4,0 0-1,0 1 1,0-1 9,0 0 3,-21-21-21,-1 21 24,1-21 43,21 21-58,-21-21 0,0 0 9,21 21-10,-21-21 1,21 22 20,0-1 28,-21-21-49,21 21 11,21-21 280,0 0-290,0 0 10,0 0 18,0 0-8,1 0-21,-1 0 10,0 0-4,0 0-11,0 0 16,0 0 20</inkml:trace>
    </iact:actionData>
  </iact:action>
  <iact:action type="add" startTime="470744">
    <iact:property name="dataType"/>
    <iact:actionData xml:id="d118">
      <inkml:trace xmlns:inkml="http://www.w3.org/2003/InkML" xml:id="stk118" contextRef="#ctx0" brushRef="#br0">15409 14901 0,'64'0'100,"-43"0"-96,0 0 8,0 0 0,22 0 4,-22 0 4,0 0-10,0 0 0,0 0-1,43 0 4,-22 0-2,-21 0-6,22 0 9,-1 0-9,0 0 6,22 0-2,-1 0 1,1 0 0,-43 0-1,0 0 0,0 0 1,22 0-1,-22 0 1,0 0 0,0 0 0,0 0 0,0 0 0,1 0 9,-1 0 34,-21-21-49,21 21 10,0 0 21,0 0-15,0 0 4,1 0-23,-1 0 3,21 0 10,-21 0-9,0 0 11,1 0-12,-65 0 133,22 0-124,0 0-8,-21 0 5,-1 0 9,43-21-9,-21 21-1,0 0 11,-21 0-1,20 0-10,1 0 5,0 0-7,-21 0 2,21 0 1,21-21 177,21 21-169,0-21 9,0 21-8,0 0-9,0 0 9,1 0-5,-1 0-8,0 0 4,0 0 9,0 0-9,0 21 10,-21 0 77,0 0-74,0 0-17,-21-21 3,21 22 2,-21-1-2,0 0 1,0 21 0,-22-21-1,1 22 0,0-1 1,-1-21 0,43 0 0,-21-21-1,0 22 1,21-44 38,0 1-38,0-21 10,0 0-2,21 20-8</inkml:trace>
    </iact:actionData>
  </iact:action>
  <iact:action type="add" startTime="474644">
    <iact:property name="dataType"/>
    <iact:actionData xml:id="d119">
      <inkml:trace xmlns:inkml="http://www.w3.org/2003/InkML" xml:id="stk119" contextRef="#ctx0" brushRef="#br0">16976 14669 0,'0'127'52,"0"-106"-8,0 0-5,0 0-6,0 0-27,0 0 13,0 1 9,0-1-18,0 0 0,0 0 0,0 0 0,0 0-1,0 22 2,0-22-2,0 0 1,0 0-2,0 0 5,0 1 6,0-1 28,0 0-9,0 0-8</inkml:trace>
    </iact:actionData>
  </iact:action>
  <iact:action type="add" startTime="476273">
    <iact:property name="dataType"/>
    <iact:actionData xml:id="d120">
      <inkml:trace xmlns:inkml="http://www.w3.org/2003/InkML" xml:id="stk120" contextRef="#ctx0" brushRef="#br0">17462 14647 0,'-21'0'78,"0"22"-59,0-1 11,-21 0-11,42 21-10,-22-21 1,22 1-1,-21-1 10,21 0-18,-21 0 9,21 0-1,0 0 1,0 1-1,-21-22 1,21 21 1,0 0-2,0 0 26,0 0-12,0 0 6,0 1-10,0-1 40,0 0-21,0 0-18,21 0-11,-21 0 20,21-21-19,0 0 9,1 22 54,-1-22-58,0 0 7,0 0-16,0 0 23,-21-22 217,0 1-211,0 0-15,0 0 29,-21 21 58,0 0-97,0 0 8,0 0 60,-1 0-20,1 0-38</inkml:trace>
    </iact:actionData>
  </iact:action>
  <iact:action type="add" startTime="478621">
    <iact:property name="dataType"/>
    <iact:actionData xml:id="d121">
      <inkml:trace xmlns:inkml="http://www.w3.org/2003/InkML" xml:id="stk121" contextRef="#ctx0" brushRef="#br0">17589 15113 0,'0'21'27,"0"0"81,0 1-99,0-1 1,-21 21 10,21-21-5,-21-21-11,21 21 6,0 1-1,-21-1 5,21-42 68,0-22-66</inkml:trace>
    </iact:actionData>
  </iact:action>
  <iact:action type="add" startTime="480008">
    <iact:property name="dataType"/>
    <iact:actionData xml:id="d122">
      <inkml:trace xmlns:inkml="http://www.w3.org/2003/InkML" xml:id="stk122" contextRef="#ctx0" brushRef="#br0">18034 14647 0,'0'22'67,"0"20"-43,0-21-19,0 21 4,0 22 1,0-22 0,0 1-1,0 20 1,0-21 0,0 22 5,0-43-10,0 0 14,0 0-10,0 1 21,0-1-1,0 0 0,0 0-10</inkml:trace>
    </iact:actionData>
  </iact:action>
  <iact:action type="add" startTime="481027">
    <iact:property name="dataType"/>
    <iact:actionData xml:id="d123">
      <inkml:trace xmlns:inkml="http://www.w3.org/2003/InkML" xml:id="stk123" contextRef="#ctx0" brushRef="#br0">18288 15155 0,'0'22'114,"0"-1"-95,0 0 10,0 0 60</inkml:trace>
    </iact:actionData>
  </iact:action>
  <iact:action type="add" startTime="482685">
    <iact:property name="dataType"/>
    <iact:actionData xml:id="d124">
      <inkml:trace xmlns:inkml="http://www.w3.org/2003/InkML" xml:id="stk124" contextRef="#ctx0" brushRef="#br0">18542 14520 0,'0'0'0,"0"22"38,0-1-18,0 0-1,0 0-9,0 0 10,21-21 308,0 0-308,0 0-10,1 0 13,-1 0-17,0 0 13,0 0-5,0 0 6,0 0-4,1 0 8,20 0-20,-21 0 6,21 0 2,1 0-5,-22 0 3,0 0-1,0 0 5,22 0-9,-22 0 4,0 0 2,0 0 8</inkml:trace>
    </iact:actionData>
  </iact:action>
  <iact:action type="add" startTime="484305">
    <iact:property name="dataType"/>
    <iact:actionData xml:id="d125">
      <inkml:trace xmlns:inkml="http://www.w3.org/2003/InkML" xml:id="stk125" contextRef="#ctx0" brushRef="#br0">18859 14499 0,'0'85'39,"0"-43"-20,0-21 0,0 1-8,0-1-2,0 21 2,0 0-3,0-20 1,0 20 1,0-21 0,0 0-1,0 0 1,0 1-1,0-1 2,0 0 8,0 0-9,0 0 0,0 0-1,0 1 5,0-1-8,0 0 3,0 0 0,0 0 1,0 0 0,0 1-1,0-1 31,0-42 76</inkml:trace>
    </iact:actionData>
  </iact:action>
  <iact:action type="add" startTime="485847">
    <iact:property name="dataType"/>
    <iact:actionData xml:id="d126">
      <inkml:trace xmlns:inkml="http://www.w3.org/2003/InkML" xml:id="stk126" contextRef="#ctx0" brushRef="#br0">18288 15050 0,'0'21'115,"0"0"-66,0 0-10,0 0-20,0 0-5,0 1 1,0-1 0,0 0 4,-21 0-14,21 0 15,0 0 8,0 1-8,-21-1-1,-1-21 0,22 21 11,-21-21-11,0 0 43,21 21-52,-21-21 15,21 21 6,-21-21-20,21 21 8,-21-21-8</inkml:trace>
    </iact:actionData>
  </iact:action>
  <iact:action type="add" startTime="487903">
    <iact:property name="dataType"/>
    <iact:actionData xml:id="d127">
      <inkml:trace xmlns:inkml="http://www.w3.org/2003/InkML" xml:id="stk127" contextRef="#ctx0" brushRef="#br0">16722 14563 0,'-22'0'203,"1"0"-174,0 0 30,0 0 279,0 21-298,0-21-20,21 21 192,21-21-183,-21 21 1,0 0-11,21 1 8,-21 20-15,0-21-2,0 0-2,0 22 4,0-1-4,0-21 21,0 0-20,0 0 11,0 1-1,0-1-6,0 21 4,0-21 5,0 0-15,21 1 7,-21-1-9,0 0 30,0 21-30,0-21 14,0 1 9,0-1 88,21-21 40,0 0-127,22 0-10,-22 0-9,0 0 16,0 0-18</inkml:trace>
    </iact:actionData>
  </iact:action>
  <iact:action type="add" startTime="491210">
    <iact:property name="dataType"/>
    <iact:actionData xml:id="d128">
      <inkml:trace xmlns:inkml="http://www.w3.org/2003/InkML" xml:id="stk128" contextRef="#ctx0" brushRef="#br0">19177 14309 0,'0'-85'48,"21"85"40,0 0-68,0 0-11,1 0 12,-1 0-12,0 0-1,0 0 2,0 0 9,0 0 1,-21 21 194,0 0-204,0 1-1,0 20 1,0 21-1,0-20 1,0-1 0,0 0-1,0-20 5,0 20-8,0-21 3,0 0 1,0 0 0,0 22-1,0-22 4,0 21-6,0 1 3,0 20-1,0 1 4,0-22-7,0 21 4,0-41-1,0-1 2,0 0-3,-21-21 342,0 0-340,0 21 28,0-21-28,0 0 0,-1 0 0,1 0 12</inkml:trace>
    </iact:actionData>
  </iact:action>
  <iact:action type="add" startTime="493657">
    <iact:property name="dataType"/>
    <iact:actionData xml:id="d129">
      <inkml:trace xmlns:inkml="http://www.w3.org/2003/InkML" xml:id="stk129" contextRef="#ctx0" brushRef="#br0">18521 14542 0,'0'0'0,"0"-22"66,0 1-56,0 0 33,0 0-19,0 0 44,21 21 58,-21-21-116,0 42 175,0-42-166</inkml:trace>
    </iact:actionData>
  </iact:action>
  <iact:action type="add" startTime="495449">
    <iact:property name="dataType"/>
    <iact:actionData xml:id="d130">
      <inkml:trace xmlns:inkml="http://www.w3.org/2003/InkML" xml:id="stk130" contextRef="#ctx0" brushRef="#br0">18881 14520 0,'0'-21'68,"0"0"-48,0 0 57</inkml:trace>
    </iact:actionData>
  </iact:action>
  <iact:action type="add" startTime="501434">
    <iact:property name="dataType"/>
    <iact:actionData xml:id="d131">
      <inkml:trace xmlns:inkml="http://www.w3.org/2003/InkML" xml:id="stk131" contextRef="#ctx0" brushRef="#br0">1587 13504 0,'22'0'96,"-1"0"-85,0 0 4,0 0-10,0 0 9,22 0-9,-22 22 3,0-22 6,21 0-8,-21 0 14,22 21-8,-22-21-5,21 0 13,-21 0-11,1 0 0,-1 0 11,-21 21-9,21-21 8</inkml:trace>
    </iact:actionData>
  </iact:action>
  <iact:action type="add" startTime="506954">
    <iact:property name="dataType"/>
    <iact:actionData xml:id="d132">
      <inkml:trace xmlns:inkml="http://www.w3.org/2003/InkML" xml:id="stk132" contextRef="#ctx0" brushRef="#br0">5207 5779 0,'42'0'117,"1"0"-108,-22 0 1,21 0 0,0 0 9,1-22-18,-22 22 6,21 0 5,1 0-3,-1 0 2,-21 0-3,21 0 5,-20 0-7,20 0 7,-21 0 3,0 0-5,0 0 1</inkml:trace>
    </iact:actionData>
  </iact:action>
  <iact:action type="add" startTime="510320">
    <iact:property name="dataType"/>
    <iact:actionData xml:id="d133">
      <inkml:trace xmlns:inkml="http://www.w3.org/2003/InkML" xml:id="stk133" contextRef="#ctx0" brushRef="#br0">20701 14076 0,'0'21'66,"0"0"-36,0 0-8,0 1-21,0 20 5,0-21 4,0 0-1,0 22 6,0-1-10,-21 0 3,21 1 4,0-22-4,-21 21 1,-1-21 11,44-21 194,-1 0-204,0 0 4,0 0-8,0 0 3,22 0 2,-1 0-3,-21 0 2,0 0 0,22 0-1,-22 0 1,0 0 9</inkml:trace>
    </iact:actionData>
  </iact:action>
  <iact:action type="add" startTime="511575">
    <iact:property name="dataType"/>
    <iact:actionData xml:id="d134">
      <inkml:trace xmlns:inkml="http://www.w3.org/2003/InkML" xml:id="stk134" contextRef="#ctx0" brushRef="#br0">20955 14288 0,'0'21'35,"0"0"-16,0 0 10,0 21-11,0 1 2,0-22 4,0 42-23,0-41 4,0 41 9,0-21-10,0 1 12,0-22-10,0 21 1,0-21 4,0 1-2,0-1 12</inkml:trace>
    </iact:actionData>
  </iact:action>
  <iact:action type="add" startTime="512629">
    <iact:property name="dataType"/>
    <iact:actionData xml:id="d135">
      <inkml:trace xmlns:inkml="http://www.w3.org/2003/InkML" xml:id="stk135" contextRef="#ctx0" brushRef="#br0">21124 14457 0,'0'21'67,"21"-21"-48,1 0 1,-1 21-11,0-21 10,-21 21-10,21-21 1,0 22 9,0-1-9,1 0 14,-22 0 22</inkml:trace>
    </iact:actionData>
  </iact:action>
  <iact:action type="add" startTime="513628">
    <iact:property name="dataType"/>
    <iact:actionData xml:id="d136">
      <inkml:trace xmlns:inkml="http://www.w3.org/2003/InkML" xml:id="stk136" contextRef="#ctx0" brushRef="#br0">21294 14415 0,'0'21'68,"0"0"-58,-22 0-1,1 0 0,21 0 2,-21 1-3,0-1 2,21 21 0,-42-21 1,42 0-1,-43-21-1,43 22 1,-21-22-1,21 21 10,-21-21-7</inkml:trace>
    </iact:actionData>
  </iact:action>
  <iact:action type="add" startTime="514907">
    <iact:property name="dataType"/>
    <iact:actionData xml:id="d137">
      <inkml:trace xmlns:inkml="http://www.w3.org/2003/InkML" xml:id="stk137" contextRef="#ctx0" brushRef="#br0">21124 14499 0,'21'0'68,"1"0"-58,-1 0 8,0 0 1,0 0-17,0 0 15,22 0-16,-22 0 9,0 0 0,21 0 0,-21 0 10,1 0 10,-22 21-21,0 1 2</inkml:trace>
    </iact:actionData>
  </iact:action>
  <iact:action type="add" startTime="515878">
    <iact:property name="dataType"/>
    <iact:actionData xml:id="d138">
      <inkml:trace xmlns:inkml="http://www.w3.org/2003/InkML" xml:id="stk138" contextRef="#ctx0" brushRef="#br0">21611 14161 0,'-21'0'85,"-21"0"-64,20 0-2,1 0 1,0 21 8,0-21-8,0 0-7,0 0 13,21 21 99,21 0-9,0-21-61,-21 21-52,0 0 8,0 1-2,0 20 11,0-21-11,0 0 1,0 0 0,0 22-1,0-22 7,0 0-12,0 0 10,0 0 6,0 1-6,21-22 161,0 0-127,0 0-28,1 0 8,-1 0-18,0 0 9,0 0 10,-21 21 48,0 0-47,0 0 4,0 0-17,0 0 12,0 1-9,-21 20-13,0-21 3,0 21 0,-22-20-2,22 20 3,0-21 1,0 0-5,0-21 3,21 21-1,0-42 119,0 0-120,0 0 23</inkml:trace>
    </iact:actionData>
  </iact:action>
  <iact:action type="add" startTime="518381">
    <iact:property name="dataType"/>
    <iact:actionData xml:id="d139">
      <inkml:trace xmlns:inkml="http://www.w3.org/2003/InkML" xml:id="stk139" contextRef="#ctx0" brushRef="#br0">21823 14520 0,'0'0'1,"21"0"64,0 0-27,0 0-19,0 0-8,1 0 8,-1 0-10,0 0 21,0 0 39,-21-21 152,-21 21-137,21-21-78,-21 21 20,0 0-6,21-21 10,-22 21-7,44 0 225,-1 0-199,-21 42-1,0-21-18,21-21-21,-21 22 1,0-1 14,0 0-10,0 0 26,0 0 27,0 0-18,-21 1-10,0-22-30,21-22 88,0 44-77</inkml:trace>
    </iact:actionData>
  </iact:action>
  <iact:action type="add" startTime="521795">
    <iact:property name="dataType"/>
    <iact:actionData xml:id="d140">
      <inkml:trace xmlns:inkml="http://www.w3.org/2003/InkML" xml:id="stk140" contextRef="#ctx0" brushRef="#br0">22119 14266 0,'21'0'85,"0"0"-45,1 0 7,-1 22-17,-21-1-2,21-21-18,-21 21 33,21-21-33,-21 21 5,21-21-1,0 21-3,-21 0 3,22-21-5,-22 22 1,0-1 9,0 0 21,0 0-11,0 0-20,0 0 20,0 1 0,0-1 0,-22 0-17,22 21-4,-21-21 1,21 22 1,-21-1-1,-21 43 1,21-43 0,21 22 0,-22-43-1,1 21 1,21-21-1,-42 0 5,0-21 1,42 22-5,-22-22 0,44 0 224,-1 0-224,0 0-1,21 0 15,-21 0-10,1 0-5,-1 0 7,0 0-12,0 0 6,0 0-1,0 0 11,1 0-10,-1 0 18,-21-22 51,0 1-70</inkml:trace>
    </iact:actionData>
  </iact:action>
  <iact:action type="add" startTime="524054">
    <iact:property name="dataType"/>
    <iact:actionData xml:id="d141">
      <inkml:trace xmlns:inkml="http://www.w3.org/2003/InkML" xml:id="stk141" contextRef="#ctx0" brushRef="#br0">22733 14393 0,'0'0'1,"21"0"104,-21 22-86,21-1 2,-21 0-13,0 0 9,0 0-5,0 0-3,0 1 11,0-1 0,0 21 0,0-21 0,0 0-11,0 1 0,0-1 1,0 0 0,0 0 4,0 0-10,0 22 6,0-22 0,0 0 0,0 0 12,0 0-11,0 0-5,0 1 13,-21-22 58,0 0-67,0 21-1,-22-21 14,22 21-17,0-21 7,0 0-6,0 0 3,0 0-1,-22 0 1,22 0 10,0 0 0,21-21 57,-21 21-53,21-21-23,0-1 5,0 1 1,0 0 2,0-21 8,0 21-14,0-1 14,0 1-14,0 0 14,0 0-15,0-21 8,0 20-1,0 1 2,0 0-1,21-21 13,0 42-18,-21-21 4,21-1 6,0 22-6,1-21-3,-1 0 13,0 0 5,0 0-19,0 0 5,0-1 0,1 1 0,-1-21 0</inkml:trace>
    </iact:actionData>
  </iact:action>
  <iact:action type="add" startTime="526452">
    <iact:property name="dataType"/>
    <iact:actionData xml:id="d142">
      <inkml:trace xmlns:inkml="http://www.w3.org/2003/InkML" xml:id="stk142" contextRef="#ctx0" brushRef="#br0">22056 14288 0,'0'0'1,"0"-22"63,21 22-14</inkml:trace>
    </iact:actionData>
  </iact:action>
  <iact:action type="add" startTime="529603">
    <iact:property name="dataType"/>
    <iact:actionData xml:id="d143">
      <inkml:trace xmlns:inkml="http://www.w3.org/2003/InkML" xml:id="stk143" contextRef="#ctx0" brushRef="#br0">21717 14520 0,'42'0'183,"-21"0"-173,1 0 28,-1 0 0,0 0 12,0 0-32,0 0 51,0 0-10,1 0 95,-1 22-108,0-22 23,-63 0-29</inkml:trace>
    </iact:actionData>
  </iact:action>
  <iact:action type="add" startTime="551062">
    <iact:property name="dataType"/>
    <iact:actionData xml:id="d144">
      <inkml:trace xmlns:inkml="http://www.w3.org/2003/InkML" xml:id="stk144" contextRef="#ctx0" brushRef="#br0">23453 9631 0,'0'21'42,"0"21"-37,0-20 4,0-1 1,0 0-1,0 21 1,0-21 0,0 22 0,-22 20-1,1 43 4,0-21-6,0 42 6,0-43-7,0-41 5,21-1-2,0 0 0,-22-42 10,22-21 79,0 0-88,0 0 0,0-43-1,0 1 4,0-1-6,0 1 2,0-1 0,0 1 1,0 21 4,0-1-8,0 1 4,0 0 0,0 20-1,0 1 0,0-21 1,0 21 0,0 0 4,22-22-4,-1 22-1,-21 0-3,21 21 9,-21-21-12,21 21 18,0 0-1,0 0 18,1 21-24,-1 0-9,0-21 5,0 42 0,21-20-1,-20 20 2,-1-21-2,0 0 0,0 0 2,-21 1-3,21-22 4,-21 21 6,0 0 12,0 0 27,-21-21 2,0 21-26,0-21-27,21 21 10,-21-21-13,-1 0 16,1 22-9,0-22 0,0 21-1,0 0 1,-22-21-1,22 0 12,21-21 26,0 0-38,0-1 11</inkml:trace>
    </iact:actionData>
  </iact:action>
  <iact:action type="add" startTime="552838">
    <iact:property name="dataType"/>
    <iact:actionData xml:id="d145">
      <inkml:trace xmlns:inkml="http://www.w3.org/2003/InkML" xml:id="stk145" contextRef="#ctx0" brushRef="#br0">23961 10202 0,'0'22'56,"0"-1"3,0 0-49,0 0 18,0 0-8,0 0-1,0 1-10,0-1 11,21-21-10,0-43 67,-21 22-58,0 0-4,0 0-7,21 21 5,-21-21 4,21 21-2,0 0 14,1-21-18,-1 21 17,-21 21 138,-43 0-152,43 0 1,-21 0-1,21 0-9,-21 1 5,0-22-1,21 42 1,-21-21 9,21 0-9,0 0 2,0 1-5,0-1 12,0-64 51,0 22-61</inkml:trace>
    </iact:actionData>
  </iact:action>
  <iact:action type="add" startTime="554475">
    <iact:property name="dataType"/>
    <iact:actionData xml:id="d146">
      <inkml:trace xmlns:inkml="http://www.w3.org/2003/InkML" xml:id="stk146" contextRef="#ctx0" brushRef="#br0">24574 9462 0,'0'0'2,"0"21"25,0 0-16,0 0-2,0 0 2,0 0 6,0 1-7,0-1 9,0 21 0,0-21-8,0 22-1,0 20 0,0 1-1,0-22 0,0 21 4,0-20-5,0-1 1,0 0 0,0-20 1,0-1 10,0 0-11</inkml:trace>
    </iact:actionData>
  </iact:action>
  <iact:action type="add" startTime="555465">
    <iact:property name="dataType"/>
    <iact:actionData xml:id="d147">
      <inkml:trace xmlns:inkml="http://www.w3.org/2003/InkML" xml:id="stk147" contextRef="#ctx0" brushRef="#br0">24405 9779 0,'21'0'42,"0"0"-26,22 0-3,20 0-7,-20 0 4,-1 0 0,0 0 2,1 0-2,-22 0-3,21 0 2,-21 0 1,0 0 0</inkml:trace>
    </iact:actionData>
  </iact:action>
  <iact:action type="add" startTime="556358">
    <iact:property name="dataType"/>
    <iact:actionData xml:id="d148">
      <inkml:trace xmlns:inkml="http://www.w3.org/2003/InkML" xml:id="stk148" contextRef="#ctx0" brushRef="#br0">24913 9610 0,'0'21'31,"0"0"-14,0 0-7,0 0 3,0 1-8,0-1 5,0 0 3,0 0 7,0 0-14,0 0 5,0 1 10,0 20-14,0 0 2,0-21 1,0 43 0,0-43-1,0 21 1,0-20 0,0-1 0,0 21 2,0-63 101,0-21-101,0 20 1,21 1-8,-21 0 10,21-21-10,-21 21 10,0-1-10,0 1 4,22 21 2,-22-21 11,21 21-17,0 0 26,0 0-23,0 0 12,0 0-10,1 21-1,-1 0 10,-21 1-7,0-1-4,0 0 11,0 0-5,0 0 4,0 0-11,0 1 7,0-1-9,0 0 10,0 0 0,0 0 23</inkml:trace>
    </iact:actionData>
  </iact:action>
  <iact:action type="add" startTime="557911">
    <iact:property name="dataType"/>
    <iact:actionData xml:id="d149">
      <inkml:trace xmlns:inkml="http://www.w3.org/2003/InkML" xml:id="stk149" contextRef="#ctx0" brushRef="#br0">25527 10033 0,'0'21'115,"0"0"-96,-21-21 79,0 0-80,-1 0-8,1 0 20,0 22-6,0-22 0,0 0 4,0 0 22,-1 0-12,1 0 0,21-22 21,0 1-34,21 0-21,1-21 6,-1 42 0,-21-21-2,21 21 3,-21-22-2,21 1 5,0 21-8,0 0 7,1 0 12,-1 0 5,-21 21-11,21-21-5,-21 22 15,21-22-23,-42 0 82,42 0-69</inkml:trace>
    </iact:actionData>
  </iact:action>
  <iact:action type="add" startTime="559539">
    <iact:property name="dataType"/>
    <iact:actionData xml:id="d150">
      <inkml:trace xmlns:inkml="http://www.w3.org/2003/InkML" xml:id="stk150" contextRef="#ctx0" brushRef="#br0">25739 9948 0,'0'22'49,"0"-1"-40,0 21 10,0-21 0,0 22-9,0-1 13,0-21-8,0 0 5,0 0-1,0 1-8,-22-22-2,22 21 10,0-42 118,0-1-127,0 1 8,0-21 3,22 42-6,-1 0 96,0 0-83,0 0-26,-21 21 141,0 0 217,0 0-342,0 1-8,0-1 9,0 0 1,0 0 81,21-21-96,22 21 5,-22-21 1,0 0 3,21 0-10,-21 0 9,1 0-7,-1 0 4,21 0 0</inkml:trace>
    </iact:actionData>
  </iact:action>
  <iact:action type="add" startTime="563634">
    <iact:property name="dataType"/>
    <iact:actionData xml:id="d151">
      <inkml:trace xmlns:inkml="http://www.w3.org/2003/InkML" xml:id="stk151" contextRef="#ctx0" brushRef="#br0">24024 11367 0,'0'21'57,"0"21"-38,0-21-10,0 22 2,0-1-1,0 0-1,0 1 1,0-1 0,0-21 0,0 0 2,0-42 33,0 0-36,0-254 32</inkml:trace>
    </iact:actionData>
  </iact:action>
  <iact:action type="add" startTime="564719">
    <iact:property name="dataType"/>
    <iact:actionData xml:id="d152">
      <inkml:trace xmlns:inkml="http://www.w3.org/2003/InkML" xml:id="stk152" contextRef="#ctx0" brushRef="#br0">24236 11303 0,'0'21'38,"0"0"-28,0 1 0,0-1 2,0 21 9,0-21-7,0 22-4,0-22 0,0 0 3,0 0-7,0 0 4,0 0-1,0 1 2,0-1 8,0 0-9,0 0 12</inkml:trace>
    </iact:actionData>
  </iact:action>
  <iact:action type="add" startTime="565961">
    <iact:property name="dataType"/>
    <iact:actionData xml:id="d153">
      <inkml:trace xmlns:inkml="http://www.w3.org/2003/InkML" xml:id="stk153" contextRef="#ctx0" brushRef="#br0">23939 11430 0,'22'0'47,"-1"0"-37,0 0 9,0 0 1,21 0 0,-20 0-6,-1 0-9,21 0 5,0 0-1,22 0 1,-22 0-1,-21 0 1,1 0 0,-1 0 0</inkml:trace>
    </iact:actionData>
  </iact:action>
  <iact:action type="add" startTime="567271">
    <iact:property name="dataType"/>
    <iact:actionData xml:id="d154">
      <inkml:trace xmlns:inkml="http://www.w3.org/2003/InkML" xml:id="stk154" contextRef="#ctx0" brushRef="#br0">23918 11642 0,'21'0'86,"1"0"-76,-1-21 9,0 21 1,21 0 0,-21 0-1,22 0 1,-22 0 1,0 0-15,0 0 17,0 0-17,1 0 13,-1 0 1,0 0-1,0 0-9,0 0 10,0 0 23</inkml:trace>
    </iact:actionData>
  </iact:action>
  <iact:action type="add" startTime="571975">
    <iact:property name="dataType"/>
    <iact:actionData xml:id="d155">
      <inkml:trace xmlns:inkml="http://www.w3.org/2003/InkML" xml:id="stk155" contextRef="#ctx0" brushRef="#br0">25675 11261 0,'-21'0'99,"0"0"-83,0 0-6,-1 0 15,1 0-11,0 0-1,0 21 13,-21 0-6,42 0-9,-22-21-4,22 21 5,-21 1 7,21-1-18,0 0 19,0 0-4,0 0 3,0 0-8,0 1 18,0-1 18,21-21 36,1 0-67,-1 0-8,0 0 11,0 21-8,0 0-3,0-21 3,1 0 11,-1 0-15,0 0 3,0 0 8</inkml:trace>
    </iact:actionData>
  </iact:action>
  <iact:action type="add" startTime="573381">
    <iact:property name="dataType"/>
    <iact:actionData xml:id="d156">
      <inkml:trace xmlns:inkml="http://www.w3.org/2003/InkML" xml:id="stk156" contextRef="#ctx0" brushRef="#br0">25971 11345 0,'22'0'18,"20"0"-8,-21 0 0,0 0-1,0 0 2,1 0 8,-1 0-7,-21 22 25,0-1-14,0 0-18,0 0 8,0 0-7,-21 22 4,21-22 2,-22 0-5,22 0 3,0 0-1,0 0 5,-21-21-4,0 22 24,0-22-1,0 0-26,0 0 12,-1 0 10,1 0 0,0 0-10,0 0 12,21-43-3,0 1-18,0-22 0,0 1-1,0-1 1,0 22 0,0 21-1,0 0 1,21 0 0,0-1-1,0 22 11,1 0 4,-1 0 10,-21 22 39,0 20-65,0-106 24</inkml:trace>
    </iact:actionData>
  </iact:action>
  <iact:action type="add" startTime="575098">
    <iact:property name="dataType"/>
    <iact:actionData xml:id="d157">
      <inkml:trace xmlns:inkml="http://www.w3.org/2003/InkML" xml:id="stk157" contextRef="#ctx0" brushRef="#br0">26416 11261 0,'0'21'115,"0"0"-86,0 0-19,0 0 6,0 1 6,-21-1 2,21 0 6,0 0-21,0 0 16,0-42 84,0 0-88,0-43-20,-21 1 4,21 21 4,0 20 0,0 1 1,0 0 2,21 21 17,0 0-2,0 0-7,0 0 13,0 0-18,1 0 82,-22 21-69,0 0-9,0 1-7,0-1 3,0 0-2,0 0 7,0 0-10,0 0 6,0 43-11,0-43 2,0 0 5,0 0-4,0 1 11,0-44 97,0 1-106,0 0 0,0-21-1,0 21 11,0-1-7,0 1-6,0 0 2,0 0 10,21 21 1,-21-21 0,21 21 9,0 0-9,0 0-2,0 0 2,1 0-9,-1 0 9,0 0-19,0 0 16,0 0-8,0 0 5,-21 21-9,0 0 14,0 0-9,0 0 0,0 22 9,0-22 1,0 0-10,0 0 9,0 0 0,0-42 40,0 0-39</inkml:trace>
    </iact:actionData>
  </iact:action>
  <iact:action type="add" startTime="577455">
    <iact:property name="dataType"/>
    <iact:actionData xml:id="d158">
      <inkml:trace xmlns:inkml="http://www.w3.org/2003/InkML" xml:id="stk158" contextRef="#ctx0" brushRef="#br0">26966 11197 0,'0'43'28,"0"-22"-8,0 21-11,0 0 15,0-20 1,-21-22 14,21 21-30,0 0 20,-21-21-8,21-21 85,0 0-86,21 21-11,-21-22 11,0 1-7,21 21 3,-21-21-7,21 21 20,1 0 1,-1 0-5,0 0-23,0 0 18,-21 21-1,21-21-7,0 21-5,-21 1 22,0-1 30,-21-21-8,21-21 84,21 21-116,1 0 18,-22-22-17,42 22-9,-21 0 7,21 0-3,-20 0-1,-1 0-5,0 0 7,-21 22 96</inkml:trace>
    </iact:actionData>
  </iact:action>
  <iact:action type="add" startTime="579753">
    <iact:property name="dataType"/>
    <iact:actionData xml:id="d159">
      <inkml:trace xmlns:inkml="http://www.w3.org/2003/InkML" xml:id="stk159" contextRef="#ctx0" brushRef="#br0">27495 11367 0,'22'0'46,"-1"0"-26,0 0-10,0 0 9,0 0 1,22 0-2,-22 0 1,0-22 1,-21 1-11,0 0 50,0 0 8,0 0 3,0 0-69,0-1 26,-21 22 4,0 0-12,-1 0-10,1 0 10,0 0-6,0 0 3,0 0 7,21 22-22,0-1 7,-21 0 4,21 0 2,0 0-3,0 0 16,0 1-7,0-1 0,0 0 9,21-21 51,0 0-73,-21 21 2,21-21 31,-21 21-21,21-21-8,0 0 3,1 0-5,-22 21-4,21-21 9,0 0 1,0 22 5,0-22-11</inkml:trace>
    </iact:actionData>
  </iact:action>
  <iact:action type="add" startTime="582081">
    <iact:property name="dataType"/>
    <iact:actionData xml:id="d160">
      <inkml:trace xmlns:inkml="http://www.w3.org/2003/InkML" xml:id="stk160" contextRef="#ctx0" brushRef="#br0">27876 11155 0,'0'21'107,"0"0"-96,0 22 3,0-1-8,0 21 1,0-20 2,0-22 2,0 21-2,0-21 7,0 22-12,0-22 13,0 0-13,0-42 208,0-21-202,0 20 5,0 1-9,0 0 2,0-21 2,0 21-1,0-1 10,0 1-1,22 21 2,-1 0 50,0 0-23,0 0 2,0 0-21,-21 21 11,0 1-19,21-22-11,-21 21 2,0 0-2,0 0 0,0 0 1,0 22 9,0-22-9,0 21 10,0-21 0,22-21-12</inkml:trace>
    </iact:actionData>
  </iact:action>
  <iact:action type="add" startTime="584002">
    <iact:property name="dataType"/>
    <iact:actionData xml:id="d161">
      <inkml:trace xmlns:inkml="http://www.w3.org/2003/InkML" xml:id="stk161" contextRef="#ctx0" brushRef="#br0">28152 10943 0,'0'21'76,"0"1"-66,0 20 16,0-21-23,0 0 7,0 22-1,0-1 1,0-21-1,0 0 1,0 22 0,0-22-1,21 0 5,-21 21-8,21-42 3,-21 21 2,0 1-2,0-1 0,0 0 14,0 21-16,0-21 3,0 1-1,0-1 1,21 0 0</inkml:trace>
    </iact:actionData>
  </iact:action>
  <iact:action type="add" startTime="585417">
    <iact:property name="dataType"/>
    <iact:actionData xml:id="d162">
      <inkml:trace xmlns:inkml="http://www.w3.org/2003/InkML" xml:id="stk162" contextRef="#ctx0" brushRef="#br0">28046 11261 0,'21'0'38,"0"0"-18,0 0 4,-21-21-9,21 21 14,-21-22-10,22 22 33,-1 0 50,-21-21-72,21 21-10,0 0-2,0 0-8,0 0 10,1 0-11,-1 0 2,0 0-2,0 0 15,0 0-9,0 0-5,-21-21 16,22 21 5,-22 21 20</inkml:trace>
    </iact:actionData>
  </iact:action>
  <iact:action type="add" startTime="593886">
    <iact:property name="dataType"/>
    <iact:actionData xml:id="d163">
      <inkml:trace xmlns:inkml="http://www.w3.org/2003/InkML" xml:id="stk163" contextRef="#ctx0" brushRef="#br0">23707 12848 0,'21'0'138,"0"0"-133,-21 21 5,0 1-1,0-1 4,21 0-3,0 0-3,-21 21 3,0-20-1,0-1 4,21 0-6,-21 0 2,22 0 1,-22 0 22,21-21-15</inkml:trace>
    </iact:actionData>
  </iact:action>
  <iact:action type="add" startTime="595059">
    <iact:property name="dataType"/>
    <iact:actionData xml:id="d164">
      <inkml:trace xmlns:inkml="http://www.w3.org/2003/InkML" xml:id="stk164" contextRef="#ctx0" brushRef="#br0">23685 13102 0,'22'0'48,"-22"-21"-35,21 0-7,-21 0 14,21 21-7,0-21-7,0 21 14,-21-22-6,0 1-8,21 21 2,1 0 51,-1 0-1,0 0 38,-21-21-33</inkml:trace>
    </iact:actionData>
  </iact:action>
  <iact:action type="add" startTime="596426">
    <iact:property name="dataType"/>
    <iact:actionData xml:id="d165">
      <inkml:trace xmlns:inkml="http://www.w3.org/2003/InkML" xml:id="stk165" contextRef="#ctx0" brushRef="#br0">23643 13018 0,'42'0'97,"-20"0"-78,20 0-9,-21 0 1,0 0-2,22 0 5,-1 0-8,-21 0 6,0 0-6,0 21 4,-21 0 38</inkml:trace>
    </iact:actionData>
  </iact:action>
  <iact:action type="add" startTime="597464">
    <iact:property name="dataType"/>
    <iact:actionData xml:id="d166">
      <inkml:trace xmlns:inkml="http://www.w3.org/2003/InkML" xml:id="stk166" contextRef="#ctx0" brushRef="#br0">24066 12869 0,'0'22'67,"0"-1"-57,0 0 7,0 0-6,0 0-1,0 0 0,22 1 0,-22-1-1,21-21 3,-21 21-4,21-21 3,0 21 9,0-21 0,0 21-3,-21 0 1,22-21 2,-22 22 0</inkml:trace>
    </iact:actionData>
  </iact:action>
  <iact:action type="add" startTime="598424">
    <iact:property name="dataType"/>
    <iact:actionData xml:id="d167">
      <inkml:trace xmlns:inkml="http://www.w3.org/2003/InkML" xml:id="stk167" contextRef="#ctx0" brushRef="#br0">24236 12806 0,'0'21'56,"-21"0"-45,21 22-2,-22-43 0,22 21 1,-21 0 4,0 0-7,21 0 2,-21 22 11,21-22-1,-21-21-10,21 21 5,-21-21-9,-1 21 5,22 0 10,-21-21-11</inkml:trace>
    </iact:actionData>
  </iact:action>
  <iact:action type="add" startTime="599442">
    <iact:property name="dataType"/>
    <iact:actionData xml:id="d168">
      <inkml:trace xmlns:inkml="http://www.w3.org/2003/InkML" xml:id="stk168" contextRef="#ctx0" brushRef="#br0">24024 12975 0,'21'0'102,"0"0"-86,1 0-9,-1 0 4,0 0-3,0 0 3,0 0-2,0 0 0,1 0 2,-1 0 8,-21 21 29,0 1-38</inkml:trace>
    </iact:actionData>
  </iact:action>
  <iact:action type="add" startTime="600860">
    <iact:property name="dataType"/>
    <iact:actionData xml:id="d169">
      <inkml:trace xmlns:inkml="http://www.w3.org/2003/InkML" xml:id="stk169" contextRef="#ctx0" brushRef="#br0">24405 12700 0,'21'0'96,"0"0"-71,1 0-4,-1 0 0,0 0-11,0 0 0,0 0 9,22 0 1,-22 0-1,0 21 1,0-21 0,0 0-12,-21 21 4,0 1 35,0-1-28,-21-21-10,21 42 2,0-21 7,-21 0-8,21 1 0,0-1 9,0 0 0,-21-21-9,21 21 3,0 0-6,-21 0 12,21 1 0,0-1 11,-22 0-21,1 0 62,21 0-45,-21-21-17,127 0 584,-85 0-575,0 0 2,0 0-2,1 0 3,-1 0-6,0 0-2,0 0 7,0 0 29</inkml:trace>
    </iact:actionData>
  </iact:action>
  <iact:action type="add" startTime="603866">
    <iact:property name="dataType"/>
    <iact:actionData xml:id="d170">
      <inkml:trace xmlns:inkml="http://www.w3.org/2003/InkML" xml:id="stk170" contextRef="#ctx0" brushRef="#br0">22818 12637 0,'0'42'37,"0"-21"-17,0 0 0,0 0-11,0 1 6,0 20-7,0-21-1,0 0 3,0 0-1,0 1 0,0-1 1,0 0 28,21-21 128,0 0-157,0 0 10,0 0-7,0 0-3,1 0 0,-1 0 1,0 0 4,21 0-8,-21 0 3,22 0 11,-22 0 9</inkml:trace>
    </iact:actionData>
  </iact:action>
  <iact:action type="add" startTime="605098">
    <iact:property name="dataType"/>
    <iact:actionData xml:id="d171">
      <inkml:trace xmlns:inkml="http://www.w3.org/2003/InkML" xml:id="stk171" contextRef="#ctx0" brushRef="#br0">23072 12700 0,'0'0'2,"0"21"27,0 0-23,0 1 4,0 20-1,0-21 1,0 0-1,0 0 2,0 1-2,0 20 2,0 0 7,0 1-8,0-22 0,0 0-1,0 0 1,0 0 0</inkml:trace>
    </iact:actionData>
  </iact:action>
  <iact:action type="add" startTime="606978">
    <iact:property name="dataType"/>
    <iact:actionData xml:id="d172">
      <inkml:trace xmlns:inkml="http://www.w3.org/2003/InkML" xml:id="stk172" contextRef="#ctx0" brushRef="#br0">25061 12891 0,'21'0'98,"1"0"-78,-1 0-1,0 0-10,0 0 0,0 0 4,0 0 5,22 0-17,-22 0 17,21 0-10,-21 0 11,22 0-8,-22 0 8,0 0-10,0 0 1,0 0 9,1 0-9,-1 0 0,-21-22 160,-21 22-127,21-21-29,-22 21 2,1 0 3,21-21-10,-21 0 11,0 21-10,21-21 0,0 0 27,21 21 160,-21 21-190,0 0 12,0 0-9,0 0 10,0 0-10,21-21-1,-21 43 1,0-22 10,0 0-11,0 0 16,0 0 86,-21-21-54,21-21 30</inkml:trace>
    </iact:actionData>
  </iact:action>
  <iact:action type="add" startTime="609228">
    <iact:property name="dataType"/>
    <iact:actionData xml:id="d173">
      <inkml:trace xmlns:inkml="http://www.w3.org/2003/InkML" xml:id="stk173" contextRef="#ctx0" brushRef="#br0">25781 12658 0,'0'21'30,"0"0"-20,0 0 9,0 22-9,0-22-1,0 0 0,0 0 1,0 21 0,0-20 0,0-1 0,0 0-1,0 0 1,0 0 0,0 0-1,0 1 0,0-1 11,-21-21-10</inkml:trace>
    </iact:actionData>
  </iact:action>
  <iact:action type="add" startTime="610616">
    <iact:property name="dataType"/>
    <iact:actionData xml:id="d174">
      <inkml:trace xmlns:inkml="http://www.w3.org/2003/InkML" xml:id="stk174" contextRef="#ctx0" brushRef="#br0">26077 12679 0,'-21'0'93,"0"21"-21,0 0-24,21 0-29,0 1-10,-43-1 1,43 21-1,-21-42 6,21 42-5,-21 1-5,0-43 4,21 42 2,0-21-2,0 0 1,-21-21 5,21 22 30,0-1 11,0 0-17,0 0-20,21-21 13,0 0-16,0 0 4,0 0-10,1 0 9,-1 0-10,0 0 10,0 0 1,0 0 0,0 0 8,1 0 51,-1-21-21,-21 0 23,0 0-42,0-1-24,0 1-5,0 0 21,-21 21 36,-1 0-20,1 0-7,0 0 26,0 0-46,0 0 0,0 0 9,-1 0 10</inkml:trace>
    </iact:actionData>
  </iact:action>
  <iact:action type="add" startTime="613576">
    <iact:property name="dataType"/>
    <iact:actionData xml:id="d175">
      <inkml:trace xmlns:inkml="http://www.w3.org/2003/InkML" xml:id="stk175" contextRef="#ctx0" brushRef="#br0">21950 12213 0,'0'43'15,"0"-22"6,0 0 18,0 0-11,0 0-18,0 0 9,0 1 1,0-1-10,0 0 0,0 0-1,0 21 1,0-20 0,0-1 0,0 21 0,0-21 3,0 0-8,0 1 5,0-1 0,0 0 0,0 21-1,0 1 2,0-1 0,21-21-3,-21 43 1,0-22 5,0 0-10,21 1 6,-21-1 10,0-21 0,21-21 146,-21 21-99,21-21-56,-21 21 16,0 1-17,0-1 20,22 0-2,-22 21-8,0-21-1,0 1 1,0-1-1,21 0-10,0-21 90,0 0-67,0 0-28,0 0 7,1 0-2,-1 0 1,0 0 10,0 21-11,0-21 1,0 0-1,1 0 2,-1 0-2,21 0 0,22 0 1,-22 0 0,21 0-1,-20 0 2,-1 0-2,-21 0 5,22 0-9,-1 0 5,-21 0 0,0 0 0,0 0-1,-21 21 1,22-21-1,-22-42 1,21 42 71,0 0-62,21 0-18,1 0 4,-22 0 9,21 0-7,-21 0 2,-21 42 302,21-42-248,1 21-49,-1-21 5,21 64 1,-21-43-11,0-21 1,1 0-1,-22 21 1,42-21 0,-21 21 14,21 1-14,-20-1-5,20 0 5,0 21 0,-21-21 0,22 22-1,-1-22 1,-21 21-1,43-21 1,-43 22-1,0-22 2,21 0-2,-20 0 7,-1 0-13,0-21 26,-21 22-17</inkml:trace>
    </iact:actionData>
  </iact:action>
  <iact:action type="add" startTime="617831">
    <iact:property name="dataType"/>
    <iact:actionData xml:id="d176">
      <inkml:trace xmlns:inkml="http://www.w3.org/2003/InkML" xml:id="stk176" contextRef="#ctx0" brushRef="#br0">21971 12256 0,'0'-85'157,"0"64"-150,0 0 8,0-1-11,0-20 6,0 21 9,0 0-9,0 0 0,0-1 9,0 1-9,0 0 0,0 0 15,-21 21-21,21-148 15,0 127 20,-21 21 20,21 21 35,0 0-83,0 0 4,0-63-9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28:04.22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289">
    <iact:property name="dataType"/>
    <iact:actionData xml:id="d0">
      <inkml:trace xmlns:inkml="http://www.w3.org/2003/InkML" xml:id="stk0" contextRef="#ctx0" brushRef="#br0">13166 1439 0,'0'22'127,"0"-1"-100,0 0-8,0 0-9,0 0 0,0 0-1,0 1 12,0-1-8,0 0 3,0 0 13,0 0-1,0 0-13,0 1-10,0-1 9,0 0-3,0 21-2,0-21 5,0 1 5,-22-44 89,22 1-98,0-21 3,0 21-8,0 0 11,0-1-11,0 1 9,0 0-11,0 0 8,0 0-2,0 0 1,0-1 11,0 1-13,0 0 11,0 0-9,22 21 0,-1 0 70,-21 21-60,21-21-12,-21 21 11,0 0 1,21 22-2,-21-22 1,21 0 1,0-21 0,1 0-11,-22 21 0,21 0 11,-21 1 0,0-1-6,0 0-5,0 21-4,21 1 5,-21-22 0,0 0-1,0 0 1,0-42 80,0-21-82,0-1 6,0 1-8,0 21 7,0 0-7,21-22 9,-21 22-1,21 21 44,0 0 1,1 0-32,-1 0-7,0 0 9,0 0-19,0 21 9,-21 0-9,0 1-1,0-1 12,0 0-13,0 0 15,0 0-17,0 0 4,0 1 4,0-1-8,0 0 13,0 0-9,0-42 43,0 0-38</inkml:trace>
    </iact:actionData>
  </iact:action>
  <iact:action type="add" startTime="55637">
    <iact:property name="dataType"/>
    <iact:actionData xml:id="d1">
      <inkml:trace xmlns:inkml="http://www.w3.org/2003/InkML" xml:id="stk1" contextRef="#ctx0" brushRef="#br0">13970 1693 0,'-21'0'67,"0"22"-43,21 20-19,-22-21 4,1-21 2,21 21 9,-21 0-12,0-21 21,21 22-9,0-1 14,0 0 0,0 0-9,21-21 86,0 21-102,0 0 5,-21 1-8,22-1 8,-1-21-8,0 21 13,0-21 4,0 0-18,-21-21 55,0-22-52,0 22 11,21 21-9,-21-21 0,0 0 10,0 0 28,0 0-5,0-1-28,0 1 5,0 0-9,0 0 17,0 42 117,0 0-134,0 0 20,0 1-15,0-1 3,0 0-9,22 21 4,-1-21-8,-21 1 4,21 20-1,0-42 1,-21 21 0,0-42 37</inkml:trace>
    </iact:actionData>
  </iact:action>
  <iact:action type="add" startTime="57461">
    <iact:property name="dataType"/>
    <iact:actionData xml:id="d2">
      <inkml:trace xmlns:inkml="http://www.w3.org/2003/InkML" xml:id="stk2" contextRef="#ctx0" brushRef="#br0">14287 1101 0,'0'21'49,"0"21"-40,0-21 0,0 1 3,0 20-5,0 0 6,0 22-5,0-22 4,0 0-5,22-20 2,-22-1 13,0 21-21,21-42 5,-21 42 7,21-20-7,-21 20 8,0 0 6,0 1-19,21 20 6,-21-42 0,21 22 2,-21-22 1,21 21 0,-21-21 10,0-63 27</inkml:trace>
    </iact:actionData>
  </iact:action>
  <iact:action type="add" startTime="58432">
    <iact:property name="dataType"/>
    <iact:actionData xml:id="d3">
      <inkml:trace xmlns:inkml="http://www.w3.org/2003/InkML" xml:id="stk3" contextRef="#ctx0" brushRef="#br0">14097 1376 0,'21'0'46,"0"0"-35,0 21 8,1-21-4,-1 0-12,0 0 8,21 0-1,-21 0 0,1 0-1,20 0 0,-21 0 10,0 0-9,0 0 0,-21 21-1</inkml:trace>
    </iact:actionData>
  </iact:action>
  <iact:action type="add" startTime="59352">
    <iact:property name="dataType"/>
    <iact:actionData xml:id="d4">
      <inkml:trace xmlns:inkml="http://www.w3.org/2003/InkML" xml:id="stk4" contextRef="#ctx0" brushRef="#br0">14626 1058 0,'0'22'47,"0"-1"-36,0 21-2,0 0 5,0 22-9,0-22 5,0 22-1,0-1 1,21-20 0,0-22 0,-21 21 0,22-21 0,-1 22 4,-21 20-9,21 1 5,0-22 4,0 21-10,-21-20 7,21-1-1,1 0 4,-22-20-9</inkml:trace>
    </iact:actionData>
  </iact:action>
  <iact:action type="add" startTime="60430">
    <iact:property name="dataType"/>
    <iact:actionData xml:id="d5">
      <inkml:trace xmlns:inkml="http://www.w3.org/2003/InkML" xml:id="stk5" contextRef="#ctx0" brushRef="#br0">15367 1630 0,'-21'0'39,"0"0"-29,21 21 4,-22 0-8,22 0 12,-21 1-8,21-1-1,-21 0 0,21 0 11,-21-21-10,21 42 0,0-20 9,0-1 29,21-21 40,0 0-75,0 0 3,1 0-6,-1 0-1,0 0 10,0 0 1,0 0-1,0 0 11,1 0 8,-22-21-18,0-1-1,0 1 0,0 0-9,0 0 0,0-21 9,-22 20 0,22 1-8,0 0 8,-21 21-18,21-21 7,-21 0 12,21 0 10,0 42 75,0 0-81,0 0-19,0 0 10,0 0-9,0 1 3,0-1 1,0 21 0,0-21-1,21 0 1,-21 1-1,21-1 5,-21 0-8,22-21 13,-22 21-9,21-21 0,0 21 9</inkml:trace>
    </iact:actionData>
  </iact:action>
  <iact:action type="add" startTime="62293">
    <iact:property name="dataType"/>
    <iact:actionData xml:id="d6">
      <inkml:trace xmlns:inkml="http://www.w3.org/2003/InkML" xml:id="stk6" contextRef="#ctx0" brushRef="#br0">15684 1143 0,'0'42'73,"0"-20"-66,0 20 0,0 0 2,0 22 6,0-22-11,0 22 6,0-22 0,0 21-1,0-20 5,22-1-8,-1 0 3,-21 22 2,0-1-2,0 1 6,0-22-11,0 22 11,21-22-10,-21-21 14,0-42 68,0-21-76,21 21-2,-21-22 2,0 22-3,0-42 4,0 20-4,0 22 5,0 0-7,0 0 6,21 0-5,0 21 12,1 0 21,-1 0-11,21 0-10,-21 0 0,0 0-8,1 0-3,-1 21 12,-21 0 0,0 0 12,0 0-25,0 0 12,0 1-10,0 20 14,0-21-7,0 0-6,0 0 0,-21 1 2,-1-22-6,22 21 4,-21 0 0,-21 0 9,21-21 0,0 0 11</inkml:trace>
    </iact:actionData>
  </iact:action>
  <iact:action type="add" startTime="64485">
    <iact:property name="dataType"/>
    <iact:actionData xml:id="d7">
      <inkml:trace xmlns:inkml="http://www.w3.org/2003/InkML" xml:id="stk7" contextRef="#ctx0" brushRef="#br0">20151 1524 0,'0'21'90,"0"0"-83,0 1 2,0 20 1,0-21 4,0 0-8,0 22 3,0-22 0,0 0 5,0 0-9,0 21 10,0 1-10,0-1 4,0 22 2,0-22-1,0 21-1,0-20 0,0-1 1,0-21 0,0 0-1,0 1 1,0-86 132,0 22-139,0-1 8,0-20-1,0 21 4,0-1-10,0 1 12,0 0-12,0-22 5,0 22 1,0-1 0,0 22 0,0 0-1,0-21 1,21 21 0,-21-1-1,0 1 1,21 0 0,0 21 9,0 0 1,0 0 9,1 0 10,-1 0-1,0 0-27,-21 21-2,21-21 1,21 43-1,1-22 10,-22 0-9,0 0 0,-21 0 9,0 0-9,0 1 20,-21-22-2,0 0-17,0 21 7,-1-21 2,1 0-6,0 21 1,0-21 3,21 21 3,-21-21-12,0 0 10</inkml:trace>
    </iact:actionData>
  </iact:action>
  <iact:action type="add" startTime="66540">
    <iact:property name="dataType"/>
    <iact:actionData xml:id="d8">
      <inkml:trace xmlns:inkml="http://www.w3.org/2003/InkML" xml:id="stk8" contextRef="#ctx0" brushRef="#br0">20701 1545 0,'0'21'68,"0"1"-48,0-1-11,0 0 0,0 21 1,21 1 9,0-22-5,-21 0-7,0 0 2,21 0 0,-21 0 1,22-21 0,-22 22 0,21-22 9,0 0 61,-21-22-60,0 1-14,0 0 8,21-21-8,-21 21 3,21 21 1,-21-43 4,0 22 1,0 0 4,21 0 10,-21 0-8,0-1-2,0 44 130,0-1-144,0 0 15,-21 0-10,21 0 5,0 0-11,0 1 5,0-1 1,0 0 1,-21 21-2,21 1 0,-21-22 1,21 21 0,0-21 0,-21 0-1,21 1 2,-21-22-1,21 21-1,0 0 1,0 0-2,0 0 7,0 0 101</inkml:trace>
    </iact:actionData>
  </iact:action>
  <iact:action type="add" startTime="68625">
    <iact:property name="dataType"/>
    <iact:actionData xml:id="d9">
      <inkml:trace xmlns:inkml="http://www.w3.org/2003/InkML" xml:id="stk9" contextRef="#ctx0" brushRef="#br0">21251 1164 0,'0'43'21,"0"-22"-14,0 21 3,0 0 3,0-20-6,0 20 12,0-21 13,0 0-25,0 0 5,0 1 7,0 20-12,0-21 6,0 0-3,0 22-1,0-1-2,0-21 3,21 0 2,-21 22-2,0-22 7,0 0 4</inkml:trace>
    </iact:actionData>
  </iact:action>
  <iact:action type="add" startTime="69810">
    <iact:property name="dataType"/>
    <iact:actionData xml:id="d10">
      <inkml:trace xmlns:inkml="http://www.w3.org/2003/InkML" xml:id="stk10" contextRef="#ctx0" brushRef="#br0">21124 1503 0,'21'0'96,"1"0"-81,-1 0-11,21 0 10,0 0-8,1 0 2,-22 0 2,21 0 4,-21 0-9,1 0 6,-1 0-1</inkml:trace>
    </iact:actionData>
  </iact:action>
  <iact:action type="add" startTime="70818">
    <iact:property name="dataType"/>
    <iact:actionData xml:id="d11">
      <inkml:trace xmlns:inkml="http://www.w3.org/2003/InkML" xml:id="stk11" contextRef="#ctx0" brushRef="#br0">21548 1185 0,'0'43'49,"0"-22"-30,0 21-9,0 1 9,0-22-5,0 42-5,0-42-2,0 1 2,0-1 1,0 21 0,0-21 0,0 0-2,0 22 1,0 20 2,0-20-2,0-1 6,0-21-11,0 21 6,0 1 0,0-22 4,0 0 2,21-21 42,-21-21-39,0 0-10,21 0 12,-21-1-13,0-20 2,21 0 0,-21 21 4,0-22-9,21 1 6,-21 21 7,21 21 21,1 0 0,-1 0-19,0 0-1,0 0 1,0 0 6,0 0-18,-21 21-4,0 0 6,22 0 3,-22 0 7,0 1-14,0 20 7,0-21 3,21 0 3,-21 0-10,0 1 2,21-22 19,-21 21-20</inkml:trace>
    </iact:actionData>
  </iact:action>
  <iact:action type="add" startTime="72418">
    <iact:property name="dataType"/>
    <iact:actionData xml:id="d12">
      <inkml:trace xmlns:inkml="http://www.w3.org/2003/InkML" xml:id="stk12" contextRef="#ctx0" brushRef="#br0">22034 1736 0,'22'0'29,"-1"0"-10,0 0-4,0 0-7,0 0-2,22 0 3,-22 0 1,0 0 0,42 21-1,-41 0 1,-1 0 0,21 0 0,-21 1-1,0-1 1,-21 0 8,0 0 13,0 0-3,-21-21-17,0 0 4,0 21-2,0-21 6,0 0-8,-1 22-2,1-22 0,-21 0 12,21 0-2,0 0-10,-1 0 2,1 0 11,0-22 3,0 1-6,0 21 1,21-21-1,0 0 1,0 0-11,21 0 1,-21-1 0,21 1 3,0 0-6,22 0 2,-22 21 10,0 0-6,0 0 3</inkml:trace>
    </iact:actionData>
  </iact:action>
  <iact:action type="add" startTime="73816">
    <iact:property name="dataType"/>
    <iact:actionData xml:id="d13">
      <inkml:trace xmlns:inkml="http://www.w3.org/2003/InkML" xml:id="stk13" contextRef="#ctx0" brushRef="#br0">22606 1651 0,'0'21'57,"0"0"-47,0 1 19,0-1 10,0 0-20,0 0-10,0 0 10,0 0-8,0 1-2,0-1 0,0 0 2,0 0 20,0 0-21,-21-21-4,21-21 101,0 0-77,0 0-10,0 0-1,0-1-8,0 1 5,21 0 2,0 21 15,0 0-5,0 0 11,1 0-20,-1 0-9,0 0 10,0 0 3,0 0-8,0 0-6,1 0 30,-22 21-25,0 0 7,0 1-7,0-1 5,0 0 0,0 0 1,0 0 18,0 0-37,0 1 28</inkml:trace>
    </iact:actionData>
  </iact:action>
  <iact:action type="add" startTime="76871">
    <iact:property name="dataType"/>
    <iact:actionData xml:id="d14">
      <inkml:trace xmlns:inkml="http://www.w3.org/2003/InkML" xml:id="stk14" contextRef="#ctx0" brushRef="#br0">13547 3387 0,'21'0'86,"0"0"-65,0 0 18,0 0-11,0-21-9,1 21 0,-1-22 11,-21 1-11,0 0 16,0 0-15,0 0-8,0 0 16,0-1-26,0-20 16,0 21 2,-21-21-15,-1 20 10,1 22-3,0 0 5,0 0-7,0 0 10,0 0 3,21 22-9,-22-1-3,22 0-2,0 0 1,0 21 9,0-20 1,0-1-11,0 0 1,0 0 13,22-21 42,-22 21-56,21-21 11,-21 21-1,21 1 1,0-1 8,0-21-18,0 0 10,22 21-6,-1-21-9,-21 21 5,22-21 4,-22 0-9,0 0 8,0 0-4,0 0-2,0 21 2,1-21 1</inkml:trace>
    </iact:actionData>
  </iact:action>
  <iact:action type="add" startTime="78519">
    <iact:property name="dataType"/>
    <iact:actionData xml:id="d15">
      <inkml:trace xmlns:inkml="http://www.w3.org/2003/InkML" xml:id="stk15" contextRef="#ctx0" brushRef="#br0">13970 3069 0,'21'21'39,"-21"1"-21,21-1-5,0 0-6,-21 0 6,0 0-7,22 22 8,-1-22 1,-21 0-5,21 0 4,-21 0-8,21 0 14,0 1-6,0-22-8,-21 21 12,22-21-4,-1 0 11,-21 21-16,21-21 1,-21 21 9,21-21-10,-21 21 23</inkml:trace>
    </iact:actionData>
  </iact:action>
  <iact:action type="add" startTime="79577">
    <iact:property name="dataType"/>
    <iact:actionData xml:id="d16">
      <inkml:trace xmlns:inkml="http://www.w3.org/2003/InkML" xml:id="stk16" contextRef="#ctx0" brushRef="#br0">14224 3133 0,'0'21'28,"0"0"-9,-21-21-9,21 21 5,0 0-1,-21 1 5,21-1-9,-22 0 9,22 0-9,0 0 9,-21 0 59,21 1-39,-21-1-21,21 0 31,-21-21-15,21 21 39</inkml:trace>
    </iact:actionData>
  </iact:action>
  <iact:action type="add" startTime="81158">
    <iact:property name="dataType"/>
    <iact:actionData xml:id="d17">
      <inkml:trace xmlns:inkml="http://www.w3.org/2003/InkML" xml:id="stk17" contextRef="#ctx0" brushRef="#br0">14499 3090 0,'0'22'86,"21"-1"-66,-21 21-11,0 0 8,0 1-13,0-1 3,0-21 6,21 0 8,-21 1-15,0-1 24</inkml:trace>
    </iact:actionData>
  </iact:action>
  <iact:action type="add" startTime="82138">
    <iact:property name="dataType"/>
    <iact:actionData xml:id="d18">
      <inkml:trace xmlns:inkml="http://www.w3.org/2003/InkML" xml:id="stk18" contextRef="#ctx0" brushRef="#br0">14541 3006 0</inkml:trace>
    </iact:actionData>
  </iact:action>
  <iact:action type="add" startTime="82962">
    <iact:property name="dataType"/>
    <iact:actionData xml:id="d19">
      <inkml:trace xmlns:inkml="http://www.w3.org/2003/InkML" xml:id="stk19" contextRef="#ctx0" brushRef="#br0">14774 2773 0,'0'21'19,"0"0"-9,0 0 0,0 22-2,0-1 3,0-21-1,0 0 3,0 22-7,0-22 3,0 0 1,0 0-1,0 22 1,0-1 5,21 21-11,-21-20 10,0 20-7,0-20 2,0-1 0,22-21 11</inkml:trace>
    </iact:actionData>
  </iact:action>
  <iact:action type="add" startTime="83835">
    <iact:property name="dataType"/>
    <iact:actionData xml:id="d20">
      <inkml:trace xmlns:inkml="http://www.w3.org/2003/InkML" xml:id="stk20" contextRef="#ctx0" brushRef="#br0">14626 3069 0,'21'0'28,"22"0"-17,-1 0-2,0 0 1,1 0-1,20 0 1,-21 0 0,1 0 3,-1 0-7,0 0 4,-20 0-1,-1 0 5</inkml:trace>
    </iact:actionData>
  </iact:action>
  <iact:action type="add" startTime="85794">
    <iact:property name="dataType"/>
    <iact:actionData xml:id="d21">
      <inkml:trace xmlns:inkml="http://www.w3.org/2003/InkML" xml:id="stk21" contextRef="#ctx0" brushRef="#br0">20256 3281 0,'22'0'38,"-1"0"-19,0 0-9,21 0 0,1-21-1,-1 0 1,-21-1-1,21 22 2,-20-21-2,-1 21 1,21-21-1,-21 21 20,-21-21 4,0 0-7,0 0 2,-21-1 11,0 22-30,0 0 2,0 0 8,-1 0-9,1 0 0,0 0-1,-21 0 1,21 0 0,-1 0-1,1 0 1,-21 0 9,42 22 0,-21-22-8,21 21-2,0 0 0,0 0 4,-21 0-1,21 22 2,0-22 5,0 0 1,0 0 12,21 0 4,-21 0-7,21-21-19,-21 22 0,21-22-1,0 21 11,0 0-19,1 0 7,41 21 3,-42-42-3,0 43 5,22-43-6,-1 0 6,-42 21-6,42-21 5,-20 21-5,-1-21 6,-21-21 33</inkml:trace>
    </iact:actionData>
  </iact:action>
  <iact:action type="add" startTime="87899">
    <iact:property name="dataType"/>
    <iact:actionData xml:id="d22">
      <inkml:trace xmlns:inkml="http://www.w3.org/2003/InkML" xml:id="stk22" contextRef="#ctx0" brushRef="#br0">20786 3133 0,'0'21'57,"0"0"-38,0 21 1,21-20-2,0-1 5,0-21-16,-21 21 2,21-21 2,-21 21 1,21-21-6,1 21 14,-1-21-10,-21 21 0,21-21 0,-21 43-2,21-22 12,-21 0-10</inkml:trace>
    </iact:actionData>
  </iact:action>
  <iact:action type="add" startTime="88907">
    <iact:property name="dataType"/>
    <iact:actionData xml:id="d23">
      <inkml:trace xmlns:inkml="http://www.w3.org/2003/InkML" xml:id="stk23" contextRef="#ctx0" brushRef="#br0">20976 3112 0,'-21'0'77,"21"21"-66,-21 0 8,0 0 1,21 0 0,-22 0 2,22 1-17,0-1 18,0 0-4,-21 0-3,21 0-2,0 0-8,-21 1 3,21-1 3,-21 0-4,21 0 17,0 0-22,-21-21 8,21 21 187</inkml:trace>
    </iact:actionData>
  </iact:action>
  <iact:action type="add" startTime="90343">
    <iact:property name="dataType"/>
    <iact:actionData xml:id="d24">
      <inkml:trace xmlns:inkml="http://www.w3.org/2003/InkML" xml:id="stk24" contextRef="#ctx0" brushRef="#br0">21103 3112 0,'0'21'67,"0"0"-57,0 0 4,0 0-9,0 0 9,0 1-8,0-1 9,0 0-11,0 21 6,0-21 0,0 1-1,0 20 1,0-21 6,0 0-13,0 0 14,0 1-6,0-1 29</inkml:trace>
    </iact:actionData>
  </iact:action>
  <iact:action type="add" startTime="91904">
    <iact:property name="dataType"/>
    <iact:actionData xml:id="d25">
      <inkml:trace xmlns:inkml="http://www.w3.org/2003/InkML" xml:id="stk25" contextRef="#ctx0" brushRef="#br0">21103 2985 0,'42'0'125</inkml:trace>
    </iact:actionData>
  </iact:action>
  <iact:action type="add" startTime="92941">
    <iact:property name="dataType"/>
    <iact:actionData xml:id="d26">
      <inkml:trace xmlns:inkml="http://www.w3.org/2003/InkML" xml:id="stk26" contextRef="#ctx0" brushRef="#br0">21378 2773 0,'0'21'77,"0"0"-57,0 0 3,0 1-17,0-1 7,0 0-7,0 21 4,0 1 0,0-22-1,0 0 0,0 21 2,0-21-2,0 22 10,0-22 1,0 0-1,0 0-9,0 0 0,0 1 1,0 20 7,0-21-8,0 0-1,0 0 1,0 1 0,0-1 0,0 0 12,0 0 33,21-21 150</inkml:trace>
    </iact:actionData>
  </iact:action>
  <iact:action type="add" startTime="94785">
    <iact:property name="dataType"/>
    <iact:actionData xml:id="d27">
      <inkml:trace xmlns:inkml="http://www.w3.org/2003/InkML" xml:id="stk27" contextRef="#ctx0" brushRef="#br0">21230 3048 0,'21'0'95,"0"0"-75,22 0 3,-22 0-18,0 0 5,21 0 0,-20 0 9,20 0-9,-21 0-1,0 0 1,0 0 0,22 0 0,-22 0 9,0 0 1</inkml:trace>
    </iact:actionData>
  </iact:action>
  <iact:action type="add" startTime="96337">
    <iact:property name="dataType"/>
    <iact:actionData xml:id="d28">
      <inkml:trace xmlns:inkml="http://www.w3.org/2003/InkML" xml:id="stk28" contextRef="#ctx0" brushRef="#br0">21738 2773 0,'-127'190'134,"127"-168"-124,0-1 33,0 0-32,0 0-7,-21-21 12,21 21-12,0 0 5,0 1 18,0-1-26,0 21 9,-21-21 20,21 0-20,0 1 9,0-1 58,0 0-27,0 0-11,0 0-21,0 0-8,0 1 19,0-1 0,0 0-9,0 0-10,0 0 9,0 0 15,21-21-17,-21 22 9,21-22-7,0 21 1</inkml:trace>
    </iact:actionData>
  </iact:action>
  <iact:action type="add" startTime="98682">
    <iact:property name="dataType"/>
    <iact:actionData xml:id="d29">
      <inkml:trace xmlns:inkml="http://www.w3.org/2003/InkML" xml:id="stk29" contextRef="#ctx0" brushRef="#br0">21950 2815 0,'21'0'243,"0"0"-180,0 0-39,-21 21-14,21-21 57,-21 22-57,0-1 19,22-21-19,-22 21 1,0 0-2,0 0 10,21 22 2,-21-22 7,0 0-18,21-21-1,-21 21 6,0 0-10,0 0 19,0 1-5,0-1-14,0 0 14,0 0 1,0 0 14,0 0-24,0 1 4,0-1 6,0 0-11,0 0 0,0 0 11,0 0-11,0 1 1,-21-1 9,21 0 1,0 0 16,0 0-20,-21-21-10,21 21 37,0 1-18,-22-22-15,22 21 11,0 0-12,0 0 28,-21-21-27,21 21 1,0 0 21,-21-21-16,21 22 31</inkml:trace>
    </iact:actionData>
  </iact:action>
  <iact:action type="add" startTime="124074">
    <iact:property name="dataType"/>
    <iact:actionData xml:id="d30">
      <inkml:trace xmlns:inkml="http://www.w3.org/2003/InkML" xml:id="stk30" contextRef="#ctx0" brushRef="#br0">3704 4953 0,'21'0'203,"0"0"-191,1 0 6,-1 0-9,0 0 4,21 0-7,1 0 7,20 0-7,1 0 9,-1 0-9,22 0 8,-22 0-8,1-21 2,20 21 3,1 0 4,-21-21-10,-1 21 3,1 0 2,-22 0 6,-21 0-12,21 0 4,-42-21 61,22 21-60,-1-43 0</inkml:trace>
    </iact:actionData>
  </iact:action>
  <iact:action type="add" startTime="125560">
    <iact:property name="dataType"/>
    <iact:actionData xml:id="d31">
      <inkml:trace xmlns:inkml="http://www.w3.org/2003/InkML" xml:id="stk31" contextRef="#ctx0" brushRef="#br0">5842 4763 0,'21'0'105,"0"0"-95,0 0 5,22 0-10,20 0 4,1 0 1,-1 0 6,1 0-11,42 0 3,-22 0 1,-20 0 1,20 0 0,-20 0 0,-1 0-1,-20 0 8,20-22-13,1 22 5,-1 0 0,1 0-1,-22 0 2,22 0 0,-22 0 0,0 0 1,1-21-1,20 21-2,22 0 4,-22 0 8,1 0-19,-1 0 6,-20-21 5,-1 21-5,0 0 6,-21 0-6,1 0 6,-22-21 70</inkml:trace>
    </iact:actionData>
  </iact:action>
  <iact:action type="add" startTime="128518">
    <iact:property name="dataType"/>
    <iact:actionData xml:id="d32">
      <inkml:trace xmlns:inkml="http://www.w3.org/2003/InkML" xml:id="stk32" contextRef="#ctx0" brushRef="#br0">24045 4085 0,'-21'0'135,"-42"0"-125,-1 21 0,22-21 0,-43 0-1,22 22 1,-1-22-1,1 0 1,20 0 0,-20 0 0,20 0 0,1 0 4,0 0-5,-22 0 1,43 0-2,0 0-2,0 0 4,0 0 13,-1 0 22,22-22 107,0 1-147,0 0 31,22 0-6,-1 21 2,-21-21-14,0 0 9,21 21 26,-21 21 26,0 0-66,-21-21-2,21 21 6,0 0-13,0 0 3,0 1 12,-21-1 10,21 0-19,0 0 24,0 0 5,0 0-19,0 1-15,21-22 38,0 0 1,0 0-25</inkml:trace>
    </iact:actionData>
  </iact:action>
  <iact:action type="add" startTime="130730">
    <iact:property name="dataType"/>
    <iact:actionData xml:id="d33">
      <inkml:trace xmlns:inkml="http://www.w3.org/2003/InkML" xml:id="stk33" contextRef="#ctx0" brushRef="#br0">24172 3556 0,'0'21'116,"0"22"-97,0-22-8,0 21 6,0 0-12,0 1 1,21-1 3,-21 0 2,22-20-2,-22 41 2,21-21-2,-21 22 10,21-1-18,-21-20 7,21-1 2,-21-21 1,0 22-2,0-22 11,0-42 109,0-22-124,0-41 5,0-22 4,0 21-6,0-21 2,0 43-3,-21-1 5,21 22-5,0 0 3,0-1 0,0-41-1,0 41 4,-21-20-2,21-1-5,0 43 4,0-21-1,0 21 1,0-22 0,0 22 9,21 21 30,-21 21 3,0 0-46,0 1 23,0 20-19,0 0 5,0 1-10,21 41 4,0-20 2,43 42-3,-22-43 2,-21-21 1,22 1-4,-22-22 5,0 21-2,0-21 8,0-21 11,-21-21 12,0 0-33,0 0 1,0 0 10,0 0-9,0-1-1,0 1 1,0 0 10,0 0-11,0 0 11,21-22 18,1 43-18,-22-21-11,21 21 60,-21 21-40,0 1-17,0-1 7,0 21 0,0-21 1,0 0-14,0 1 15,0-1-8,0 21-8,21-21 11,-21 43-12,21-22 11,21 0-10,-42 22 11,22-1-12,-1-41 11,-21-1-11,21 21 5,0-42 11,-21-21 18</inkml:trace>
    </iact:actionData>
  </iact:action>
  <iact:action type="add" startTime="133038">
    <iact:property name="dataType"/>
    <iact:actionData xml:id="d34">
      <inkml:trace xmlns:inkml="http://www.w3.org/2003/InkML" xml:id="stk34" contextRef="#ctx0" brushRef="#br0">25040 4001 0,'0'21'137,"-21"0"-109,0-21-9,21 21-7,0 0 10,-21 0-17,21 1 14,-22-22 1,22 21-10,-21-21 9,21 21-10,0 0 128,21-21-128,-21 21 5,22-21-8,-1 0 17,0 0-17,0 0 38,0 0 42,-21-21-32,0 0-6,0 0-18,0 0-11,0-1 10,0 1-17,0 0 7,0 0 3,0 0 2,0 42 53,0 0-57,0 0-1,0 0-9,0 1 3,0-1 13,0 0-7,0 0 0</inkml:trace>
    </iact:actionData>
  </iact:action>
  <iact:action type="add" startTime="135036">
    <iact:property name="dataType"/>
    <iact:actionData xml:id="d35">
      <inkml:trace xmlns:inkml="http://www.w3.org/2003/InkML" xml:id="stk35" contextRef="#ctx0" brushRef="#br0">25252 3598 0,'0'43'157,"0"-22"-145,0 0-7,0 0 4,0 43 1,0-1 4,0-20-9,21-22 4,-21 0 1,0 21 0,0-21 4,0 1-6,0-1-1,0 0 3,21 0 0,-21 21 0,0-20 0,21-1-1,-21 21 1,0-21 19</inkml:trace>
    </iact:actionData>
  </iact:action>
  <iact:action type="add" startTime="136201">
    <iact:property name="dataType"/>
    <iact:actionData xml:id="d36">
      <inkml:trace xmlns:inkml="http://www.w3.org/2003/InkML" xml:id="stk36" contextRef="#ctx0" brushRef="#br0">25061 3852 0,'43'0'165,"-1"0"-147,-21-21-6,43 21-4,-22 0 2,-21 0-1,0 0 2,0 0-3,1 0 5,-1 0-6</inkml:trace>
    </iact:actionData>
  </iact:action>
  <iact:action type="add" startTime="137365">
    <iact:property name="dataType"/>
    <iact:actionData xml:id="d37">
      <inkml:trace xmlns:inkml="http://www.w3.org/2003/InkML" xml:id="stk37" contextRef="#ctx0" brushRef="#br0">25633 3577 0,'0'43'164,"0"-22"-154,0 0 5,0 0-10,0 43 4,0-1 0,0-42 8,0 0-15,0 1 8,0 20 0,0-21 0,0 0-1,0 0 11,0 1-18,0 20 6,0 0 2,0 1-1,0-22 3,21 0-5,-21 0 5,0 0 7</inkml:trace>
    </iact:actionData>
  </iact:action>
  <iact:action type="add" startTime="138508">
    <iact:property name="dataType"/>
    <iact:actionData xml:id="d38">
      <inkml:trace xmlns:inkml="http://www.w3.org/2003/InkML" xml:id="stk38" contextRef="#ctx0" brushRef="#br0">26077 3852 0</inkml:trace>
    </iact:actionData>
  </iact:action>
  <iact:action type="add" startTime="139983">
    <iact:property name="dataType"/>
    <iact:actionData xml:id="d39">
      <inkml:trace xmlns:inkml="http://www.w3.org/2003/InkML" xml:id="stk39" contextRef="#ctx0" brushRef="#br0">26035 3895 0,'-21'0'164,"0"0"-145,21 21 11,-22 0-11,22 0-5,0 0 1,-21 1-5,21-1 10,0 0-7,0 0 3,0 0-7,0 0 2,0 1 17,0-1 79,21-21-77,22 0-12,-22 0 1,0 0 1,0 0 51,0-21-36,-21-1-5,0 1-21,0 0 11,0 0-1,0 0 0,0 0 1,0-1 0,0 1-1,-21 21-9,21-21 3,0 0-4,0 0 7,0 42 144,0 0-140,0 0 3,0 22-13,0-22 0,0 0 5,0 21-10,21-21 5,22 22-1,-43-1 0,21-21 1,-21 0 0,42-21-1,-21 22 20,-21-44 22</inkml:trace>
    </iact:actionData>
  </iact:action>
  <iact:action type="add" startTime="142079">
    <iact:property name="dataType"/>
    <iact:actionData xml:id="d40">
      <inkml:trace xmlns:inkml="http://www.w3.org/2003/InkML" xml:id="stk40" contextRef="#ctx0" brushRef="#br0">26289 3556 0,'0'21'107,"0"22"-88,0-22-9,21 21-1,-21 22 1,21-1-1,-21-21 1,21 22 0,1-43 0,-22 0 3,0 22-7,0-22 4,0 0-1,21 0 1,-21 0-1,0 0 2,0 1 8,0-1 0,0 0 20,0-42 68,0-22-99,0 22 6,0 0-7,0 0 3,0 0 9,21 0-10,-21-1 40,21 22 9,0 0 0,0 0-26,1 0-5,-1 0-6,0 0 25,0 0 3,-21 22 18,0-1-47,0 0-1,0 0-9,0 0 9,0 0-9,0 1 20,-21-22-11,21 21-7,0 0 24,-21 0-17,0-21 11,-1 0 86,22 21-97,0-42 72,0 0-85,-21 21 23</inkml:trace>
    </iact:actionData>
  </iact:action>
  <iact:action type="add" startTime="163317">
    <iact:property name="dataType"/>
    <iact:actionData xml:id="d41">
      <inkml:trace xmlns:inkml="http://www.w3.org/2003/InkML" xml:id="stk41" contextRef="#ctx0" brushRef="#br0">18775 6710 0,'-21'0'136,"21"21"-97,-22-21-30,1 0 11,0 0 18,0 21-24,0-21-9,21 21 9,-43 1-8,22-22 4,0 21-1,0 21 1,0-42 0,0 21 9,21 0 20,0 1 12,0-1-30,0 0 9,0 0 23,21-21-43,0 0-1,-21 21 0,21-21 2,0 21 8,-21 1-10,43 20 2,-1-21 8,-42 0-6,21-21-7,0 0 14,0 0-11,1-21 34,-22 0-32,0 0-6,0 0 10,0-1-12,0 1 7,0 0 10,0 0 11,0 0 10,0 0-35,0-1 13,0-20 0,0 21 0,0-21-8,0-1-2,0 22 4,0-21-6,0 21 2,0-1 1,0 1-1,0 42 73,0 1-66,0-1 4,0 0-11,0 0 6,0 21-9,0-20 3,0-1 1,0 0 5,0 0-10,0 0 2,21-21 2,-21 21 11,21-21-10,0 22 0,-21-1 1,0 0 2,21-21-7,-21 21 3,0 0 0,0 0 1,21-21-1,-21-21 63</inkml:trace>
    </iact:actionData>
  </iact:action>
  <iact:action type="add" startTime="165587">
    <iact:property name="dataType"/>
    <iact:actionData xml:id="d42">
      <inkml:trace xmlns:inkml="http://www.w3.org/2003/InkML" xml:id="stk42" contextRef="#ctx0" brushRef="#br0">19008 6773 0,'21'0'139,"0"0"-132,0 0 8,0 0-9,0 0 0,1 0 8,-1 0 0,0 0-13,21 0 16,-21 0-5,1 0 9</inkml:trace>
    </iact:actionData>
  </iact:action>
  <iact:action type="add" startTime="166780">
    <iact:property name="dataType"/>
    <iact:actionData xml:id="d43">
      <inkml:trace xmlns:inkml="http://www.w3.org/2003/InkML" xml:id="stk43" contextRef="#ctx0" brushRef="#br0">19008 6964 0,'21'0'147,"0"0"-140,21 0 26,1 0-32,-22 0 4,0 0 5,42 0-1,-41 0 6,-1 0-9,0 0 3,0 0 1,0 0 10</inkml:trace>
    </iact:actionData>
  </iact:action>
  <iact:action type="add" startTime="167963">
    <iact:property name="dataType"/>
    <iact:actionData xml:id="d44">
      <inkml:trace xmlns:inkml="http://www.w3.org/2003/InkML" xml:id="stk44" contextRef="#ctx0" brushRef="#br0">19367 6731 0,'22'0'149,"-1"0"-133,0 0-8,0 0 5,21 0-5,-20 0 4,-1 21-5,21-21 6,-21 0-7,0 21 7,1-21-6</inkml:trace>
    </iact:actionData>
  </iact:action>
  <iact:action type="add" startTime="169311">
    <iact:property name="dataType"/>
    <iact:actionData xml:id="d45">
      <inkml:trace xmlns:inkml="http://www.w3.org/2003/InkML" xml:id="stk45" contextRef="#ctx0" brushRef="#br0">19473 7049 0,'21'0'164,"1"0"-154,20 0 3,-21 0-7,21 0 13,-20 0-9,-1 0 0,0 0 3,0 0-6,0 0 2,0 0 1,1 0 15</inkml:trace>
    </iact:actionData>
  </iact:action>
  <iact:action type="add" startTime="170552">
    <iact:property name="dataType"/>
    <iact:actionData xml:id="d46">
      <inkml:trace xmlns:inkml="http://www.w3.org/2003/InkML" xml:id="stk46" contextRef="#ctx0" brushRef="#br0">20002 6414 0,'0'21'157,"0"21"-138,0-21 2,0 22-19,0-1 3,0 0 7,0 1 9,0 20-20,0-42 3,0 0 11,0 1-9,0 41 8,0-21-9,0 22 4,0 21 0,0-22 8,0 1-13,0-43 5,0 21 1,-21-21 7,21 0-6,-21-21 38,21-21 38,0-21-68,0 21-10,0 0 2,0-1-2,0-41 1,0 42 0,0-22 9,21 43 59,-21-21-68,21 21 9,1 0 10,-1 0 11,0 0-29,0 0 13,0 0-12,0 0 7,1 0-8,-1 21 8,-21 1 1,21-22-5,-21 21 4,0 0 4,0 21-3,0-21 0,0 1-11,0-1 1,0 0 19,0 0 68,-21-21-78,0 0 1,-1 0-1,1 21 0,0 0 0,0-42 77,0 21-86,-22 21 2</inkml:trace>
    </iact:actionData>
  </iact:action>
  <iact:action type="add" startTime="176633">
    <iact:property name="dataType"/>
    <iact:actionData xml:id="d47">
      <inkml:trace xmlns:inkml="http://www.w3.org/2003/InkML" xml:id="stk47" contextRef="#ctx0" brushRef="#br0">12996 5927 0,'0'21'130,"0"0"-114,0 0 12,-21 22-4,0-22-3,0 42-16,0-63 10,21 21-10,-43 22 9,22-22-1,21 0-3,-21-21 0,0 21 2,21 0-5,-21 1 3,-1-1 10,1 0-10,21 0 3,0 0 12,-21-21 33,21-21 19,-21 21-67,21-21-1,0 0 2,0 0 8,-21-1-9,0 22 9,21-21-4,0 0-2,0 0 8,0 0-12,0 42 126,0 0-95,0 0 8,21 0-19,-21 1-19,21-1 13,-21 0-17,21 21 12,-21-21 3,21-21-11,0 22-1,-21-1 0,22-21 5,-1 0 6,0 0 24,-21-21 9</inkml:trace>
    </iact:actionData>
  </iact:action>
  <iact:action type="add" startTime="178806">
    <iact:property name="dataType"/>
    <iact:actionData xml:id="d48">
      <inkml:trace xmlns:inkml="http://www.w3.org/2003/InkML" xml:id="stk48" contextRef="#ctx0" brushRef="#br0">13293 5398 0,'0'21'135,"0"0"-124,0 0-3,21 43 2,-21-1 0,0 1-1,0-1 1,0-42 0,0 0 0,0 1-1,0-1 1,0 0-1,0 0 1,0 0 10,0 0-1,0-42 98,0 0-108,0 0 1,0 0 0,0 0-1,0-1 5,0 1-8,0-21 7,0 21-6,0 0 2,0-22 0,0-20 2,0 20-3,0 1 2,0 0 0,21-22 4,0 22-9,-21 0 5,21 20 0,-21 1-1,21 21 0,1 0 30,-22 21 10,0 1-20,0-1 8,0 0-23,0 0-6,0 0 2,0 22 0,0-1-1,0 21 1,21 1-1,0-1 1,0-20-1,-21-1 1,21-21 10,-21-63 74,21 0-92,-21 20 8,0 1 0,0-21 0,0 0 8,0 20-8,0 1 15,0 0-20,22 21 4,-1-21 32,0 21-33,-21-21 3,21 21 2,0 0 11,-21 42 45,0-21-50,0 0-10,0 1 13,-21 20-21,21 0 7,0 1 1,0-22 0,0 0 1,0 0-1,0 0 1,0 0 9,0 1 3,21-1-5,-21 0 3,0-42 40</inkml:trace>
    </iact:actionData>
  </iact:action>
  <iact:action type="add" startTime="181075">
    <iact:property name="dataType"/>
    <iact:actionData xml:id="d49">
      <inkml:trace xmlns:inkml="http://www.w3.org/2003/InkML" xml:id="stk49" contextRef="#ctx0" brushRef="#br0">13970 5546 0,'0'21'154,"-21"-21"-143,0 0 2,21 21-7,-22 0 13,22 0-8,-21-21 3,21 22-10,-21-22 16,0 21-10,0-21 19,42 0 154,0 0-173,0 21 9,0 0-3,1-21-11,-1 21 14,0-21 0,0 0 97,-21-21-95,0 0 6,0 0-16,0 0 8,0-1 10,0-20-9,21 42-11,-21-21 1,0 0 9,0 42 88,0 0-88,0 0 0,0 0-7,0 1 16,0-1 4,0 0-16,0 0 3</inkml:trace>
    </iact:actionData>
  </iact:action>
  <iact:action type="add" startTime="183063">
    <iact:property name="dataType"/>
    <iact:actionData xml:id="d50">
      <inkml:trace xmlns:inkml="http://www.w3.org/2003/InkML" xml:id="stk50" contextRef="#ctx0" brushRef="#br0">14266 5271 0,'0'21'140,"0"21"-135,0 22 5,0-1 5,0 1-11,21-1 6,-21-42-1,0 22 1,0-22 0,0 0 0,0 0 0,0 0 4,0 0-9,0 1 4,0-1 1,0 0 0,0 0 9</inkml:trace>
    </iact:actionData>
  </iact:action>
  <iact:action type="add" startTime="184159">
    <iact:property name="dataType"/>
    <iact:actionData xml:id="d51">
      <inkml:trace xmlns:inkml="http://www.w3.org/2003/InkML" xml:id="stk51" contextRef="#ctx0" brushRef="#br0">14182 5525 0,'21'0'157,"0"0"-149,0 0 3,0 0 3,0 0-9,22 0 13,-22 0 2,0 0-9,0 0 3,0 0-10</inkml:trace>
    </iact:actionData>
  </iact:action>
  <iact:action type="add" startTime="185207">
    <iact:property name="dataType"/>
    <iact:actionData xml:id="d52">
      <inkml:trace xmlns:inkml="http://www.w3.org/2003/InkML" xml:id="stk52" contextRef="#ctx0" brushRef="#br0">14541 5757 0,'0'22'135,"0"-1"-96,0 0-20,0 0 1,0 0-11,0 0 1,0 1 9,0-1-9,-21-21 0,0 21 5,21-42 60</inkml:trace>
    </iact:actionData>
  </iact:action>
  <iact:action type="add" startTime="186526">
    <iact:property name="dataType"/>
    <iact:actionData xml:id="d53">
      <inkml:trace xmlns:inkml="http://www.w3.org/2003/InkML" xml:id="stk53" contextRef="#ctx0" brushRef="#br0">15071 5080 0,'0'21'115,"0"22"-95,0-22-5,0 21-10,0 22 4,0-1 4,0 1-2,0-22-6,0-21 4,0 43 1,0-43 4,0 0-8,0 21 4,0 1 4,0-1-9,0-21 5,0 0-1,0 0 2,0-42 84,0-21-84,0 0 3,0-1-8,0-20 2,0 20 3,0 22 3,0-21 5,0 21 2,0-43-18,0 43 8,0 0-1,0-21-1,0-1 4,0-20 1,0 42-10,0-22 4,0 22 3,0 0 5,21 21 26,0 0 5,-21 21-37,21 0 28,-21 0-28,21-21 7,-21 22-3,21-22-7,-21 21 3,0 0 1,0 0 4,0 0-10,0 0 4,0 1 0,0 20 1,0-21-1,0 0 1,0 0 10,-21-21 28,0 0-34,0 0 17</inkml:trace>
    </iact:actionData>
  </iact:action>
  <iact:action type="add" startTime="188369">
    <iact:property name="dataType"/>
    <iact:actionData xml:id="d54">
      <inkml:trace xmlns:inkml="http://www.w3.org/2003/InkML" xml:id="stk54" contextRef="#ctx0" brushRef="#br0">15452 5419 0,'0'21'154,"0"0"-114,21 0-21,-21 0 0,21 1-10,0-1 22,0-21 36,0 0-18,-21-21 18,0-1-58,22 1 1,-1 21 9,-21-21-9,21 21 29,0-21-11,0 21 9,-21 21 77,0 0-98,-21-21-7,21 21 4,0 22 2,-21-43-5,21 21 0,-21 21 0,21 1 9,-21-22-9,21 0 0,0 0-1,-22 0 10,22 0-9,0 1 4,-21-22-8,21 21 25</inkml:trace>
    </iact:actionData>
  </iact:action>
  <iact:action type="add" startTime="190289">
    <iact:property name="dataType"/>
    <iact:actionData xml:id="d55">
      <inkml:trace xmlns:inkml="http://www.w3.org/2003/InkML" xml:id="stk55" contextRef="#ctx0" brushRef="#br0">16023 5165 0,'0'21'115,"0"0"-95,0 0-5,0 0-1,0 1-5,0-1 5,0 0-9,0 0 4,0 0 1,0 0 4,0 1-5,0 20-2,0-21 2,0 0 2,0 0 1,0 1 9</inkml:trace>
    </iact:actionData>
  </iact:action>
  <iact:action type="add" startTime="191471">
    <iact:property name="dataType"/>
    <iact:actionData xml:id="d56">
      <inkml:trace xmlns:inkml="http://www.w3.org/2003/InkML" xml:id="stk56" contextRef="#ctx0" brushRef="#br0">15833 5355 0,'21'0'151,"21"0"-131,-21 0-4,0 0-9,1 0 8,-1 0 3,0 0 3,0 0-6,0 0 5</inkml:trace>
    </iact:actionData>
  </iact:action>
  <iact:action type="add" startTime="192975">
    <iact:property name="dataType"/>
    <iact:actionData xml:id="d57">
      <inkml:trace xmlns:inkml="http://www.w3.org/2003/InkML" xml:id="stk57" contextRef="#ctx0" brushRef="#br0">16298 5144 0,'0'21'116,"0"0"-96,0 0-1,0 0-7,0 22-6,0-22 4,0 0 0,0 0 0,0 0 9,0 0-18,0 1 7,0 20 4,0-21-5,21 21 6,-21 1-6,0-1 7,0-21-8,0 0 13,0 1-5,0-44 89,0 1-90,0-21-7,0 21 3,0 0 1,22-22-1,-22 22 2,0 0 9,21 21-1,-21-21-6,42 21 22,-21 0-16,0 0-10,1 0 1,-1 0 9,-21 21 84,0 0-95,0 21 7,0-20-5,0-1 0,0 0 0,21 0 0,-21 0-1,0 0 1,0 1 9,0-1 40,21-21-31</inkml:trace>
    </iact:actionData>
  </iact:action>
  <iact:action type="add" startTime="199677">
    <iact:property name="dataType"/>
    <iact:actionData xml:id="d58">
      <inkml:trace xmlns:inkml="http://www.w3.org/2003/InkML" xml:id="stk58" contextRef="#ctx0" brushRef="#br0">11218 8932 0,'21'0'212,"1"0"-193,-1 0 1,0 0-11,0 0 6,0 0-10,0 0 8,1 0-8,-1 0 5,21 0 9,-21 0 1,0 0-11,1 0 1,-1 0 10,-21 22-10,21-22 3,0 0 3,0 0-6</inkml:trace>
    </iact:actionData>
  </iact:action>
  <iact:action type="add" startTime="204458">
    <iact:property name="dataType"/>
    <iact:actionData xml:id="d59">
      <inkml:trace xmlns:inkml="http://www.w3.org/2003/InkML" xml:id="stk59" contextRef="#ctx0" brushRef="#br0">14224 8869 0,'42'0'150,"-21"0"-134,22 0-8,-1 0 4,-21 0-5,22 0 7,-1 0-8,0 0 8,1 21-9,-22-21 9,0 0 6,21 0-19,-21 0 65</inkml:trace>
    </iact:actionData>
  </iact:action>
  <iact:action type="add" startTime="206291">
    <iact:property name="dataType"/>
    <iact:actionData xml:id="d60">
      <inkml:trace xmlns:inkml="http://www.w3.org/2003/InkML" xml:id="stk60" contextRef="#ctx0" brushRef="#br0">16108 9038 0,'21'0'135,"0"0"-115,0 0-11,22 0 0,-1 0 6,0 0-10,-21 0 6,1 0-2,41 0 1,-42 0 0,0 0-1,1 0 1,20 0-1,-21 0 1,0 0 10,0 0-6</inkml:trace>
    </iact:actionData>
  </iact:action>
  <iact:action type="add" startTime="223127">
    <iact:property name="dataType"/>
    <iact:actionData xml:id="d61">
      <inkml:trace xmlns:inkml="http://www.w3.org/2003/InkML" xml:id="stk61" contextRef="#ctx0" brushRef="#br1">20849 7641 0,'0'21'57,"0"1"-38,0 20-8,0 0 7,0 22-17,0-1 8,0 22 0,0-22 1,0-20 0,0-1-1,0 0 3,0 1-5,0 20 6,0-42-7,0 22 7,0-22-7,0 0 7,0-42 130,0 0-133,0-22 3,-21 1-7,21 0 4,0-1 14,0 22-19,0-21 5,0 21-1,0 0 1,0-22 0,0-20 0,0 20-1,0 22 6,0 0-7,0-21-2,0 21 14,0-1-11,0 1 11,21 21-10,0 0 18,0 0 1,-21-21-2,22 21-25,-1 0 20,0 0-5,-21-21-8,21 21 1,0 0 9,0-21-9,1 0 9,-1 21-9,0 0 1,0 0-2,21 0 0,-20 0 2,-1 0-2,0 0 0,0 0 16,-21 21 9,0 0-2,-21-21-25,21 21 3,-21-21 0,0 21 9,21 0-9,-22-21 0,1 0-1,0 43 1,0-43 3,0 42-7,-22-21 4,22 22 0,-42-1-1,42-21 4,-22 21-6,1-20 2,21 20 1,-22-42 3,22 42-2,0-42-6,0 0 15,21-63 18,0 20-28</inkml:trace>
    </iact:actionData>
  </iact:action>
  <iact:action type="add" startTime="225232">
    <iact:property name="dataType"/>
    <iact:actionData xml:id="d62">
      <inkml:trace xmlns:inkml="http://www.w3.org/2003/InkML" xml:id="stk62" contextRef="#ctx0" brushRef="#br1">21378 8043 0,'0'0'1,"0"22"44,0-1-35,21 0 19,-21 0 19,22-21-39,-22 21 12,0 0-13,21 1 12,0 20 0,-21-21-11,21 0 10,-21 0-5,21 1-8,0-22 3,-21 21 6,22-21 4,-22-43 55,0 1-65,0 21 1,0-21 2,0 20-5,0 1 2,0 0 11,21 21-10,-21-21 4,21 0-8,0 0 7,-21-1-8,21 1 5,-21 0 1,21 21-2,1-21 1,-22 42 67,0 0-58,0 0-10,0 1 1,0-1 9,0 0-9,0 0 10,-22-21-1,22 21-9,0 0 9,-21 1-9,21 20 0,-21 21-1,0-41 1,0 20 0,21 0-1,0 1 1,-21 20 0,-1-42-1,22 0 1,-21 22 1,0-43-2,21 21 1,-21-21-1,21 21 1,0 0 0,0-42 155</inkml:trace>
    </iact:actionData>
  </iact:action>
  <iact:action type="add" startTime="227704">
    <iact:property name="dataType"/>
    <iact:actionData xml:id="d63">
      <inkml:trace xmlns:inkml="http://www.w3.org/2003/InkML" xml:id="stk63" contextRef="#ctx0" brushRef="#br1">23072 7493 0,'0'21'125,"0"0"-105,0 1 8,0-1 1,0 0-19,0 21 8,0-21-16,0 43 7,0-22 1,0-21 1,0 1-2,0-1 0,0 0 10,-22 0-7,22 0 12,0 0-8,0 1-1,0-1 5,0-42 76,0 42-48</inkml:trace>
    </iact:actionData>
  </iact:action>
  <iact:action type="add" startTime="229197">
    <iact:property name="dataType"/>
    <iact:actionData xml:id="d64">
      <inkml:trace xmlns:inkml="http://www.w3.org/2003/InkML" xml:id="stk64" contextRef="#ctx0" brushRef="#br1">23050 8276 0,'-21'0'87,"21"43"273,21-43-226,1 0-95,-44 0 272,22-85-60,0 64-241,0 0 21,0 42 267,0 0-278,0 0-1,0 0 41</inkml:trace>
    </iact:actionData>
  </iact:action>
  <iact:action type="add" startTime="236703">
    <iact:property name="dataType"/>
    <iact:actionData xml:id="d65">
      <inkml:trace xmlns:inkml="http://www.w3.org/2003/InkML" xml:id="stk65" contextRef="#ctx0" brushRef="#br1">23770 7916 0,'0'22'57,"0"-1"3,0 0-41,0 21 0,0-21-10,0 1 1,0-1-1,0 0 1,0 0-2,0 0 4,0 0 20,0-42 259,0-42-284,0 20 6,0 22-7,0 0 8,0 0-8,0 0 13,21 21 20,0 0 9,1 0-29,-1 0 69,-21 21-11,21 0-39,-21 0-27,0 0 4,0 1-2,0-1-1,0 0-3,21 21 2,-21 1-3,21-43 1,-21 42 0,0-21 11,21 0-1</inkml:trace>
    </iact:actionData>
  </iact:action>
  <iact:action type="add" startTime="238634">
    <iact:property name="dataType"/>
    <iact:actionData xml:id="d66">
      <inkml:trace xmlns:inkml="http://www.w3.org/2003/InkML" xml:id="stk66" contextRef="#ctx0" brushRef="#br1">24151 8043 0,'21'0'46,"0"0"23,-21 22-37,0-1-21,22 0 14,-22 0-15,0 0 3,21-21 6,0 21-18,-21 1 5,0-1 3,21 0 0,-21 0 10,21-21-9,0 21 12,-21 0 63,-21-21-12,0 0-58,0 0 14,0 0-20,0 0 1,-1 0 9,1 0 1,0 0 13,0 0-28,0 0 16,0 0 16,21-21 2,0 0-19,0 0-1,0 0 1,0 0-10,0-1 3,42 1-3,-42 0-5,21 21 18,0-21 3,0 21 22,1 0-29</inkml:trace>
    </iact:actionData>
  </iact:action>
  <iact:action type="add" startTime="240515">
    <iact:property name="dataType"/>
    <iact:actionData xml:id="d67">
      <inkml:trace xmlns:inkml="http://www.w3.org/2003/InkML" xml:id="stk67" contextRef="#ctx0" brushRef="#br1">24532 7620 0,'0'21'48,"0"22"-29,0-1-9,0 0 0,0 1-1,0-1 0,0-21 1,0 21 1,0-20-2,0-1 1,0 21-1,0-21 2,0 22-1,0-1-1,0 0 0,0-21 1,0 43 0,0-43-1,0 0 16,0 0-20,0-42 89</inkml:trace>
    </iact:actionData>
  </iact:action>
  <iact:action type="add" startTime="241610">
    <iact:property name="dataType"/>
    <iact:actionData xml:id="d68">
      <inkml:trace xmlns:inkml="http://www.w3.org/2003/InkML" xml:id="stk68" contextRef="#ctx0" brushRef="#br1">24405 7916 0,'21'0'97,"0"0"-88,1 0 0,-1 0 2,0 0-2,21 0 1,-21 0 0,1 0 5,-1 0-7,0 0-3,0 0 15,0 0-1,-21 22 58,0-44-65</inkml:trace>
    </iact:actionData>
  </iact:action>
  <iact:action type="add" startTime="242832">
    <iact:property name="dataType"/>
    <iact:actionData xml:id="d69">
      <inkml:trace xmlns:inkml="http://www.w3.org/2003/InkML" xml:id="stk69" contextRef="#ctx0" brushRef="#br1">24786 8149 0,'0'64'97,"0"-43"-55,0 0-26,-21 0 13,21 0-11,-21-21-6,0 22 6,21-1-8,0 0 13,-22 0-8,22 0 15,0-42 56,0 0-57,0 63 3</inkml:trace>
    </iact:actionData>
  </iact:action>
  <iact:action type="add" startTime="246362">
    <iact:property name="dataType"/>
    <iact:actionData xml:id="d70">
      <inkml:trace xmlns:inkml="http://www.w3.org/2003/InkML" xml:id="stk70" contextRef="#ctx0" brushRef="#br1">25717 8192 0,'-21'0'67,"0"-22"-56,0 22-1,0-21-2,0 21 7,-1 0-10,1-21 4,0 0 0,0 0 11,0 0-9,0-1-2,-1 1 11,1 0-2,0 0 2,21 0 10,0 0-10,0-1-1,0 1-10,0 0 10,0-21-9,0 21 0,0-1-1,0 1 1,0 0 13,21 21-17,-21-21 13,21 21 2,1 0 17,-1 0 8,0 0-16,-21 21-10,0 0 9,0 0 13,0 1-16,0-1-16,0 0 10,0 21-10,0-21 9,0 1 10,0-1-11,0 0 3,-21 21-2,21-21-10,0 22 1,0-22 0,0 21 0,-21 1-2,-1-22 11,22 21-15,0-21 4,-21-21 1,21 21 0,-21-21 2,21 22 9,-21-1 0,21-42 192,0-1-203,0 1 0,42 21 2,-42-21-2,21 0 0,1 21 6,-1 0-10,21 0 5,-21-21-1,0 21 11,1 0-10,-1 0 9,-21-21 10,21 21 11,0 0-31,-21-22 7,21 1 64,-21 0 7,0 0-19,-21 21-58,21-21 4,-21 21-8,0 0 32,0 0 11,42 0 78,0 0-87,0 0-32,0 0 11,0 0-4,1 0-9,-1 0 2,0-21 3,0 21 16,0 0-7</inkml:trace>
    </iact:actionData>
  </iact:action>
  <iact:action type="add" startTime="249213">
    <iact:property name="dataType"/>
    <iact:actionData xml:id="d71">
      <inkml:trace xmlns:inkml="http://www.w3.org/2003/InkML" xml:id="stk71" contextRef="#ctx0" brushRef="#br1">26225 8424 0,'0'-21'38,"-21"0"1,0 0-18,0 0 7,21 0-9,0-1 1,-21 1-11,21 0 1,0 0-1,0 0 3,0 0-3,0-22 3,0 1-3,0 21-3,0-43 5,0 22-2,0 0 0,0 20 4,0-41-6,0 42 3,0 0 0,0-22-1,0 22 10,21 21 1,0 0 9,0 0 22,0 0 5,-21 21-27,0 0-8,22-21-12,-22 22 0,21-22 2,-21 21-3,0 0 4,0 0-5,21-21 5,-21 21-4,0 0 4,0 1-5,0-1 7,0 21 2,0-21 2,0 22-8,0-22 10,-21 21-1,0-42-9,-1 21 0,1 0-1,21 1 1,-21-22-1,21 42 1,-42-21 0,42 0 0,-21 0 0,-1-21-1,22 43 1,22-43 155,-1 0-146,0 0-9,0 0 5,0 21-8,0-21 9,1 0 4,-1 0 9,0 0 10,-21-21 125,0 0-85</inkml:trace>
    </iact:actionData>
  </iact:action>
  <iact:action type="add" startTime="252307">
    <iact:property name="dataType"/>
    <iact:actionData xml:id="d72">
      <inkml:trace xmlns:inkml="http://www.w3.org/2003/InkML" xml:id="stk72" contextRef="#ctx0" brushRef="#br1">27093 8149 0,'-21'0'212,"0"0"-202,0 43 0,0-22 2,-22 21-5,22 0 5,0-42-4,0 22 1,0-1 0,21 0 113,0 0-88,21-21 4,0 21-18,0-21 28,0 0-21,0 0-26,1 0 194,-1-21-176,-21 0-8,21 0 4,0-43-9,0 43 1,22 0 2,-22-21 1,21 42-1,-21-22 3,0 22-4,1 0 2,-1 0 0,0 0 9,0 0-18,0 0 7,0 0 3,22 0-1,-22 0 0,0 0 0,0 0 1,22 0-3,-22 0 5,0 0-8,21 0 9,-21 0-7,1 0 1,-1 0 3,21 0 1,-21 0-5,0 0 6,22 0-7,-1 22 14,-21-1-5,22 0-2,-22-21-3,0 21 6,0-21-12,0 21 6,0-21 1,1 0 4,-1 21-13,0-21 17,-42 0 60,0 0-70,-22 0 1,22 0-1,-21 0 1,-1 0 0,22 0 0,0 0 2,0 0-6</inkml:trace>
    </iact:actionData>
  </iact:action>
  <iact:action type="add" startTime="256970">
    <iact:property name="dataType"/>
    <iact:actionData xml:id="d73">
      <inkml:trace xmlns:inkml="http://www.w3.org/2003/InkML" xml:id="stk73" contextRef="#ctx0" brushRef="#br1">26924 7789 0,'-21'22'126,"21"-1"-115,-21-21-3,21 21 2,-22-21 3,22 42-6,-42-42 2,42 21 1,-21 1 5,0-1-6,0 0 10,-1 0-4,22 0 4,0 0 0,22-21 137,-1 0-124,0 0-26,0 0 14,0 0 13,0 0-17,-21-21 50,22 0-45,-22 0 19,0 0 7,0 0-16,0-1-23,0 1 12,0 0 8,0 0 1,0 0-13,0 0-3,0 63 123,0-21-117,0 21-8,0-20 8,0-1-11,0 21 12,0-21 2,0 0-13,21 1-1</inkml:trace>
    </iact:actionData>
  </iact:action>
  <iact:action type="add" startTime="259123">
    <iact:property name="dataType"/>
    <iact:actionData xml:id="d74">
      <inkml:trace xmlns:inkml="http://www.w3.org/2003/InkML" xml:id="stk74" contextRef="#ctx0" brushRef="#br1">27072 7811 0,'0'21'125,"0"0"-105,-21-21-11,21 42 1,0-21-1,0 22 2,0-1-2,0-21 1,0 22-1,0-22 1,0 0 4,0 0-9,0-42 181,0 0-177,0 0 0,0-22 1,0 22 1,0 0-2,0 0 0,0 0 11,21 21 51,0 0-17,0 0 2,1 0-50,-1 0 20,-21 21-6,0 0 8,0 0-18,0 0 1,0 0 8,0 22 1,0-22 19</inkml:trace>
    </iact:actionData>
  </iact:action>
  <iact:action type="add" startTime="260811">
    <iact:property name="dataType"/>
    <iact:actionData xml:id="d75">
      <inkml:trace xmlns:inkml="http://www.w3.org/2003/InkML" xml:id="stk75" contextRef="#ctx0" brushRef="#br1">27538 7832 0,'-21'21'48,"-1"0"-28,1 0-1,21 0 0,-21 1-5,21-1 1,-21 0 4,0 0 0,21 0-8,0 0 27,21-105 89,0 84-107,0 0-9,0 0 15,1 0-10,-1 0-3,0 0 6,-21-21 14,21 21-17,0 0 34,-21-22-40,0 1 18,0 0 5,0 0-18,0 0-5,0 0-1,0-1 15,0 1-19,0 0 15,0 0-5,0 0 0,0 0-5,0-1-1,0 1 1,0 0 18,0 0-18,0 0 24,0 42 48,0 0-73,0 0 31,0 0-9,0 1-5,0-1-15,0 0-2,0 21 2,0 1-3,0-22 2,0 0 0,0 0-1,21-21 1,-21 21 0,0 0 9,22 1-10,-22-44 81</inkml:trace>
    </iact:actionData>
  </iact:action>
  <iact:action type="add" startTime="263429">
    <iact:property name="dataType"/>
    <iact:actionData xml:id="d76">
      <inkml:trace xmlns:inkml="http://www.w3.org/2003/InkML" xml:id="stk76" contextRef="#ctx0" brushRef="#br1">28469 8107 0,'0'21'126,"0"0"-116,0 0 10,0 1-1,0-1 0,0 0-10,0 21 1,0 1 5,-21-1 0,0-106-5,0 64 8,-1 22 2,1-22-5,21 21-11,0 0 11,0 0-10,0 0 76</inkml:trace>
    </iact:actionData>
  </iact:action>
  <iact:action type="add" startTime="264961">
    <iact:property name="dataType"/>
    <iact:actionData xml:id="d77">
      <inkml:trace xmlns:inkml="http://www.w3.org/2003/InkML" xml:id="stk77" contextRef="#ctx0" brushRef="#br1">29125 7599 0,'0'21'63,"0"-148"-37,0 106-18,0 84 6,0 22-8,0-43 3,0 107 1,0-86 4,0-21-9,0 22 5,0-43 0,0-42 18,0 42 2,0 0-16,0 22-8,0-1 2,0-21 48,0 0-35</inkml:trace>
    </iact:actionData>
  </iact:action>
  <iact:action type="add" startTime="266513">
    <iact:property name="dataType"/>
    <iact:actionData xml:id="d78">
      <inkml:trace xmlns:inkml="http://www.w3.org/2003/InkML" xml:id="stk78" contextRef="#ctx0" brushRef="#br1">29337 7451 0,'0'42'59,"0"-21"-41,0 0 7,0 1-12,0-1 7,0 0-10,0-85 10,0 107 0,0-22-7,0 0-8,0 0 11,0 22-11,0-22 2,0 0 3,0 21 8,0-21-14,0 1 3,0-1 4,0 21-2,0-21 19,0 0 60,0 22-77,0-22-2,0 0 1,0 0-1,0 0 11,0 1 88,0-1-90,0 0 1,0 0 0,0 0 20,21-21 0,-21 21-28,0 1 26,21-22 12,-21-22 37,0 44-77</inkml:trace>
    </iact:actionData>
  </iact:action>
  <iact:action type="add" startTime="268617">
    <iact:property name="dataType"/>
    <iact:actionData xml:id="d79">
      <inkml:trace xmlns:inkml="http://www.w3.org/2003/InkML" xml:id="stk79" contextRef="#ctx0" brushRef="#br1">29993 7916 0,'21'0'48,"0"0"-9,1 0 31,-1 0-29,0 0 36,-21 22-71,0-1 22,0 0-18,0 0 20,0 21-11,0-20-1,0-1 2,0 0 10,0 0-21,0 0 64,0-84-69,-21 84 36,21 0-31,-21 21 25,-1-42-1,1 22-3,0-22-11,0 0-10,0 0 11,0 0-1,-1 0 10,1 0 7,21-22 6,0 1-23,0 0-9,0 0 0,0 0 9,0 0 10,21 21-18,-21-22 7,22 22-9,-22-21 1,21 21 9,-21-21 1,21 21 0,0 0-10,-21-21-1</inkml:trace>
    </iact:actionData>
  </iact:action>
  <iact:action type="add" startTime="270885">
    <iact:property name="dataType"/>
    <iact:actionData xml:id="d80">
      <inkml:trace xmlns:inkml="http://www.w3.org/2003/InkML" xml:id="stk80" contextRef="#ctx0" brushRef="#br1">30311 7895 0,'0'-127'79,"0"148"-29,0 1-33,0-1 3,0 0 18,0 0-28,0 0 87,0 22-87,0-22 0,0 21-1,0-21 2,0 22-2,0-22 10,0 0 0,0-42 273,0-22 192,0-62-475,0 83 1,21 1 67,-21 0-67,21 21 100,0-21-109,-21 0 15,21 21 3,0 0 84,1 21-22,-1-21-21,-21 21-33,-21-21 98,21 21-66</inkml:trace>
    </iact:actionData>
  </iact:action>
  <iact:action type="add" startTime="326670">
    <iact:property name="dataType"/>
    <iact:actionData xml:id="d81">
      <inkml:trace xmlns:inkml="http://www.w3.org/2003/InkML" xml:id="stk81" contextRef="#ctx0" brushRef="#br0">8530 13843 0,'21'0'173,"0"-21"-144,1 21-9,-1 0 9,0 0-19,0 0 25,-21 21 46,0 0-72,0 0 1,0 1 20,21-22 18,22 0-34,-22 0-9,0 0 4,21 0 5,1 0-8,-22 0 4,0 0 0,0 0-1,0 0 11,-21 21-10,21-21-1,-21 21 21,22-21-20,-22-21 153</inkml:trace>
    </iact:actionData>
  </iact:action>
  <iact:action type="add" startTime="330105">
    <iact:property name="dataType"/>
    <iact:actionData xml:id="d82">
      <inkml:trace xmlns:inkml="http://www.w3.org/2003/InkML" xml:id="stk82" contextRef="#ctx0" brushRef="#br0">6752 11028 0,'0'-21'65,"0"0"-54,42 21-2,-20-43 1,20 22 0,0 0-1,-21 21 1,1 0 0,-1 0 0,0 0-1,0 0 1,0 0-1,0 0 1,1 0 0,-22 21 68,0 0-39,0 0-28,0 1 8,0-1-10,0 0 10,21 0 0,0-21 1,21 0-1,-42 21-10,21-21 1,1 0 5,-1 0-11,21 0 12,-21 0-2,0 0-5,-21-21 98,0 0-98</inkml:trace>
    </iact:actionData>
  </iact:action>
  <iact:action type="add" startTime="332820">
    <iact:property name="dataType"/>
    <iact:actionData xml:id="d83">
      <inkml:trace xmlns:inkml="http://www.w3.org/2003/InkML" xml:id="stk83" contextRef="#ctx0" brushRef="#br0">8340 15177 0,'0'-22'145,"21"22"-136,0 0 0,0 0 24,0 0-27,0 0 14,1 0-11,-1 0 88,0 0-78,21 0 0,-21 0 4,-21 22 37,43-22-15,-22 0-26,0 0-9,0 0 9,0 0-10,1 0 113,-1 0-108,0 0 10,0 0-18,0 0 13,0 0 4,1 0 2,-1 0-12,0 0 14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38:45.5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41603">
    <iact:property name="dataType"/>
    <iact:actionData xml:id="d0">
      <inkml:trace xmlns:inkml="http://www.w3.org/2003/InkML" xml:id="stk0" contextRef="#ctx0" brushRef="#br0">2413 7472 0,'21'0'177,"0"0"-162,0 0 4,1 0-9,-1 0 7,21 0-14,-21 0 16,0 0 0,1 0 107,-1 0-112,0 21 14,-21 0-11,21-21 4,0 0-3,0 0-9,1 0 1,20 0 9,-21 21-10,21-21 11,-20 22 2,-1-22-3,0 21-12,0-21 120,-21-21-78</inkml:trace>
    </iact:actionData>
  </iact:action>
  <iact:action type="add" startTime="43889">
    <iact:property name="dataType"/>
    <iact:actionData xml:id="d1">
      <inkml:trace xmlns:inkml="http://www.w3.org/2003/InkML" xml:id="stk1" contextRef="#ctx0" brushRef="#br0">2413 8827 0,'21'0'151,"0"0"-146,0 0 23,1 0 21,20 0-20,-21 0-11,0 0-6,0 0-3,1 0 10,-1 0 97,0 0-67,0 0-30,0 0 0,0 0-9,22 0 9,-22 0 0,0 0 1,0 21-11,0-21 1,1 0 12,-1 0-4,0 0 0</inkml:trace>
    </iact:actionData>
  </iact:action>
  <iact:action type="add" startTime="45714">
    <iact:property name="dataType"/>
    <iact:actionData xml:id="d2">
      <inkml:trace xmlns:inkml="http://www.w3.org/2003/InkML" xml:id="stk2" contextRef="#ctx0" brushRef="#br0">1672 9271 0,'0'21'77,"0"0"-58,0 1-9,21 20 0,-21 21-1,0 1 1,0-1-1,0 1 1,0-22 0,0 1-1,0-22 11</inkml:trace>
    </iact:actionData>
  </iact:action>
  <iact:action type="add" startTime="46771">
    <iact:property name="dataType"/>
    <iact:actionData xml:id="d3">
      <inkml:trace xmlns:inkml="http://www.w3.org/2003/InkML" xml:id="stk3" contextRef="#ctx0" brushRef="#br0">1566 9123 0</inkml:trace>
    </iact:actionData>
  </iact:action>
  <iact:action type="add" startTime="47780">
    <iact:property name="dataType"/>
    <iact:actionData xml:id="d4">
      <inkml:trace xmlns:inkml="http://www.w3.org/2003/InkML" xml:id="stk4" contextRef="#ctx0" brushRef="#br0">1926 9059 0,'0'22'319,"0"-1"-134,0 0-154,0 0-14,0 0-4,0 0-7,0 1 3,0 20 1,0 0 0,0 1-1,0-1 1,0-21 10,0 0-10,0 0 8,0 1-8,0-1 10,0 0 27,21-21-27,-21-21 87,0 0-96,0-1-2,0-20 0,0 21 2,0 0-2,0 0 1,0-1 9,21 1 4,1 0-17,-22 0 4,21 0-1,0 21 1,0 0 0,0 0 11,0 0-3,1 21 11,-22 64-19,21-64 0,-21 21 9,0-21-10,0 22 10,0-22-9,0 0 0,0 0 0,0 0-1,21-21 2,0 21 65,-21 1-37,0-44 29,0-20-58,0 21 9,0 106 1</inkml:trace>
    </iact:actionData>
  </iact:action>
  <iact:action type="add" startTime="50060">
    <iact:property name="dataType"/>
    <iact:actionData xml:id="d5">
      <inkml:trace xmlns:inkml="http://www.w3.org/2003/InkML" xml:id="stk5" contextRef="#ctx0" brushRef="#br0">2455 9271 0,'0'0'1,"-21"0"35,0 0 2,21 21-29,0 0 21,0 1-11,0-1 0,0 0-6,0 0 6,0 0-3,0 0-6,0 1 3,0-1-6,0 0 6,0 0 7,0 0-5,0 0 73,21-21-69,0 0-6,0 0 5,1 0-1,-1 0 13,-21-21 27,0 0-38,0 0-9,21 21 5,-21-21 10,0 0-6,0-1 4,0 1-17,0 0 13,0 0-9,0 0 0,0 0 8,-21-1-6,21 1-4,0 0 2,0 0 9,0 0 3,-21 21-14,21-21 24,0-1-16,0 1 13,0 0-9,0 0 9,0 0-10,0 0 10,0 42 117,0 0-115,0 0-24,0 0 12,0 0-6,0 1-6,0-1 12,0 0 1,0 0-6,0 0-9,21-21 10,-21 21 5,0 1-19,0-1 2,21 0 16,-21 0-8,21 0-3,-21 0 12,21-211 58,-42 444-69</inkml:trace>
    </iact:actionData>
  </iact:action>
  <iact:action type="add" startTime="52551">
    <iact:property name="dataType"/>
    <iact:actionData xml:id="d6">
      <inkml:trace xmlns:inkml="http://www.w3.org/2003/InkML" xml:id="stk6" contextRef="#ctx0" brushRef="#br0">2688 9440 0,'21'0'106,"0"0"-77,1 0-6,-1 0-17,0 0 4,0 0 19,0 0-6,0-21-16,1 21 31,-22-21-9,0 0 39,0 0-49,0 0-6,0-1-6,-22 1 24,1 21-12,21-21-11,-21 21 21,0 0-9,0 0 17,21 21 22,-21 0-28,21 1 9,0-1-24,0 0-6,0 0 2,0 0 5,0 0 32,0 1-20,0-1 12,0 0-14,21 0-8,-21 0-9,0 0 22,21-21-26,-21 22 14,21-22-9,0 0 7,0 0-7,1 0 6,-1 0-7,0 0 9,0 0-9</inkml:trace>
    </iact:actionData>
  </iact:action>
  <iact:action type="add" startTime="54558">
    <iact:property name="dataType"/>
    <iact:actionData xml:id="d7">
      <inkml:trace xmlns:inkml="http://www.w3.org/2003/InkML" xml:id="stk7" contextRef="#ctx0" brushRef="#br0">3027 9292 0,'0'21'90,"21"43"-81,-21-43 1,0 0 10,0 0-12,0 1 11,0-1 0,0 21-5,0-21 0,0 0-3,0 1 3,0-1 0,0 0 24,21-42 138,-21 0-157,0-1-10,0 1 16,21 21-20,-21-21 4,0 0 11,21 0-1,-21 0-9,22 21-1,-1 0 14,0 0-17,-21-22 4,21 22 19,-21 22 53,0-1-74,0 0 0,0 0 10,0 0 2,0 0-10,0 1-1,0-1 11,0 0-11,0 0 11,0 0 9</inkml:trace>
    </iact:actionData>
  </iact:action>
  <iact:action type="add" startTime="56566">
    <iact:property name="dataType"/>
    <iact:actionData xml:id="d8">
      <inkml:trace xmlns:inkml="http://www.w3.org/2003/InkML" xml:id="stk8" contextRef="#ctx0" brushRef="#br0">3365 9208 0,'0'0'1,"0"21"36,0 0-17,0 0-10,0 0 3,0 0-8,0 22 11,0-22-12,0 21 12,0 1-11,0-22 3,22-21 2,-22 21 18,0 0 12,21-21 12,-21 21-46,0-42 81,0 0-77,0-21 4,0 63-8</inkml:trace>
    </iact:actionData>
  </iact:action>
  <iact:action type="add" startTime="57904">
    <iact:property name="dataType"/>
    <iact:actionData xml:id="d9">
      <inkml:trace xmlns:inkml="http://www.w3.org/2003/InkML" xml:id="stk9" contextRef="#ctx0" brushRef="#br0">3450 9356 0,'-21'0'289,"0"0"-270,0 0 29,-1 0 0,1 0 21,0 0-35,21 21 2,-21-21 29</inkml:trace>
    </iact:actionData>
  </iact:action>
  <iact:action type="add" startTime="62656">
    <iact:property name="dataType"/>
    <iact:actionData xml:id="d10">
      <inkml:trace xmlns:inkml="http://www.w3.org/2003/InkML" xml:id="stk10" contextRef="#ctx0" brushRef="#br0">10245 5292 0,'0'42'18,"0"-21"96,-22-21-83,1 21-1,0-21-1,0 0-9,0 22-11,0-22 10,21 21 1,-22-21-10,22 21 11,0 0 59,22-21-61,-1 0-4,0 0 7,-21 21-15,0 0 13,21 1-11,-21-1 0,0 0 2,0 0-2,0 0 11,0 0 2,0 1-6,0-1-6,0 0 23,-21-21-27,21 21 4,-21-21-1,0 0 1,-1 21 19,22 43 58,0 20-78,0-62 1,0-1-1,0-212 23</inkml:trace>
    </iact:actionData>
  </iact:action>
  <iact:action type="add" startTime="64393">
    <iact:property name="dataType"/>
    <iact:actionData xml:id="d11">
      <inkml:trace xmlns:inkml="http://www.w3.org/2003/InkML" xml:id="stk11" contextRef="#ctx0" brushRef="#br0">10499 5122 0,'0'22'27,"0"-1"-17,0 0 0,0 21 8,0-21 2,0 22-11,0-1 1,0 0 0,0-20 0,0-1-1,0 0 11,0 0-1,0 43-9,0-43 0,0 21 0,0 22-1,0-43 0,0 0 2,0-42 38</inkml:trace>
    </iact:actionData>
  </iact:action>
  <iact:action type="add" startTime="65477">
    <iact:property name="dataType"/>
    <iact:actionData xml:id="d12">
      <inkml:trace xmlns:inkml="http://www.w3.org/2003/InkML" xml:id="stk12" contextRef="#ctx0" brushRef="#br0">10393 5334 0,'21'0'48,"0"0"-29,0 0 1,22 0-10,-22 0 6,0 0-11,21 0 3,-21 0 10,1 0-8,-1 0-1</inkml:trace>
    </iact:actionData>
  </iact:action>
  <iact:action type="add" startTime="66273">
    <iact:property name="dataType"/>
    <iact:actionData xml:id="d13">
      <inkml:trace xmlns:inkml="http://www.w3.org/2003/InkML" xml:id="stk13" contextRef="#ctx0" brushRef="#br0">10880 5376 0,'0'0'1,"21"0"58,-21 22-50,21-1 0,0-21 10,-21 21 3,0 0 3,0 0 10,0 0-22,0 1 13,0-1-13,-21 21-3,21-21 6,-21-21-12,21 21 12,-21-21 4,-1 0 0,1 0-19,0 0 29,0 0-1,0-21 0,21 0-10,0-21-6,0 21-6,0-22 6,0-20-7,0 20 4,0 22-1,21 0 6,-21 0-10,21 21 7,0 0-4,0 0 11,1 0 16</inkml:trace>
    </iact:actionData>
  </iact:action>
  <iact:action type="add" startTime="67543">
    <iact:property name="dataType"/>
    <iact:actionData xml:id="d14">
      <inkml:trace xmlns:inkml="http://www.w3.org/2003/InkML" xml:id="stk14" contextRef="#ctx0" brushRef="#br0">11112 5376 0,'0'43'38,"0"-22"-28,0 42-1,0-41 2,0 20-2,0-21 5,0 21-9,0-20 15,0-1-2,0 0 3,0 0-2,0-42 165,0 0-173,0 0-2,0-1 3,0-20-6,0 21 27,0 0-13,22 21-19,-22-43 4,0 22 9,21 0 5,0-21-18,0 21 18,-21-1-14,21 1 14,0 21 11,-21 21 39,0 1-41,0-1 3,0 0-11,0 0-12,0 0 4,0 0 7,0 1-18,0-1 15,0 0 8,0 0-18,-21 0 31,0-21 39,21-21-55,0 0 2,0 0-17,0 42 27</inkml:trace>
    </iact:actionData>
  </iact:action>
  <iact:action type="add" startTime="69542">
    <iact:property name="dataType"/>
    <iact:actionData xml:id="d15">
      <inkml:trace xmlns:inkml="http://www.w3.org/2003/InkML" xml:id="stk15" contextRef="#ctx0" brushRef="#br0">11557 5461 0,'0'21'27,"0"0"-17,0 1 3,0-1-7,0 0 14,0 0-10,0 0 1,0 0 6,0 1 3,0-65 18,0 22-28</inkml:trace>
    </iact:actionData>
  </iact:action>
  <iact:action type="add" startTime="70336">
    <iact:property name="dataType"/>
    <iact:actionData xml:id="d16">
      <inkml:trace xmlns:inkml="http://www.w3.org/2003/InkML" xml:id="stk16" contextRef="#ctx0" brushRef="#br0">11557 5186 0</inkml:trace>
    </iact:actionData>
  </iact:action>
  <iact:action type="add" startTime="70975">
    <iact:property name="dataType"/>
    <iact:actionData xml:id="d17">
      <inkml:trace xmlns:inkml="http://www.w3.org/2003/InkML" xml:id="stk17" contextRef="#ctx0" brushRef="#br0">11811 5482 0,'0'21'99,"0"1"-92,0 20 15,0-21-21,0 0 10,0 0-6,0 1 7,0-44 53,0-41-45,0 21-10,0-1 0,0 22-2,0 0 12,21 21 28,0 0-37,0 0 78,-21 21-52,0 21-9,22-42-18,-22 22 0,0-1 3,0 0-7,0 0 5,0 0-2,0 0 10,0-42 78,0-444-89,0 380 4,0 43-4,0 20 5,0 1-6</inkml:trace>
    </iact:actionData>
  </iact:action>
  <iact:action type="add" startTime="73740">
    <iact:property name="dataType"/>
    <iact:actionData xml:id="d18">
      <inkml:trace xmlns:inkml="http://www.w3.org/2003/InkML" xml:id="stk18" contextRef="#ctx0" brushRef="#br0">12086 5503 0,'0'-42'60,"0"0"-53,0 84 85,0-21-73,0 22-4,21-43 42,0 0-46,1 0 69,-1 0 14,-42 0 75,-1 0-144,1 0-15,0 0 13,0 0-18,0 0 24,21 21-20,-21-21 1,21 21 0,0 0 0,0 0 9,0 0-9,0 1-1,0-1 21,0 0 17,21-21 32,0 0-60,0 0 1,21 0-1,-20-21 0,-1 0 13,-21-1-25,0 1 23,0 0-1,0 0 9,0 0-9,0 0-6,0-1-7,0-20 3,0 21-9,0-21 5,0 20-11,0-41 13,0 21-14,0 20 6,0 1 1,0 0 11,0 42 162,0 0-173,0 1 0,0 20 9,0-21 0,0 0-9,0 0-1,0 1 1,0-1 11,0 0-13,0 0 4,0 0-4,0 0 10,0 1-8,0-1 0,0 21 2,0-21-4,0 0 1,0 1 10,0-1 0</inkml:trace>
    </iact:actionData>
  </iact:action>
  <iact:action type="add" startTime="76436">
    <iact:property name="dataType"/>
    <iact:actionData xml:id="d19">
      <inkml:trace xmlns:inkml="http://www.w3.org/2003/InkML" xml:id="stk19" contextRef="#ctx0" brushRef="#br0">12340 5525 0,'21'0'79,"0"0"-53,1 0-15,-1 0 6,0 0 3,0 0-1,0 0-6,-21-22 13,0 1-16,0 0 29,0 0 28,-21 21 30,0 0-66,0 0 7,0 21 10,21 0-38,0 0-1,-22-21 1,22 22 0,0-1 10,0 0-7,0 0 14,0 0-7,-21-21-13,42 0 150,1 0-137,-1 0-4,21 0 7,-42 21-16,21-21 2,0 22 2,1-22 9,-1 0-12,0 0 1,0 0 11,0 0-10</inkml:trace>
    </iact:actionData>
  </iact:action>
  <iact:action type="add" startTime="78250">
    <iact:property name="dataType"/>
    <iact:actionData xml:id="d20">
      <inkml:trace xmlns:inkml="http://www.w3.org/2003/InkML" xml:id="stk20" contextRef="#ctx0" brushRef="#br0">12679 5376 0,'0'22'27,"0"-1"-7,0 0-8,0 21 4,0-21 3,0 1-9,0-1-1,0 0 10,0 0 1,0 0-1,0 0 10,0 1 1,0-44 134,0 1-152,0 0 6,21 21 1,-21-21-9,0 0 28,0 0-18,21 21-8,0 0 17,0 0-22,1 0 32,-22 21-10,21-21-9,-21 21-10,0 0 21,0 0 8,0 0-23,0 1 23</inkml:trace>
    </iact:actionData>
  </iact:action>
  <iact:action type="add" startTime="79898">
    <iact:property name="dataType"/>
    <iact:actionData xml:id="d21">
      <inkml:trace xmlns:inkml="http://www.w3.org/2003/InkML" xml:id="stk21" contextRef="#ctx0" brushRef="#br0">12996 5207 0,'0'0'0,"0"21"37,0 0-27,0 1 4,0-1 1,0 0-6,0 0 5,0 0-8,0 22 13,0-22-3,0 0-13,0 0 15,0 21-7,0-20 9,0-1-10,0 0 9,0 0-9,0 21 9,21-42-1,-21 22 2</inkml:trace>
    </iact:actionData>
  </iact:action>
  <iact:action type="add" startTime="81129">
    <iact:property name="dataType"/>
    <iact:actionData xml:id="d22">
      <inkml:trace xmlns:inkml="http://www.w3.org/2003/InkML" xml:id="stk22" contextRef="#ctx0" brushRef="#br0">12912 5440 0,'21'0'56,"0"0"-27,0 0-19,0 0 3,22 0 3,-22 0 3,0 0 0,-21 21-10</inkml:trace>
    </iact:actionData>
  </iact:action>
  <iact:action type="add" startTime="82340">
    <iact:property name="dataType"/>
    <iact:actionData xml:id="d23">
      <inkml:trace xmlns:inkml="http://www.w3.org/2003/InkML" xml:id="stk23" contextRef="#ctx0" brushRef="#br0">11091 6054 0,'0'21'106,"0"0"-95,0 0-3,0 22 2,0-1-1,21 0 1,-21-21 0,0 22 2,22 20-5,-1-42 2,-21 22 13,0-1-14,0-21 1,21 0 1,-21 22 2,0-1-3,0 0 11,0-20-2,21-22-7</inkml:trace>
    </iact:actionData>
  </iact:action>
  <iact:action type="add" startTime="83717">
    <iact:property name="dataType"/>
    <iact:actionData xml:id="d24">
      <inkml:trace xmlns:inkml="http://www.w3.org/2003/InkML" xml:id="stk24" contextRef="#ctx0" brushRef="#br0">11007 6414 0,'21'0'130,"0"0"-124,0 0 12,21 0-7,1 0 10,-22 0-4,-21-22-5,21 22-4,64 0 130,-149 0-121</inkml:trace>
    </iact:actionData>
  </iact:action>
  <iact:action type="add" startTime="84756">
    <iact:property name="dataType"/>
    <iact:actionData xml:id="d25">
      <inkml:trace xmlns:inkml="http://www.w3.org/2003/InkML" xml:id="stk25" contextRef="#ctx0" brushRef="#br0">11430 6435 0,'0'0'0,"21"0"45,0 0-43,0 0 21,1 0 2,-1 0 5,-21 21 9,0 0-27,0 0 16,0 0-1,0 1 2,0-1-20,0 0 11,0 0-5,-21-21-10,21 21 10,0 0 5,-22-21 3,1 0-4,0 0 30,21-21-11,0 0-28,0 0 9,0 0-7,0 0-4,0-1 1,0 1 0,0 0 1,0-64 9,0 64 2,21 21-12,0 0 0</inkml:trace>
    </iact:actionData>
  </iact:action>
  <iact:action type="add" startTime="86346">
    <iact:property name="dataType"/>
    <iact:actionData xml:id="d26">
      <inkml:trace xmlns:inkml="http://www.w3.org/2003/InkML" xml:id="stk26" contextRef="#ctx0" brushRef="#br0">11747 6477 0,'64'0'41,"-43"0"-5,0 0-17,0 0 10,1 0 3,-1 0-14,-21-106-7,0 85-3,0 0 1,21 0 4,0 21 2,-21-21-4,0 42-2,21-21 0,-42 21 108,0-21-105,0 0 4,0 0 4,21 21 0,0 0-11,-22 0 1,1 1 29,0-22-20,21 21-10,0 0 21,-21-21-11,21 21 0,0 0 49,21-21 29,0 0-76,0 21 12,-21 1-29,22-22 6,-22 21 0,21-21 0,0 21 0,21 0-1,-21 0 10,1-21-9,-1 0-1,-21 21 1,21-21 1,0 0 21,-21 22-16,21-22-7,-21-149 68,0 107-66,0 211-1</inkml:trace>
    </iact:actionData>
  </iact:action>
  <iact:action type="add" startTime="88480">
    <iact:property name="dataType"/>
    <iact:actionData xml:id="d27">
      <inkml:trace xmlns:inkml="http://www.w3.org/2003/InkML" xml:id="stk27" contextRef="#ctx0" brushRef="#br0">12213 6287 0,'0'21'38,"0"21"-27,21-21 6,-21 0-1,21-21-13,1 43 9,-1-43-5,-21 21 10,42 0-12,-42 0 3,21 0 2,0 1-1,1-22 19,-22-22-4,21 22-17,-21-21 5,21 21 4,-21 21-6,0 43 0,0-43-1,0 0 5,0-63-8</inkml:trace>
    </iact:actionData>
  </iact:action>
  <iact:action type="add" startTime="89651">
    <iact:property name="dataType"/>
    <iact:actionData xml:id="d28">
      <inkml:trace xmlns:inkml="http://www.w3.org/2003/InkML" xml:id="stk28" contextRef="#ctx0" brushRef="#br0">12213 6646 0,'42'-381'67,"-42"360"-44,22-21-22,-22 21 4,21 0 9,0-22-9,0 1 10,21 0-10,-20-1 10,20 1-10,-42 21 11,21 0-13,0-1 14,0 22-5,-21-21 17</inkml:trace>
    </iact:actionData>
  </iact:action>
  <iact:action type="add" startTime="92411">
    <iact:property name="dataType"/>
    <iact:actionData xml:id="d29">
      <inkml:trace xmlns:inkml="http://www.w3.org/2003/InkML" xml:id="stk29" contextRef="#ctx0" brushRef="#br0">11853 6477 0,'0'-21'42,"127"-212"-32,-127 212 1,21 21 8,1 0-1,-1 0 31,0-21-29,0 21-10,0 0 10,0 0-1,1 0 0,-1 0-4,0 0-11,0 0 12,0 0-11,22 0 4,-22 0 2,0 0 10,0 0-15,-21 21 4,0 21 12,0-21-15,0 1 3,0-1 0,0 21-1,0-21 1,0 22 3,-21-43-7,21 21 8,-21 21-8,0-42 22,-1 0-8,1 0-1,0 0-9,0 21 4,0-21-9,0 0 10,-1 0 5,1 0-16,21 21 16,-21-21-3,21-21 33,0 0-41,0 0 3,21-21 7,0 42-8,22-22-4,-1-20 5,22 42-4,-1 0 5,22 0-7,-1 0 7,-20 0-6,-1 0 5,-20 0-5,-22 21 7,0 0-8,-21 1 9,0 20-9,0 0 1,0-21 3,0 1 5,0 41 5,-21-42-17,0-21 15,0 0-15,-22 0 5,22 0 3,-42 0 6,20 21-14,-20 1 14,-1-1-16,22 42 9,-22-63 2,22 43-4,21-22 2,-21-21-1,20 0 2,1 0-3,0 0 23,21-21-30,0-1 6,0-20 5,0-43 8,0 43-19,0 0 4,21-1 9,0 22-9,1-21 10,-1 21-10,0-22 11,-21 22 3,42 0-18,-21 21 17,22-21-17,-1 0 2,22 21 14,-1 0-14,-42 0 6,0 0 19,22 0-28,-43 21 43,0 0-36,-21 21 5,-22 1-5,-20-1 3,-1 0 0,22-20 0,0-1 2,-1-21-4,1 0 1,0-21 0,-1 21 2,22 0-2,0 0 10,0 0 0,21-22 49,21 1-48,-21 0-11,21 21 1,21-42 0,1 42-1,20-21 1,1 21 0,-1-22-1,1 22 1,-43 0 0,21 0 2</inkml:trace>
    </iact:actionData>
  </iact:action>
  <iact:action type="add" startTime="94869">
    <iact:property name="dataType"/>
    <iact:actionData xml:id="d30">
      <inkml:trace xmlns:inkml="http://www.w3.org/2003/InkML" xml:id="stk30" contextRef="#ctx0" brushRef="#br0">13208 6329 0,'21'0'95,"0"0"-85,0 0 2,1 0 9,20 0-16,-21 0 15,0 0-6,0 0-5,1 0 9,-1 0 9,-21-42-3,0 20-17,0 1 6,0 0-8,0 0 63,0 0-40,0 0-17,-21 21-1,21-22-1,-22 22 10,1 0-10,0 0 11,0 0-1,0 0 5,0 22 1,-1-1-3,22 0-5,-21-21-8,21 21 1,-21 0 10,21 0-11,0 1 10,0-1 10,0 0-20,0 0 1,21 0 32,0 0-16,1 1-16,-22 20 0,21-21-1,0-21 1,-21 42 0,21-42 0,0 22 11,-21-1-14,43-21 4,-22 42-3,0-42 3,0-21-2,0 21 1,0 0 10,1 0 0</inkml:trace>
    </iact:actionData>
  </iact:action>
  <iact:action type="add" startTime="96662">
    <iact:property name="dataType"/>
    <iact:actionData xml:id="d31">
      <inkml:trace xmlns:inkml="http://www.w3.org/2003/InkML" xml:id="stk31" contextRef="#ctx0" brushRef="#br0">13652 6223 0,'0'0'2,"0"21"25,22 0-8,20 22-10,-21-22 1,0 21 2,0-21-2,1 1-3,-1 20 3,21-21-1,-21 0 11,0-21-1,-21-106-9,0 85 0,0 0 11,22 21-13,-22 85 68,0-22-65,0-211 2</inkml:trace>
    </iact:actionData>
  </iact:action>
  <iact:action type="add" startTime="97767">
    <iact:property name="dataType"/>
    <iact:actionData xml:id="d32">
      <inkml:trace xmlns:inkml="http://www.w3.org/2003/InkML" xml:id="stk32" contextRef="#ctx0" brushRef="#br0">13885 6138 0,'0'22'58,"0"20"-48,0-21 1,-21 0 2,0 0-7,21 1 3,-21-1 0,0 0 11,-1 0-12,22 21 1,-21-42 2,21 22-1,-21-22 2,21 21-4,0 0 21,0 0-9,-21-21-12,21 21 11,-21-21-8</inkml:trace>
    </iact:actionData>
  </iact:action>
  <iact:action type="add" startTime="99378">
    <iact:property name="dataType"/>
    <iact:actionData xml:id="d33">
      <inkml:trace xmlns:inkml="http://www.w3.org/2003/InkML" xml:id="stk33" contextRef="#ctx0" brushRef="#br0">14160 6202 0,'0'-42'68,"0"84"-48,0-21-12,0 21 4,0-20-5,0-1 7,0 0-9,0 0 15,0 0-8,0 0-6,0 22 8,0-22-8,0 0 9,0 0 5,0 0-1,0 1-15,0-1 16</inkml:trace>
    </iact:actionData>
  </iact:action>
  <iact:action type="add" startTime="100677">
    <iact:property name="dataType"/>
    <iact:actionData xml:id="d34">
      <inkml:trace xmlns:inkml="http://www.w3.org/2003/InkML" xml:id="stk34" contextRef="#ctx0" brushRef="#br0">14160 5969 0,'0'21'144</inkml:trace>
    </iact:actionData>
  </iact:action>
  <iact:action type="add" startTime="101617">
    <iact:property name="dataType"/>
    <iact:actionData xml:id="d35">
      <inkml:trace xmlns:inkml="http://www.w3.org/2003/InkML" xml:id="stk35" contextRef="#ctx0" brushRef="#br0">14457 5863 0,'0'21'86,"0"1"-76,0-1 10,0 0-7,0 0-7,0 0 9,0 0-11,0 1 12,0 20-13,0-21 14,0 0-14,0-42 7,0 0 10,0 106 7,0-64-24,0 21 13,0 0-14,0 1 17,0-1-10,0-21 1,0 22 9,0-22 5</inkml:trace>
    </iact:actionData>
  </iact:action>
  <iact:action type="add" startTime="103091">
    <iact:property name="dataType"/>
    <iact:actionData xml:id="d36">
      <inkml:trace xmlns:inkml="http://www.w3.org/2003/InkML" xml:id="stk36" contextRef="#ctx0" brushRef="#br0">14393 6160 0,'21'0'29,"1"0"-10,-1 0 12,0 0-24,0 0 12,0 0 1,0 0-7,1 0-7,-1 0 17,0 0-17,0 0 4,0 0 9</inkml:trace>
    </iact:actionData>
  </iact:action>
  <iact:action type="add" startTime="115930">
    <iact:property name="dataType"/>
    <iact:actionData xml:id="d37">
      <inkml:trace xmlns:inkml="http://www.w3.org/2003/InkML" xml:id="stk37" contextRef="#ctx0" brushRef="#br0">7006 4170 0,'0'21'39,"0"0"-27,0 0 4,0 1 6,0-1-6,0 0 4,0 21-1,0 1-9,0-22 0,0 21 0,0-21 1,0 22-3</inkml:trace>
    </iact:actionData>
  </iact:action>
  <iact:action type="add" startTime="116833">
    <iact:property name="dataType"/>
    <iact:actionData xml:id="d38">
      <inkml:trace xmlns:inkml="http://www.w3.org/2003/InkML" xml:id="stk38" contextRef="#ctx0" brushRef="#br0">7006 3958 0</inkml:trace>
    </iact:actionData>
  </iact:action>
  <iact:action type="add" startTime="118005">
    <iact:property name="dataType"/>
    <iact:actionData xml:id="d39">
      <inkml:trace xmlns:inkml="http://www.w3.org/2003/InkML" xml:id="stk39" contextRef="#ctx0" brushRef="#br0">7281 4424 0,'0'0'1,"0"-42"37,0 20-19,0 1-9,0 0 13,0 0-18,0 0 15,0 0-11,0-1 2,0 1-2,0 0 1,0 0 4,21 0-9,-21-22 5,22 22-1,-22-21 1,21 0 0,-21 20-1,0 1 1,21 21 3,-21-21-6,21 21 22,0 0-9,0 0 48,1 21-21,-22 0-38</inkml:trace>
    </iact:actionData>
  </iact:action>
  <iact:action type="add" startTime="119208">
    <iact:property name="dataType"/>
    <iact:actionData xml:id="d40">
      <inkml:trace xmlns:inkml="http://www.w3.org/2003/InkML" xml:id="stk40" contextRef="#ctx0" brushRef="#br0">7218 4085 0,'21'0'27,"21"0"-7,-21 0-11,22 0 10,-22 0 1,0 0-6,0 0-8</inkml:trace>
    </iact:actionData>
  </iact:action>
  <iact:action type="add" startTime="120506">
    <iact:property name="dataType"/>
    <iact:actionData xml:id="d41">
      <inkml:trace xmlns:inkml="http://www.w3.org/2003/InkML" xml:id="stk41" contextRef="#ctx0" brushRef="#br0">8318 4128 0,'0'-106'52,"0"127"61</inkml:trace>
    </iact:actionData>
  </iact:action>
  <iact:action type="add" startTime="121447">
    <iact:property name="dataType"/>
    <iact:actionData xml:id="d42">
      <inkml:trace xmlns:inkml="http://www.w3.org/2003/InkML" xml:id="stk42" contextRef="#ctx0" brushRef="#br0">8340 4360 0</inkml:trace>
    </iact:actionData>
  </iact:action>
  <iact:action type="add" startTime="123262">
    <iact:property name="dataType"/>
    <iact:actionData xml:id="d43">
      <inkml:trace xmlns:inkml="http://www.w3.org/2003/InkML" xml:id="stk43" contextRef="#ctx0" brushRef="#br0">7853 4995 0,'0'0'1,"21"0"17,0 0-8,43 0-1,-43 0 0,21 0 1,-21 0 3,22 0-6,-1 0 3,0 0 11,-21 0-14,1 0 15</inkml:trace>
    </iact:actionData>
  </iact:action>
  <iact:action type="add" startTime="124212">
    <iact:property name="dataType"/>
    <iact:actionData xml:id="d44">
      <inkml:trace xmlns:inkml="http://www.w3.org/2003/InkML" xml:id="stk44" contextRef="#ctx0" brushRef="#br0">7853 5398 0,'0'0'1,"42"0"25,0 0-6,1 0-10,-22 0-1,0 0 0,0 0 2,22 0-2,-22 21 0,21-21 1,-42 21 0,21-21 0,-21-21 28,-211 0-9</inkml:trace>
    </iact:actionData>
  </iact:action>
  <iact:action type="add" startTime="125687">
    <iact:property name="dataType"/>
    <iact:actionData xml:id="d45">
      <inkml:trace xmlns:inkml="http://www.w3.org/2003/InkML" xml:id="stk45" contextRef="#ctx0" brushRef="#br0">6964 5906 0,'0'0'1,"21"0"64,0 0-56,0 0 10,0 0 0,1 0-2,-1 0-14,0 0 16,0 0 30,-21-22 67,0 1-39,-21 21 1,0 0-48,0 0-21,-1 0 20,1 0 2,0 0-3,0 0-19,0 0 40,21 21 19,0 1-20,0-1-10,0 0-18,0 0-10,0 0 8,0 0 16,0 1 0,0-1-10,21-21-17,-21 21 6,21-21 13,-21 21 41,21-21-58,0 0 78,1 0-56,-1 0-23,0 0 14</inkml:trace>
    </iact:actionData>
  </iact:action>
  <iact:action type="add" startTime="127876">
    <iact:property name="dataType"/>
    <iact:actionData xml:id="d46">
      <inkml:trace xmlns:inkml="http://www.w3.org/2003/InkML" xml:id="stk46" contextRef="#ctx0" brushRef="#br0">7345 5652 0,'0'42'57,"0"-21"-36,0 21-3,0-20 9,0 20-24,0-21 14,0 21-13,0-20 4,0 20 3,0-21 5,0 21 5,0-20-11,0 20 0,0-21 0,0 0 0,0 0-1,0 1 9,0-1 2,0 0-7,0-42 42</inkml:trace>
    </iact:actionData>
  </iact:action>
  <iact:action type="add" startTime="128983">
    <iact:property name="dataType"/>
    <iact:actionData xml:id="d47">
      <inkml:trace xmlns:inkml="http://www.w3.org/2003/InkML" xml:id="stk47" contextRef="#ctx0" brushRef="#br0">7641 5948 0,'-21'0'38,"0"21"-10,0-21-17,21 21 8,0 0-10,-22-21 1,22 22 2,0-1 24,0 0-7,0 0-9,0 0 24,22-21 38,-1 0-44,-21 21 5,0 1-18,0-1-6,0 0 10,-21 0 9,21 0-9,-22 0-19,1-21 29,21 22-28,0-44 68,0 1-59,0 0-2</inkml:trace>
    </iact:actionData>
  </iact:action>
  <iact:action type="add" startTime="130650">
    <iact:property name="dataType"/>
    <iact:actionData xml:id="d48">
      <inkml:trace xmlns:inkml="http://www.w3.org/2003/InkML" xml:id="stk48" contextRef="#ctx0" brushRef="#br0">7810 6181 0,'22'0'85,"-1"0"-65,0 0-1,0-21 10,0 21-9,0 0-10,-21-22 38,0 1-18,0 0-21,0 0 10,0 0-18,22 0 8,-22-1 3,0 1-5,0 0 61,-22 21 20,1 0-60,0 0-8,0 42 19,21-20-12,0-1-24,-21 0 15,21 0 2,0 0 3,0 0 1,0 1-14,21-22 204,-21 21-184,21-21-11,0 0 4,-21 21-18,21-21 17,-21 21 8,22-21-10,-22 21-14,21 0 27,0-21-8,0 0 16,0 0 44</inkml:trace>
    </iact:actionData>
  </iact:action>
  <iact:action type="add" startTime="133413">
    <iact:property name="dataType"/>
    <iact:actionData xml:id="d49">
      <inkml:trace xmlns:inkml="http://www.w3.org/2003/InkML" xml:id="stk49" contextRef="#ctx0" brushRef="#br0">8361 5948 0,'0'42'242</inkml:trace>
    </iact:actionData>
  </iact:action>
  <iact:action type="add" startTime="134625">
    <iact:property name="dataType"/>
    <iact:actionData xml:id="d50">
      <inkml:trace xmlns:inkml="http://www.w3.org/2003/InkML" xml:id="stk50" contextRef="#ctx0" brushRef="#br0">8361 6223 0</inkml:trace>
    </iact:actionData>
  </iact:action>
  <iact:action type="add" startTime="135751">
    <iact:property name="dataType"/>
    <iact:actionData xml:id="d51">
      <inkml:trace xmlns:inkml="http://www.w3.org/2003/InkML" xml:id="stk51" contextRef="#ctx0" brushRef="#br0">7895 6710 0,'21'0'104,"0"0"-94,22 0 6,-22 0 5,21 0-17,-21 0 13,1 0-7,-1 0 0,0 0 1,0 0 6,0 0 3,0 0-1,-21 21 1</inkml:trace>
    </iact:actionData>
  </iact:action>
  <iact:action type="add" startTime="137029">
    <iact:property name="dataType"/>
    <iact:actionData xml:id="d52">
      <inkml:trace xmlns:inkml="http://www.w3.org/2003/InkML" xml:id="stk52" contextRef="#ctx0" brushRef="#br0">7874 7070 0,'0'-21'97,"21"21"-77,0 0-11,0 0 1,22 0 0,-1 0 4,0 0 4,-20 0-11,-1 0 2,0 0 11,0 0-11,0 0 1,0 0-1,1 0 1,-1 0 0,0 21 0,21-21 0,-21 0 0,1 0-2,-22 21 2</inkml:trace>
    </iact:actionData>
  </iact:action>
  <iact:action type="add" startTime="172594">
    <iact:property name="dataType"/>
    <iact:actionData xml:id="d53">
      <inkml:trace xmlns:inkml="http://www.w3.org/2003/InkML" xml:id="stk53" contextRef="#ctx0" brushRef="#br0">17357 4276 0,'-22'0'153,"1"0"-114,0 21-28,21 0 7,-21-21-4,21 21 1,-21-21-3,0 0 5,-1 21 3,1-21-10,0 22 11,0-1-1,21 0 6,0 0 13,0 0-6,0 0 23,21-21-38,-21 22-9,21-22 4,0 0 6,1 21-12,-1-21 7,0 42-9,0-21 30,0-21-34,-21 21 2,21 1 13,1-22-13,-1 0 14,21 0-4,-21 0 7,0 0-2,1 0-9,-22-22 31,21 1-10,-21 0-19,0 0-3,0 0 4,0-22 7,0 22 1,0 0-19,0 0 5,0 0 23,0 0-10,-21 21-9,21-22 8,-22 1-1,22 0-4,0 0 16,-21 21-20,21-21 11,0 0-8,-21 21 15,21 21 90,0 0-83,0 0-20,0 0 25,0 0-28,0 1 18,21-1-10,0 21-10,-21-21 10,22 22-18,-1-22 18,-21 0-18,21 21 7,0-21 2,-21 1 0,0-1 0,21-21-1,-21 21 3,0 0 14,21-21 4,1 0-11,-22 21-9,0 0 28,21 1-29</inkml:trace>
    </iact:actionData>
  </iact:action>
  <iact:action type="add" startTime="175018">
    <iact:property name="dataType"/>
    <iact:actionData xml:id="d54">
      <inkml:trace xmlns:inkml="http://www.w3.org/2003/InkML" xml:id="stk54" contextRef="#ctx0" brushRef="#br0">17780 4297 0,'21'0'106,"0"0"-76,0 0 1,1 0-25,-1 0 4,0 0 9,0 0 1,0 0 8,0 0-17</inkml:trace>
    </iact:actionData>
  </iact:action>
  <iact:action type="add" startTime="176578">
    <iact:property name="dataType"/>
    <iact:actionData xml:id="d55">
      <inkml:trace xmlns:inkml="http://www.w3.org/2003/InkML" xml:id="stk55" contextRef="#ctx0" brushRef="#br0">17759 4657 0,'21'0'106,"0"0"-96,0 0 0,0 0 9,-21-21-6,22 21-7,-1 0 13,0 0 0,0 0 2,-21 21 58,-169-42-70</inkml:trace>
    </iact:actionData>
  </iact:action>
  <iact:action type="add" startTime="177832">
    <iact:property name="dataType"/>
    <iact:actionData xml:id="d56">
      <inkml:trace xmlns:inkml="http://www.w3.org/2003/InkML" xml:id="stk56" contextRef="#ctx0" brushRef="#br0">18351 4022 0,'0'0'0,"0"21"37,0 0-17,0 0-11,0 0 1,0 1 9,0-1 0,0 0 10,0 0 10,0 0-19,0 0-11,0 1 1,0 20 0,0-21-1,0 0 2,0 0-2,0 1 1,0-1-1,0 0 2,0 21 10,0-21-1,0 1-2,0-1 29,0 0 40,0-148 48,0 106-124</inkml:trace>
    </iact:actionData>
  </iact:action>
  <iact:action type="add" startTime="179373">
    <iact:property name="dataType"/>
    <iact:actionData xml:id="d57">
      <inkml:trace xmlns:inkml="http://www.w3.org/2003/InkML" xml:id="stk57" contextRef="#ctx0" brushRef="#br0">18627 4170 0,'0'21'156,"0"0"-139,-22 0 12,22 1-20</inkml:trace>
    </iact:actionData>
  </iact:action>
  <iact:action type="add" startTime="180313">
    <iact:property name="dataType"/>
    <iact:actionData xml:id="d58">
      <inkml:trace xmlns:inkml="http://www.w3.org/2003/InkML" xml:id="stk58" contextRef="#ctx0" brushRef="#br0">18605 4445 0,'0'21'57,"0"0"-37,0 1-6,0-1-9,0 21 5,0 0 13,0 1-18,0-22 6,0 0-2,0 0 10</inkml:trace>
    </iact:actionData>
  </iact:action>
  <iact:action type="add" startTime="181681">
    <iact:property name="dataType"/>
    <iact:actionData xml:id="d59">
      <inkml:trace xmlns:inkml="http://www.w3.org/2003/InkML" xml:id="stk59" contextRef="#ctx0" brushRef="#br0">19198 3958 0,'-21'0'104,"0"0"-81,0 0-6,-1 0 2,1 0 20,0 0-16,0 21-6,0-21 5,0 0 3,-1 0 4,22 22 0,0-1 99,0 21-111,0-21 4,0 0-1,0 1 11,0-1-22,22 0 23,-1-21 137,0 0-149,0 0 8,0 0 13,0 21-3,1-21-15,-22 21 10,21-21-10,-21 21-6,21-21 22,-21 22-10,0-1 19,0 0-19,0 0-19,0 0 9,0 0 1,0 1-9,0-1 7,-21-21-9,21 21 4,-21-21-6,-1 21 3,1 0 8,21 0 2,-21-21-10,21-21 97,0 0-97,0 0-1,0 0 0,0 105 21</inkml:trace>
    </iact:actionData>
  </iact:action>
  <iact:action type="add" startTime="188790">
    <iact:property name="dataType"/>
    <iact:actionData xml:id="d60">
      <inkml:trace xmlns:inkml="http://www.w3.org/2003/InkML" xml:id="stk60" contextRef="#ctx0" brushRef="#br0">22225 5038 0,'21'0'102,"0"0"-98,0-21 9,1 21-7,-1-22 4,21 1-1,-21 21 5,0-21-9,22 0 5,-22 0-1,0-22 1,0 43 0,22-42 0,-22 21 13,21 0-17,-21 21 6,0-21-4,1 21 2,-22-22 3,0 1 2,0 42 25,0 1-31</inkml:trace>
    </iact:actionData>
  </iact:action>
  <iact:action type="add" startTime="191222">
    <iact:property name="dataType"/>
    <iact:actionData xml:id="d61">
      <inkml:trace xmlns:inkml="http://www.w3.org/2003/InkML" xml:id="stk61" contextRef="#ctx0" brushRef="#br0">23008 4255 0,'21'0'38,"0"0"-18,1 0 6,-1 0-6,0 0-8,0 0-1,0 0 16,0 0-7,1 0 18,-22 21-15,0 0-7,0 0-6,0 0 9,0 0-9,0 1 4,0-1-9,0 0 9,0 0-8,0 21 4,0-20 9,0-1-10,0 0 10,0 0 1,0 0 0,0 0-1,0 22 1,0-22 2,-22 21-15,1-21 12,0 1 0,0-22 1,0 0 9,0 0-6,-1 0-17,22-22 9,-21-20 0,0 42 8,0-21-22,21 0 3,-21 0 12,21-1-12,-21 22 6,-1-42-1,22 21 11,0-21 2,0 20-6,0 1-6,22 0 10,-22 0-10,21 21-1,0 0 21</inkml:trace>
    </iact:actionData>
  </iact:action>
  <iact:action type="add" startTime="193124">
    <iact:property name="dataType"/>
    <iact:actionData xml:id="d62">
      <inkml:trace xmlns:inkml="http://www.w3.org/2003/InkML" xml:id="stk62" contextRef="#ctx0" brushRef="#br0">23812 4276 0,'0'0'1,"0"21"27,0 0-9,0 21 0,0-20 0,0-1 1,0 0-1,0 0-10,0 21 11,0 1-9,0-22-2,0 21 0,0 1 1,0-22 0,0 42 2,0-20-4,0-22 4,0 0-2,0 0-4,0 0 14,0 0-1</inkml:trace>
    </iact:actionData>
  </iact:action>
  <iact:action type="add" startTime="194250">
    <iact:property name="dataType"/>
    <iact:actionData xml:id="d63">
      <inkml:trace xmlns:inkml="http://www.w3.org/2003/InkML" xml:id="stk63" contextRef="#ctx0" brushRef="#br0">24723 4297 0,'0'0'1,"42"0"57,-21 0-39,0 0-11,-21 21 118,0 0-116,0 0 7,0 1-13,0 20 4,0 0 11,0-21 0,0 1-7,0 20 7,0-21 27,0 0-31,0 0-10,-21-21 4,21 22 1,0-1-1,-21 0 1,21 0-1,21-21 168,0 0 345,22 0-503,-22 0 2,0 0-13,0 0 10,0 0-7,0 0 17</inkml:trace>
    </iact:actionData>
  </iact:action>
  <iact:action type="add" startTime="196577">
    <iact:property name="dataType"/>
    <iact:actionData xml:id="d64">
      <inkml:trace xmlns:inkml="http://www.w3.org/2003/InkML" xml:id="stk64" contextRef="#ctx0" brushRef="#br0">25569 4212 0,'0'0'1,"21"0"55,1 0-36,-1 0 28,0 0 0,0 0-5,0 21-17,-21 1 22,0-1 1,0 0-20,0 0-4,0 0-2,-21-21 6,21 21-19,0 1 19,-21-22-17,21 21 5,-21-21-8,21 21 11,-21-21-1,42 0 165,0 0-145,-21 21 0,0 0-20,21-21 1,-21 21-10,0 1 2,0-1 24,0 0 2,0 0-9,-21 0-9,21 0-11,-21-21 10,21 22-2,-21-1 4,21 0-18,-22-21 13,22-21 45,0 0-52,0-1 0</inkml:trace>
    </iact:actionData>
  </iact:action>
  <iact:action type="add" startTime="198690">
    <iact:property name="dataType"/>
    <iact:actionData xml:id="d65">
      <inkml:trace xmlns:inkml="http://www.w3.org/2003/InkML" xml:id="stk65" contextRef="#ctx0" brushRef="#br0">26268 4212 0,'0'21'66,"0"1"-46,0-1 9,0 0-19,0 0 38,0 0-19,0 0 10,0 1-9,0-1 3,21-21 107,0 0-130,0 0 4,0 0 2,1 0 3,-1 0-9,0 0 19,0 0-10,0 0 1,0 0-1,1 0 1,-22-21 56</inkml:trace>
    </iact:actionData>
  </iact:action>
  <iact:action type="add" startTime="200280">
    <iact:property name="dataType"/>
    <iact:actionData xml:id="d66">
      <inkml:trace xmlns:inkml="http://www.w3.org/2003/InkML" xml:id="stk66" contextRef="#ctx0" brushRef="#br0">26479 4212 0,'0'21'67,"0"1"-8,0-1-21,0 0-18,0 0 12,0 0-26,0 22 17,0-22-8,0 21-2,0-21-4,0 0 2,0 1 6,0-1 4,-21 0 5,21 0-6,0 0 10,0 0-2,0 1 6,0-1-29,0 0 24</inkml:trace>
    </iact:actionData>
  </iact:action>
  <iact:action type="add" startTime="207777">
    <iact:property name="dataType"/>
    <iact:actionData xml:id="d67">
      <inkml:trace xmlns:inkml="http://www.w3.org/2003/InkML" xml:id="stk67" contextRef="#ctx0" brushRef="#br0">18246 4022 0,'21'0'194,"0"21"-11,-21 0-174,21 0 45,0-21-10,-21 21-35,0 1 40,21-22-40,-21 21 2,22-21 64,-22 21-74,0 0 87,21-21-76,-21 21 7,0 0-11,0 1 24,0-1-12,0 0-14,0 0 8,0 0 0,0 0 11,0 1-10,0-1-6,0 0 11,0 0 9,0 0 0,0 0-20,0 1 31,0-1-8,0 0-7,0 0-15,-21-21 13,21 21 2,-22-21-3,1 0 14,0 0-16,0 0 19,0 0-1,0 0 31,21-21-57,0 0-6,-22 21 5,22-21 12,0 0 1,-21-1 6,21 1-10,0 0 9,0 0 19,0 0 1,-21 0-39,21-1 42,0 1-27,0 0-6,0 0-9,0 0 20,0 0 27,0-1-20,21 1-25,-21 0 17,21 21 39,1-21-29</inkml:trace>
    </iact:actionData>
  </iact:action>
  <iact:action type="add" startTime="210775">
    <iact:property name="dataType"/>
    <iact:actionData xml:id="d68">
      <inkml:trace xmlns:inkml="http://www.w3.org/2003/InkML" xml:id="stk68" contextRef="#ctx0" brushRef="#br0">19071 3979 0,'0'64'163,"0"-43"-140,0 0-13,0 22 5,0-22 4,-21 21 0,0-21 12,0-21 5,-1 0 9,22-21-30,-21 0-5,21-21 5,0-1-11,0 22 5,0-21 0,0-1 9,21 43-15,-21-21 6,22 0 17,-1 0-23,0 21 16,0 0-9,0 0 10,0 0 10,1 21-10,-1 0 0,-21 0-3,0 22-8,21-22 5,-21 0-8,0 21 7,0 1-6,0-1 12,0 0-5,0-20 1,0-1-6,0 0 8,0 0-15,0 21 15,-21-20 3,21 20-19,-21-21 1,21 0 16,-22 0-8,1-21 13,0-21 13,21 0-25,-21-21 9,21-1-19,0 1 5,0-21 8,0 20-8,0 22 7,0 0-7,0 0 7,21 0-6,-21-1 6,21 22-7,0 0 13,1-21 1,-1 21 8,0 0 21,-21 21-30,0 1-9,0-1 0,0 21 9,0-21 1,0 0 3,0 1-17,0-1 5,0 0 9,0 0-12,-21 0 1,21 0 11,-21-21-10,-1 0 0,22 22-2,-21-22 12,0 0 2,21-43-13,-21 1-1,21 0 1,0-1 1,0 1 0,0 0-1,0-22 1,0 22 0,21-1-1,-21 22 1,21 21 0,-21-21 2,21 21-5,1-21 14,-1 21 16,0 0 70</inkml:trace>
    </iact:actionData>
  </iact:action>
  <iact:action type="add" startTime="213216">
    <iact:property name="dataType"/>
    <iact:actionData xml:id="d69">
      <inkml:trace xmlns:inkml="http://www.w3.org/2003/InkML" xml:id="stk69" contextRef="#ctx0" brushRef="#br0">19473 3916 0,'0'21'107,"0"0"-88,0 0 0,0 1-7,0-1-4,0 0 5,0 0 3,0 0-7,0 0 13,0 1 15,0-1-18,0 0 4,0 0-15,0 0 20,0 0 29,0-42 132,43 21-173,-22 0 4,0 0-9,21 0 6,-21 0-8,1 0 2,-1 0-2,0 0 0,0 0 5,21 0-6,-20 0 10,-1 0-9,0 0 20</inkml:trace>
    </iact:actionData>
  </iact:action>
  <iact:action type="add" startTime="214730">
    <iact:property name="dataType"/>
    <iact:actionData xml:id="d70">
      <inkml:trace xmlns:inkml="http://www.w3.org/2003/InkML" xml:id="stk70" contextRef="#ctx0" brushRef="#br0">19685 3895 0,'0'21'48,"0"0"-38,0 0-1,0 0 1,0 1 8,0-1 2,0 0-9,0 0-1,0 0-2,0 0 2,0 1 0,0-1 2,0 0-4,0 0 4,0 0-5,0 0 4,0 1-4,0-1 5,0 0-4,0 0 2,0 0-1,0 0 2,0 22 8,0-22-9,0 0 9,0 0-5,0 0-5,0 1 19,0-1-2,0 0 4,0-42 133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42:35.40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40018">
    <iact:property name="dataType"/>
    <iact:actionData xml:id="d0">
      <inkml:trace xmlns:inkml="http://www.w3.org/2003/InkML" xml:id="stk0" contextRef="#ctx0" brushRef="#br0">5863 4297 0,'0'21'134,"0"0"-132,0 0 16,0 1 21,0-1-30,0 0 11,0 0 9,0 0 12</inkml:trace>
    </iact:actionData>
  </iact:action>
  <iact:action type="add" startTime="41774">
    <iact:property name="dataType"/>
    <iact:actionData xml:id="d1">
      <inkml:trace xmlns:inkml="http://www.w3.org/2003/InkML" xml:id="stk1" contextRef="#ctx0" brushRef="#br0">6138 4593 0,'0'127'57,"0"-106"-28,0 1 3,0-1-26,0 0 34,0-42 174,0 0-205,21-1 1,-21 1 0,0 0-1,0 0 0,0 0 1,22 21-1,-1-21 11,0 21 19,0 0 10,0 0-1,0 0-19,-21 21-10,0 0-7,0 0-5,0 0 4,0 0 9,22 1-19,-22-1 7,0 0 3,0 0 9,0 0 7,21-21-18,0 21 55</inkml:trace>
    </iact:actionData>
  </iact:action>
  <iact:action type="add" startTime="43598">
    <iact:property name="dataType"/>
    <iact:actionData xml:id="d2">
      <inkml:trace xmlns:inkml="http://www.w3.org/2003/InkML" xml:id="stk2" contextRef="#ctx0" brushRef="#br0">6646 4636 0,'-21'42'48,"0"-21"-20,0 0-9,21 0 1,0 1-10,0-1 9,0 0 3,0 0-15,0 0 25,0 0 17,21-21 35,0 0-65,0 0 1,0 0-1,1 0 3,-22-21 23,21 21-35,-21-21 10,0 0 1,0 0 36,0 0-9,0-1-7,0 1-30,0 0 19,0 42 152,0 0-164,0 1 2,0 20-11,0-21 10,0 0-9,0 0-1,0 1 14,21-22-7</inkml:trace>
    </iact:actionData>
  </iact:action>
  <iact:action type="add" startTime="45626">
    <iact:property name="dataType"/>
    <iact:actionData xml:id="d3">
      <inkml:trace xmlns:inkml="http://www.w3.org/2003/InkML" xml:id="stk3" contextRef="#ctx0" brushRef="#br0">6900 4720 0,'0'43'105,"-21"-22"-85,0 21-10,21-21 4,0 22-8,0-1 3,0 0 4,0-21-8,0 1 6,0 20 4,0-21-2,0-42 84,0 0-78,0 0-8,0-1 9,0-20-19,0 21 6,0 0 25,0 0-31,21 21 17,0 0 48,0 0-37,-21-22-19,22 22 26,-1 0-32,0 0 14,-21 22 49,0-1-56,0 0 11,0 0-17,0 0 6,0 0 11,0 1-1,0-1 4,0-42 43,0-1-58,0 1 6,0-21-11,0 21 2,0 0 2,0-1 1,0 1 9,21 0 21,-21 0-30,21 21 9,0 0-10,1 0 3,-1 0 8,0 0 7,-21 21-8,0 0 1,21 0-1,-21 1 0,0-1-7,21 0 7,-21 0-11,0 0 2</inkml:trace>
    </iact:actionData>
  </iact:action>
  <iact:action type="add" startTime="47516">
    <iact:property name="dataType"/>
    <iact:actionData xml:id="d4">
      <inkml:trace xmlns:inkml="http://www.w3.org/2003/InkML" xml:id="stk4" contextRef="#ctx0" brushRef="#br0">7324 4868 0,'21'0'88,"0"0"-78,0 0 6,0 0 4,-21-21-10,43 21 0,-43-21-1,21 21 4,0-21-6,0 0 2,-21 0 10,21 21-9,-21-22 2,-21 22 94,0 0-96,0 0-2,0 0 3,-1 0-3,1 0 2,0 0 10,0 0-1,0 0 0,0 0-9,21 22-1,0-1 13,0 0-14,0 0 21,0 0-10,21-21 77,0 0-85,0 21 21,-21 1-12,21-22-14,-21 21 6,21-21-5,1 0 4,-1 21 11,21-21-16,-21 21 14,0 0-10,1-21 2,-22-21 46</inkml:trace>
    </iact:actionData>
  </iact:action>
  <iact:action type="add" startTime="49388">
    <iact:property name="dataType"/>
    <iact:actionData xml:id="d5">
      <inkml:trace xmlns:inkml="http://www.w3.org/2003/InkML" xml:id="stk5" contextRef="#ctx0" brushRef="#br0">7578 4233 0,'0'22'97,"0"-1"-78,0 0-8,0 0-3,0 0 5,0 0-6,0 1 2,0-1 1,0 0 0,0 0 9,0 0 10</inkml:trace>
    </iact:actionData>
  </iact:action>
  <iact:action type="add" startTime="66552">
    <iact:property name="dataType"/>
    <iact:actionData xml:id="d6">
      <inkml:trace xmlns:inkml="http://www.w3.org/2003/InkML" xml:id="stk6" contextRef="#ctx0" brushRef="#br0">17949 2096 0,'0'21'137,"0"0"-103,0 42-31,0-20 14,0 84-15,0-21 15,0-1-14,0 1 14,0 0-16,0 42 8,0-63 2,-21 21-1,21 21 1,0-64-4,0 1 5,0-1-4,-21 1 4,21-1 7,0 43-18,0-21 6,0-1 6,0 43-6,0-63 6,-21-1-8,21 1 9,0-1 6,0 1-19,0 21 3,0-1 11,0-20-10,0 20 11,0-41 3,-21-1-18,21 0 2,0 1 6,0-22 18,-22 0-6,22 0-11,0 0 2,0 1-4,0-1 1,0 42 1,0-42-1,0 22 2,0-22-1,0 21 0,-21-21-1,21 1 11,0-1-12,0 0 6,0 21-8,0-21 4,0 22 0,0-22-1,0 21 3,0-21-1,0 1-4,0-1 5,0 0 5,0 0 21,0 21-28,0 22 8,0 42-15,0-22 6,0-20 2,0-1 5,0-20-15,0-1 8,0-21 2,0 0-2</inkml:trace>
    </iact:actionData>
  </iact:action>
  <iact:action type="add" startTime="83245">
    <iact:property name="dataType"/>
    <iact:actionData xml:id="d7">
      <inkml:trace xmlns:inkml="http://www.w3.org/2003/InkML" xml:id="stk7" contextRef="#ctx0" brushRef="#br0">24426 4720 0,'21'0'125,"1"0"-115,-1 0 9,0 0-9,21 0 0,-21 0 3,22 0-7,-1 0 5,0 0-3,1 0 7,-1 0-7,22 0 2,-43 0-4,0 0 4,0 0 2,0 0-5,0 0 3,22 0 0,-1 0-1,-21 0 4,22 0-6,-1 0 2,21 0 2,1 0-2,-1 0 1,22 0 0,0 0-1,42 0 1,-43 0 0,22 0-1,42 0 3,-42 0-5,42 0 3,1 0 2,20 0-2,0 21-3,1-21 3,41 22-1,-20 20 1,20-21 0,1 0 3,-43 0-7,43 1 5,-64-1-2,0 0 0,-63 0 2,42-21 2,-63 21-7,-1-21 3,-42 21 2,22-21-3,-22 0 4</inkml:trace>
    </iact:actionData>
  </iact:action>
  <iact:action type="add" startTime="85544">
    <iact:property name="dataType"/>
    <iact:actionData xml:id="d8">
      <inkml:trace xmlns:inkml="http://www.w3.org/2003/InkML" xml:id="stk8" contextRef="#ctx0" brushRef="#br0">28511 4741 0,'22'0'155,"-1"0"-135,0 0-11,0 0 1,21 0-1,22 0 1,-22 0 0,43 0-1,-22 0 2,22 0-2,-21 0 1,20 0 0,-20 0-1,-1 0 1,22 0 2,0 0-4,20 22 1,1-22 1,0 0-1,-21 0 1,-1 0 0,1 0-1,0 0 1,-1 0 0,-20 0 2,21 0-5,-22 21 3,22-21 1,-43 0-3,43 0 2,-22 0 2,1 21-2,-22-21-3,0 0 2,1 0 1,-1 0-1,22 0 2,-43 21-1,21-21-1,-21 0 1,0 0-1,1 0 1,-1 0 0,21 0 0,-21 0 0,0 0-2,1 0 22</inkml:trace>
    </iact:actionData>
  </iact:action>
  <iact:action type="add" startTime="90667">
    <iact:property name="dataType"/>
    <iact:actionData xml:id="d9">
      <inkml:trace xmlns:inkml="http://www.w3.org/2003/InkML" xml:id="stk9" contextRef="#ctx0" brushRef="#br0">11028 7366 0,'0'21'97,"0"0"-76,0 22-14,0-22 5,0 0-6,0 21 4,0 22-1,0-43 1,0 21 0,0-20 2,0-1-5,0 0 5,0 0-4,0 0 21,0 0 0,0 1 39</inkml:trace>
    </iact:actionData>
  </iact:action>
  <iact:action type="add" startTime="92023">
    <iact:property name="dataType"/>
    <iact:actionData xml:id="d10">
      <inkml:trace xmlns:inkml="http://www.w3.org/2003/InkML" xml:id="stk10" contextRef="#ctx0" brushRef="#br0">11303 7557 0,'21'0'48,"-21"21"0,21-21-39,-21 21 1,0 21 10,21-42-10,-21 21-1,22 1 1,-22-1-1,0 0 20,0 0 42,-22-21 76,1 21-116,0-21-8,0 0 12,0 0-32,0 0 27,-1 0-1,1 0 0,0 0-18,0 0 36,21-21-15,0 0-16,0 0-6,21 0 4,0-1-8,0 1 7,-21 0-8,22 21 11,-22-21-12,21 21 12,0 0-2,0 0 4</inkml:trace>
    </iact:actionData>
  </iact:action>
  <iact:action type="add" startTime="93730">
    <iact:property name="dataType"/>
    <iact:actionData xml:id="d11">
      <inkml:trace xmlns:inkml="http://www.w3.org/2003/InkML" xml:id="stk11" contextRef="#ctx0" brushRef="#br0">11663 7578 0,'0'0'1,"0"21"55,-21-21-29,21 21-26,-22-21 19,1 0-10,21 21 0,-21-21 11,21 21-3,-21-21 3,21 22 46,0-1-29,0 0 1,21-21-25,-21 21 14,0 0-12,21-21-6,0 0 12,1 0-2,-1 0-4,0 0 14,0 0-10,-21-21 36,0 0-36,0 0 9,0 0-20,0-1 31,0 1-2,0 0 1,0 0-12,0 42 114,0 0-116,0 0 4,0 1 1,0-1-11,0 0 1,0 0 1,0 0-11,0 0-3,0 1 3,0-1 20</inkml:trace>
    </iact:actionData>
  </iact:action>
  <iact:action type="add" startTime="95913">
    <iact:property name="dataType"/>
    <iact:actionData xml:id="d12">
      <inkml:trace xmlns:inkml="http://www.w3.org/2003/InkML" xml:id="stk12" contextRef="#ctx0" brushRef="#br0">11959 7599 0,'0'0'2,"-21"0"43,21 21-35,0 0 0,-21 0 1,21 1 6,0-1-6,0 0 1,0 0 14,0 0 4,0 0 2,0 1-26,0-1 32,0 0-9,21-21 42,0 0-61,0 0 26,0 0 3,-21-21-28,0 0 17,0-1-19,0 1 1,0-21 9,0 21 1,0-22-9,0 22 10,0 0-15,0 0 5,0 0 11,0 0-17,0-22 16,0 22-2,0-21 3,0 21-6,0-1-5,0 1-3,0 0 15,0 42 62,0 0-74,0 1 10,0-1 5,0 0 6,0 0-13,0 0-12,0 22 7,0-22-8,0 42 7,22 1-7,-1-1 8,0 1 7,0 20-20,21-41 2,-42-22 12,0 0-12,22 0 14</inkml:trace>
    </iact:actionData>
  </iact:action>
  <iact:action type="add" startTime="97940">
    <iact:property name="dataType"/>
    <iact:actionData xml:id="d13">
      <inkml:trace xmlns:inkml="http://www.w3.org/2003/InkML" xml:id="stk13" contextRef="#ctx0" brushRef="#br0">12615 7853 0,'0'-21'28,"0"0"-4,0-1-8,0 1 2,0 0 2,0 0-11,0 0 0,0 0 2,0-1 1,0-20-5,21 42 2,-21-21 1,0-21 0,0 20-1,22 1 2,-1-21-3,-21 21 12,21 0-8,0 21-5,-21-22 5,21 22-2,0 0 17,1 0 2,-1 0-2,-21 22-5,21-22-3</inkml:trace>
    </iact:actionData>
  </iact:action>
  <iact:action type="add" startTime="99355">
    <iact:property name="dataType"/>
    <iact:actionData xml:id="d14">
      <inkml:trace xmlns:inkml="http://www.w3.org/2003/InkML" xml:id="stk14" contextRef="#ctx0" brushRef="#br0">12552 7641 0,'21'0'48,"0"0"-38,0 0 9,0 0-9,1 0 0,-1 0 9,0 21 3</inkml:trace>
    </iact:actionData>
  </iact:action>
  <iact:action type="add" startTime="100276">
    <iact:property name="dataType"/>
    <iact:actionData xml:id="d15">
      <inkml:trace xmlns:inkml="http://www.w3.org/2003/InkML" xml:id="stk15" contextRef="#ctx0" brushRef="#br0">12890 7662 0,'0'22'71,"0"20"-64,0-21 5,0 0-5,0 22 3,0-22 0,0 21 9,0-21 0,0 0 3,0-42 83,0 42-62</inkml:trace>
    </iact:actionData>
  </iact:action>
  <iact:action type="add" startTime="101275">
    <iact:property name="dataType"/>
    <iact:actionData xml:id="d16">
      <inkml:trace xmlns:inkml="http://www.w3.org/2003/InkML" xml:id="stk16" contextRef="#ctx0" brushRef="#br0">12912 7599 0</inkml:trace>
    </iact:actionData>
  </iact:action>
  <iact:action type="add" startTime="102187">
    <iact:property name="dataType"/>
    <iact:actionData xml:id="d17">
      <inkml:trace xmlns:inkml="http://www.w3.org/2003/InkML" xml:id="stk17" contextRef="#ctx0" brushRef="#br0">13187 7345 0,'0'21'49,"0"0"-39,0 0 9,0 1-4,21-1-9,-21 0 1,0 0 5,0 0 2,0 22-1,0-22 13,0 21-22,0 0 12,0-20-13,0 20 5,0-21 2,0 21 0,0-20 2,0-1 4,0 0-14,0-42 75,0 42-38</inkml:trace>
    </iact:actionData>
  </iact:action>
  <iact:action type="add" startTime="103127">
    <iact:property name="dataType"/>
    <iact:actionData xml:id="d18">
      <inkml:trace xmlns:inkml="http://www.w3.org/2003/InkML" xml:id="stk18" contextRef="#ctx0" brushRef="#br0">13547 7705 0,'21'0'68,"0"0"-49,0 0-9,0 0 24,-21-21-30,21 21 53,-21-22 3,0 1 2,0 0-45,-21 21 30,0 0-19,0 0-17,0 0 23,0 0-30,-1 0 25,1 0 0,21 21 20,0 0-17,0 1-6,0-1 15,0 0-24,21-21 2,-21 21-10,0 0 21,22-21-20,-22 43 2,0-22 4,21-21-6,-21 21 0,21-21 10,0 21-10,0-21-1,0 0 11,1 0-2</inkml:trace>
    </iact:actionData>
  </iact:action>
  <iact:action type="add" startTime="104757">
    <iact:property name="dataType"/>
    <iact:actionData xml:id="d19">
      <inkml:trace xmlns:inkml="http://www.w3.org/2003/InkML" xml:id="stk19" contextRef="#ctx0" brushRef="#br0">13822 7832 0</inkml:trace>
    </iact:actionData>
  </iact:action>
  <iact:action type="add" startTime="106164">
    <iact:property name="dataType"/>
    <iact:actionData xml:id="d20">
      <inkml:trace xmlns:inkml="http://www.w3.org/2003/InkML" xml:id="stk20" contextRef="#ctx0" brushRef="#br0">14012 7557 0,'0'0'1,"0"21"55,0 0-47,0 0 10,0 0-9,-21 0 0,21 22 4,0-22 2,0 21-8,0-21 2,0 1 0,0-1 9,0-42 184,0-1-192,0-20-2,0 21 2,0 0-3,0 0 5,0-1-7,0 1 8,21 21 34,0 21 6,-21 1-23,22-22-22,-22 21 11,21-21-2,-21 21 1,0 0-16,0 0 15,0 0 2,0 1-1,0-1 1,0 0 17,0 0 15,0-42 32,0 0-52,0 0-25,21-1 22,0 22 0,0 0 21,0 0-13,1 0-17,-1 0-11,0 0 11,0 0 8,0 0 5,-21 22-26,0-1 41,0 0 0</inkml:trace>
    </iact:actionData>
  </iact:action>
  <iact:action type="add" startTime="108491">
    <iact:property name="dataType"/>
    <iact:actionData xml:id="d21">
      <inkml:trace xmlns:inkml="http://www.w3.org/2003/InkML" xml:id="stk21" contextRef="#ctx0" brushRef="#br0">14520 7684 0,'0'0'1,"-21"21"64,0-21-44,21 21 8,-21 0-1,21 0-8,-21-21 6,21 21-6,0 1 100,0-1-54,0 0-36,21-21 18,0 0-19,0 0-19,0 0 52,-21-21 21,21 21-54,-21-21 0,0-1 20,0 1-11,0 0-25,0 0 14,0 0-9,0 0 12,0 42 115,0 0-125,0 0-1,0 0-9,0 0 18,0 1-8,0-1 8,0 0-18,22-21 32</inkml:trace>
    </iact:actionData>
  </iact:action>
  <iact:action type="add" startTime="111081">
    <iact:property name="dataType"/>
    <iact:actionData xml:id="d22">
      <inkml:trace xmlns:inkml="http://www.w3.org/2003/InkML" xml:id="stk22" contextRef="#ctx0" brushRef="#br0">14753 7260 0,'0'0'1,"0"21"36,0 1-18,0-1-10,0 21 7,0-21-3,0 22-4,0-22 12,0 21-2,0-21 2,0 22-4,0-1-6,21 0-3,-21 1 1,0-1 1,0 21 1,21-20-1,-21 20-1,0-42 3,0 1-6,0-1 5,0 0 8,0 0 0,0 0-8,22 0 10,-22 1 6</inkml:trace>
    </iact:actionData>
  </iact:action>
  <iact:action type="add" startTime="112486">
    <iact:property name="dataType"/>
    <iact:actionData xml:id="d23">
      <inkml:trace xmlns:inkml="http://www.w3.org/2003/InkML" xml:id="stk23" contextRef="#ctx0" brushRef="#br0">14647 7599 0,'85'0'144,"-64"0"-134,0 0 10,0 0-10,1 0-1,-1 0 2,0 0 0,0 0-5,21 0 5,-20 0 12,-1 0-17,0 0 3</inkml:trace>
    </iact:actionData>
  </iact:action>
  <iact:action type="add" startTime="120022">
    <iact:property name="dataType"/>
    <iact:actionData xml:id="d24">
      <inkml:trace xmlns:inkml="http://www.w3.org/2003/InkML" xml:id="stk24" contextRef="#ctx0" brushRef="#br0">18182 4572 0,'21'0'95,"22"0"-85,-22 0 8,42 0-15,-20 0 15,-1 0-17,0 0 7,-21 0 3,22 0-3,-1 0 5,0 0-6,1 0 5,20 21-4,-20-21 4,20 0-5,-21 0 6,22 0 7,-1 21-19,1-21 3,-1 22 12,22-22-12,21 21 11,0-21-11,0 21 12,21-21-12,-43 21 12,1 0-12,-43-21 5,22 21 1,-43 1 7,0-22-14</inkml:trace>
    </iact:actionData>
  </iact:action>
  <iact:action type="add" startTime="139023">
    <iact:property name="dataType"/>
    <iact:actionData xml:id="d25">
      <inkml:trace xmlns:inkml="http://www.w3.org/2003/InkML" xml:id="stk25" contextRef="#ctx0" brushRef="#br0">21675 5800 0,'21'0'215,"0"0"-208,21 0 5,-21 0 5,22 0-7,-22 0-1,0 0 1,0 0 0,22 0-1,-22 0 2,21 21-2,0-21 0,1 0 1,-1 21 0,-21-21-1,22 0 1,-1 0 0,-21 21 0,21-21 0,-20 0-1,20 0 2,21 0-2,-20 21 0,-1-21 1,0 0 0,1 0 0,-1 0-1,22 0 1,-22 0-1,0 0 1,1 22 1,-1-22-3,0 0 2,1 0 3,-1 0-4,-21 21-2,0-21 3,22 0 0,-22 0 2,21 0-5,-21 21 6,43-21-3,-43 0 0,21 0-5,1 0 5,20 0 0,-21 0 4,22 0-9,-1 0 5,1 0 0,-1 0 2,1 0-4,-1 0 1,1 0 4,-1 0-6,1 0 2,-1 0 1,1 0-1,-1 0 1,1 0 0,-22 0-1,1 0 1,-1 0-1,0 0 4,1 0 4,-22 0 2,0 0 146,0 0-155,21 0-1,1 0 6,41 21-11,22-21 6,-21 21 0,42 0-1,-42-21 1,20 22 2,22-1-4,0 0 2,-21-21 0,-21 21-1,-43-21 3,22 0-4,-43 0 1,0 0 10,0 0-9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6:45:51.55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6623">
    <iact:property name="dataType"/>
    <iact:actionData xml:id="d0">
      <inkml:trace xmlns:inkml="http://www.w3.org/2003/InkML" xml:id="stk0" contextRef="#ctx0" brushRef="#br0">16679 2519 0,'21'0'75,"1"0"-64,20 0-2,-21 0 0,0 0 1,22 0 0,-1 0 0,21 0 3,-20 0-7,-1 0 3,0 0 1,1 0-1,-1 0 1,22 0 0,-22 0 0,21 0-1,1 0 1,-22 0 0,1 0-1,20 0 1,-42 0 0,22 0 1,-22 0 0,0 0-4,0 0 3,-21-21 48</inkml:trace>
    </iact:actionData>
  </iact:action>
  <iact:action type="add" startTime="40746">
    <iact:property name="dataType"/>
    <iact:actionData xml:id="d1">
      <inkml:trace xmlns:inkml="http://www.w3.org/2003/InkML" xml:id="stk1" contextRef="#ctx0" brushRef="#br0">19494 5355 0,'22'0'105,"-1"0"-85,0 0-8,0 0-5,0 0 17,0 0-19,1 0 6,-1 0 11,0 0-7,-21 21 44,0 1-21,0-1-18,0 21 7,0-21-8,0 22-7,0-22 7,0 21-9,0 0 12,0 1-16,0 63 4,0 63 0,0 0 1,0 1-2,0 41 2,0-20 0,0 84-4,0 21 3,0 1 0,0 84-1,0 148 1,0-127 3,0-85-2,0 64-6,42 43 5,22-43-1,-43-127 4,0-43-6,-21-84 3,21-21 0,-21-21-2,0 0 5,0-64 276,0 0-263,0 0-25,0 21 3,0 1 3,0-1 20,0 22-26,0-1 2,0 1 5,0-1 1,0-42 1,0 0 0,0 22 10,0-22-19,0 21 7,0-21 4,0 1-5,0-1 5,0 0 25,0 0 59,0 0-37,0 0 38,-21-21 29,0 0-107,0 0-9,-22 0 5,-20 0-11,-1 0 13,-20 0-14,20 0 13,1 0-12,-1 0 13,43 0-14,-21 0 5,21 0 3,-1 0 17,44 0 21</inkml:trace>
    </iact:actionData>
  </iact:action>
  <iact:action type="add" startTime="44171">
    <iact:property name="dataType"/>
    <iact:actionData xml:id="d2">
      <inkml:trace xmlns:inkml="http://www.w3.org/2003/InkML" xml:id="stk2" contextRef="#ctx0" brushRef="#br0">720 6625 0,'0'0'0,"21"0"84,21 0-74,0 0 3,1 0-7,20 0 4,22 0 2,42 0-5,-21 0 5,21 0-4,0 0 1,0 0 1,42 0 0,-21 0 0,43 0 0,-22 0-1,0 0 3,64 0-2,-21 0-1,-22 0 0,22 0 0,-43 0 1,-20 0 0,-22 0-1,0 0 1,-43 21 0,-20-21 0,-22 0-2,-21 22 3,0-22-2,-42 0 68,42 0-18</inkml:trace>
    </iact:actionData>
  </iact:action>
  <iact:action type="add" startTime="46653">
    <iact:property name="dataType"/>
    <iact:actionData xml:id="d3">
      <inkml:trace xmlns:inkml="http://www.w3.org/2003/InkML" xml:id="stk3" contextRef="#ctx0" brushRef="#br0">5249 6498 0,'21'0'115,"1"0"-104,20 0 4,0 0-12,1 0 8,-1 0-1,-21 0 5,21 0-11,1 0 11,-1 0-11,0 0 14,1 0-14,-1 0 2,0 0 4,1 0 0,20 0 1,1 0 6,-22 0-14,0 0 4,1 0 4,20 0-2,1 0 3,-22 0-5,22 0 5,-1 0-4,1 0 5,-22 0-7,0 0 7,1 0 5,20 0-17,-42 0 6,0 0 7,1 0 6,20 0-19,0 0 2,-21 0 13,22 0-13,-1 0 14,22 0-14,-22 0 13,21 0 5,1 0-20,-22 21 2,1-21 4,-22 0 3,21 0 0,-21 0 1,0 0-3,1 0 4,20 0-5,-21 0 4,0 0-2,0 0 4,1 0-7,-1 0 6,0 0-4,0 0 11,0 0-6</inkml:trace>
    </iact:actionData>
  </iact:action>
  <iact:action type="add" startTime="49561">
    <iact:property name="dataType"/>
    <iact:actionData xml:id="d4">
      <inkml:trace xmlns:inkml="http://www.w3.org/2003/InkML" xml:id="stk4" contextRef="#ctx0" brushRef="#br0">8488 6604 0,'21'0'165,"21"0"-156,1 0 0,-22 0 2,42 0-1,-42 0 0,22 0-1,-22 0 2,21 0-3,-21 0 4,1 0-4,-1 0 4,0 0 5</inkml:trace>
    </iact:actionData>
  </iact:action>
  <iact:action type="add" startTime="51349">
    <iact:property name="dataType"/>
    <iact:actionData xml:id="d5">
      <inkml:trace xmlns:inkml="http://www.w3.org/2003/InkML" xml:id="stk5" contextRef="#ctx0" brushRef="#br0">9546 6731 0,'42'0'48,"1"0"-38,20 0-3,22 0 2,21 0 4,0 0-6,-1 0 6,65 0-6,-1 0 2,0 0 1,43 0 0,-21 0-1,-1 0 1,22 0-1,-22 0 3,1 0-4,20 0 2,1 0 1,0 0-2,-22 0 0,1 0 3,20 0-5,-20 0 3,-22 0 0,22 0-1,-22 0 1,0 0 0,43 0 3,-43 0-6,1 0 2,20 0 3,-20 0-2,-22 0-4,-42 0 4,21 0 0,-22 0 1,22 0-2,-63 0 1,-22 0-1,22 0 1,-43 0 2,0 0-5</inkml:trace>
    </iact:actionData>
  </iact:action>
  <iact:action type="add" startTime="53945">
    <iact:property name="dataType"/>
    <iact:actionData xml:id="d6">
      <inkml:trace xmlns:inkml="http://www.w3.org/2003/InkML" xml:id="stk6" contextRef="#ctx0" brushRef="#br0">16933 6795 0,'43'0'19,"-1"0"-8,0 0 0,1 0-3,20 0 4,-21 0-5,1 0 3,-22 0 2,0 0-2,21 0-3,1 0 5,-22 0-3,21 0-1,-21 0 1,22 0 1,-22 0 2,0 0-2,21 0-3,1 0 13,-22 0-8,42 0-3,-20 0-1,-1 0 4,0 0-3,1 0 1,-1 0-3,-21 0 3,22 0 0,-22 0 21,0 0 626,0 0-647,0-22 1,0 22 1,1 0-7,20 0 5,-21 0 9,0 0-6,0 0 6,1 0-12,-1 0 3,0 0 9,0 0-9,0 0 12</inkml:trace>
    </iact:actionData>
  </iact:action>
  <iact:action type="add" startTime="59572">
    <iact:property name="dataType"/>
    <iact:actionData xml:id="d7">
      <inkml:trace xmlns:inkml="http://www.w3.org/2003/InkML" xml:id="stk7" contextRef="#ctx0" brushRef="#br0">7324 8255 0,'0'42'77,"0"-20"-58,0-1-7,0 0-6,0 0 7,0 0 4,0 0 5,0 1-15,0-1 13,0 0 8,0 0-17,0 0 3,0 0 6,0 1 3</inkml:trace>
    </iact:actionData>
  </iact:action>
  <iact:action type="add" startTime="61105">
    <iact:property name="dataType"/>
    <iact:actionData xml:id="d8">
      <inkml:trace xmlns:inkml="http://www.w3.org/2003/InkML" xml:id="stk8" contextRef="#ctx0" brushRef="#br0">7366 9419 0,'0'21'20,"0"22"-12,0 20 2,0-20-1,0-22 0,0 21 4,0-21-6,0 22 3,0-22 9,0 21-7,0-21-5,0 22 3,0-1 0,0 0 0</inkml:trace>
    </iact:actionData>
  </iact:action>
  <iact:action type="add" startTime="74250">
    <iact:property name="dataType"/>
    <iact:actionData xml:id="d9">
      <inkml:trace xmlns:inkml="http://www.w3.org/2003/InkML" xml:id="stk9" contextRef="#ctx0" brushRef="#br0">5546 16870 0,'42'0'124,"21"0"-109,22 0-8,63 0 1,43 0 1,-1 0 1,43 0 1,21 0-4,-21 0 4,0 0 1,-22 0-5,1 0 3,21 0 1,0 0-1,-43 0-2,1 0 2,-22 0 0,-21 0-1,-21 0 1,-21 0 0,-21 0 2,-1 0-5,-41 0 3,41-21-1,22 21 1,0-21 0,21-1-1,21 1 1,-21 21 0,43 0-1,-43-21 3,21 21-4,-21 0 1,21 0 3,0-21-2,21 0-2,43 21 4,-21-21-3,63-22-2,0 43 3,21-42 4,42 21-8,-63 0 4,21 21-1,-21 0 1,-21 21 0,-21 42 0,-43 22-1,-42 0 2</inkml:trace>
    </iact:actionData>
  </iact:action>
  <iact:action type="add" startTime="75936">
    <iact:property name="dataType"/>
    <iact:actionData xml:id="d10">
      <inkml:trace xmlns:inkml="http://www.w3.org/2003/InkML" xml:id="stk10" contextRef="#ctx0" brushRef="#br0">15748 17018 0,'42'0'107,"43"0"-97,21-21 4,127 0-9,42 0 10,169-22-10,85 22 5,1-21-1,-1 21 7,-42-1-12,-64-20 11,43 21-10,-64 21 10,-21-64-11,42 43 4,-105 21 20,20-21-27,1-42 1,21 20 7,-22-20 2,86 42-3,63-43 2,148 43 9,21-21-18,-21-1 18,-148 22-18,-22 0 6,-190 21 5,22 0-4,-43 0 5,-85 0-7,0 21 7,-84 0 7</inkml:trace>
    </iact:actionData>
  </iact:action>
  <iact:action type="add" startTime="85179">
    <iact:property name="dataType"/>
    <iact:actionData xml:id="d11">
      <inkml:trace xmlns:inkml="http://www.w3.org/2003/InkML" xml:id="stk11" contextRef="#ctx0" brushRef="#br0">21886 6985 0,'21'0'164,"22"0"-135,-22 0-19,0 0 0,0 0-1,43 0 1,-22 0 4,22 0-5,-22 0-3,21 0 6,-20 0-5,-1 0 5,0 0-2,1 0-2,-1 0 1,-21 0 4,22 0-7,-22 0 8,42 0-9,-42 0 10,1 0-9,20 0 7,0 0-8,1 0 5,-22 0-1,0 0 1,0-21 0,0 21 9,0 0-8,1 0 236,-1 0-232,0 0-5,0 0 5,0 0-9,22 0 1,-22 0 19,0 0-25,21 0 1,-21 0 17,1 0 3,-1 0-12</inkml:trace>
    </iact:actionData>
  </iact:action>
  <iact:action type="add" startTime="90203">
    <iact:property name="dataType"/>
    <iact:actionData xml:id="d12">
      <inkml:trace xmlns:inkml="http://www.w3.org/2003/InkML" xml:id="stk12" contextRef="#ctx0" brushRef="#br0">23685 6900 0,'22'0'173,"-1"0"-163,0 0-1,21 0 4,22 22-6,-1-22 2,1 0 1,20 0 1,22 21 0,0-21-4,-21 0 3,-1 0 0,22 0-1,-21 0 4,21 0-6,-22 0 2,1 0 4,21 0-6,-21 0 4,-22 0-2,22 0 2,-22 0-3,22 0 2,-22 0 0,22 0-1,0 0 0,-1 0 1,1 0 0,0 0 0,-22 0 2,1 0-5,-22-21 3,22 21 0,-1 0 0,-21-22-1,22 22 1,-22 0 0,22 0-1,-22 0 1,22 0-1,-1 0 3,-21 0-4,1 0 1,20 0 1,1 0 0,-22 22-1,22-1 1,-43-21 0,21 0 2,0 0-5,1 0 5,20 0-4,1 21 1,-1-21 0,1 0 2,-1 21-2,-20 0 1,20-21 0,-21 0-1,-20 0 1,-1 0 1</inkml:trace>
    </iact:actionData>
  </iact:action>
  <iact:action type="add" startTime="93821">
    <iact:property name="dataType"/>
    <iact:actionData xml:id="d13">
      <inkml:trace xmlns:inkml="http://www.w3.org/2003/InkML" xml:id="stk13" contextRef="#ctx0" brushRef="#br0">29591 7112 0</inkml:trace>
    </iact:actionData>
  </iact:action>
  <iact:action type="add" startTime="95634">
    <iact:property name="dataType"/>
    <iact:actionData xml:id="d14">
      <inkml:trace xmlns:inkml="http://www.w3.org/2003/InkML" xml:id="stk14" contextRef="#ctx0" brushRef="#br0">29485 7112 0,'21'0'143,"0"0"-132,1 0-1,20 0 2,0 0-5,1 0 3,20 0-1,1 0 1,-1 0-1,1 0 2,-1 0-2,1 0 1,20 0-1,-20 0 0,-22 0 2,22 0-2,-1 0 4,1 0-6,-1 0 3,1 0-1,-1 0 0,1 0 1,-22 0 0,21 0 0,-20 0 0,-22 0 0,21 0 0,-21 0 2,1 0 5,-1 0-8</inkml:trace>
    </iact:actionData>
  </iact:action>
  <iact:action type="add" startTime="98253">
    <iact:property name="dataType"/>
    <iact:actionData xml:id="d15">
      <inkml:trace xmlns:inkml="http://www.w3.org/2003/InkML" xml:id="stk15" contextRef="#ctx0" brushRef="#br0">24024 5144 0,'0'21'154,"-21"-21"-144,0 0-2,0 21 13,-1 0-10,1-21-3,0 21 5,0 22 5,21-22-17,-21 0 6,21 0 5,-21 0-6,-1 0 7,22 1 8,-21-22-20,21 21 4,-21-21 14,0 0-3,21 21-12,-21-21 44,21 21-29,-21-21-7,21 21 8,-22-42 151,22 0-146,0 0-5,0 0-19,0-1 2,0-20 16,0 21 2,-21 21-5,21-21-13,0 0 35,-21 21-18,21 21 99,0 21-103,0-21 3,0 0 1,0 1-1,0-1-9,0 0 10,0 0 9,0 0 29,21-21-37,0 0-2,1 0-1,-1 0 1,-21 21-5,21-21 21,-21-21 13</inkml:trace>
    </iact:actionData>
  </iact:action>
  <iact:action type="add" startTime="102830">
    <iact:property name="dataType"/>
    <iact:actionData xml:id="d16">
      <inkml:trace xmlns:inkml="http://www.w3.org/2003/InkML" xml:id="stk16" contextRef="#ctx0" brushRef="#br0">22500 12277 0,'21'0'158,"0"0"-152,22 0 4,20 21 2,-20-21-3,20 21-2,1-21 3,20 21 2,1-21-5,0 21 3,20-21 0,-20 0 0,0 22-1,-1-1 0,22 0 2,-42 0-1,20-21-1,1 21 1,-21-21 2,20 0-4,-20 0 1,-1 0 1,1 0-1,-1 0 4,-20 0-5,20 0 3,1 0-1,-1 0-2,1 0 1,-1 0 1,1 0 0,-1 0-1,1 0 4,-1 0-6,1 0 2,-1 0 1,1 0 2,20 0-3,1 0-1,0 0 4,-1 0-4,1 0 0,0 0 2,-22 0 0,22 0 2,-1 0-5,-20 0 2,21 0 2,-22 0-1,22 0 1,21 21-3,21 22 1,-43-22 1,43 21-1,-42-21 1,21 22 0,-22-1 2,22-21-4,-21 0 4,-22-21 0,1 0-7,-1 0 5,-20 0 2,-1 0-1,22 0-5,-1-21 8,1-21-9,-43 42 4</inkml:trace>
    </iact:actionData>
  </iact:action>
  <iact:action type="add" startTime="108679">
    <iact:property name="dataType"/>
    <iact:actionData xml:id="d17">
      <inkml:trace xmlns:inkml="http://www.w3.org/2003/InkML" xml:id="stk17" contextRef="#ctx0" brushRef="#br0">2095 12277 0,'0'21'96,"0"0"-38,0 0-40,0 0 16,0 1-25,0-1 2,0 21-6,0-21 14,0 22-9,0-22 0,0 21 10,0-21-1,0 0-10,0 1 1,0-1 10,0-64 135,0 22-146,0-21 2,0 21 1,0-22-6,0 22 4,0 0 12,0 0-11,0 0-2,0 0-3,22-1 3,-22-20 1,21 42 3,-21-21-6,0 0 3,21 21 1,-21 21 55,0 0-17,21-21 10,-21 21-26</inkml:trace>
    </iact:actionData>
  </iact:action>
  <iact:action type="add" startTime="110384">
    <iact:property name="dataType"/>
    <iact:actionData xml:id="d18">
      <inkml:trace xmlns:inkml="http://www.w3.org/2003/InkML" xml:id="stk18" contextRef="#ctx0" brushRef="#br0">2349 12467 0,'22'0'68,"-1"0"-49,0 0-10,0 0 20,0 0 19,-21-21-28,21 21 0,1-21 19,-22 0 71,0 0-74,0-1-16,0 1-12,-22 0 11,1 21 30,0 0-10,0 21 9,0-21-29,21 21-9,-21 1 59,21-1-28,0 0-1,0 0-22,0 0 52,21-21-45,-21 21-16,21-21 0,-21 22 1,0-1 10,21 0-11,-21 0 1,21-21-1,0 0 1,1 21-1,-22 0 1,42-21 0,-21 0-1,0 0 14,0 22-16,-21-107 12,0 64-9,0 0 13,0 42 31</inkml:trace>
    </iact:actionData>
  </iact:action>
  <iact:action type="add" startTime="112344">
    <iact:property name="dataType"/>
    <iact:actionData xml:id="d19">
      <inkml:trace xmlns:inkml="http://www.w3.org/2003/InkML" xml:id="stk19" contextRef="#ctx0" brushRef="#br0">2730 11980 0,'0'22'41,"0"-1"-22,0 0 0,0 0-12,0 0 26,0 0-32,0 1 5,0 41 6,22 1 8,-1-1-19,-21-21 4,21 1 9,-21-1-9,0 0 10,0 1-12,21-43 14,-21 21 3,0 0-19,0 0 18,21 0-18,0 1 19,-21-1 0</inkml:trace>
    </iact:actionData>
  </iact:action>
  <iact:action type="add" startTime="113489">
    <iact:property name="dataType"/>
    <iact:actionData xml:id="d20">
      <inkml:trace xmlns:inkml="http://www.w3.org/2003/InkML" xml:id="stk20" contextRef="#ctx0" brushRef="#br0">2582 12256 0,'21'0'56,"1"0"-37,41 0-9,-21 0 0,-20 0 0,20 0-1,0 0 3,1 0-5,-22 0 5,21 0-5,-21 0 3,0 0 3</inkml:trace>
    </iact:actionData>
  </iact:action>
  <iact:action type="add" startTime="114769">
    <iact:property name="dataType"/>
    <iact:actionData xml:id="d21">
      <inkml:trace xmlns:inkml="http://www.w3.org/2003/InkML" xml:id="stk21" contextRef="#ctx0" brushRef="#br0">3111 12340 0,'0'21'67,"0"1"-58,0-1 2,0 21 0,0 22-3,22-22 3,-1 21-4,-21-20 5,21-1 7,-21-21-18,21 22 18,-21-22-18,21 0 18,0 0-12,-21 0 7,22 0 5,-1 1 1,0-22-19,0 0 33,-21-22-3,0 1-24,0 0 22,0 0-10,21 0 11,-21 0-21,0-1 12,0-20-13,0 0 2,21 21 0,-21-22 2,0 1-5,0 21 3,0 0 2,0-1-2,0 1 6,0 0 4,0 0 1,0 42 67,0 0-49,0 0-12,0 22-8,0-22-10,0 0 1,0 21-1,0 1 1,43 20 1,-43 1-2,42-22 5,-21-21-8,0 22 3,1-43 3,-1 21-4,0 0 3</inkml:trace>
    </iact:actionData>
  </iact:action>
  <iact:action type="add" startTime="116533">
    <iact:property name="dataType"/>
    <iact:actionData xml:id="d22">
      <inkml:trace xmlns:inkml="http://www.w3.org/2003/InkML" xml:id="stk22" contextRef="#ctx0" brushRef="#br0">3641 12446 0,'0'21'47,"0"22"-27,0-22-1,0 21-9,0-21 6,0 0-13,0 22 7,21-1 0,0 22 6,-21-1-12,0-42 12,0 0-13,0 1 6,0-1 1,21-42 96,-21-1-96,0 1-1,0-21 1,0 21 1,0-22 1,0 22-6,0 0 3,0-21 2,0 21 11,0-1-16,0 1 6,0 0-4,0 0 2,0 0-1,21-43 2,0 43-2,-21 0 1,22-21-1,-1 42 1,0 0 11,0 0-2,0 0-1,-21 21 14,-21 0 17,0-21-43</inkml:trace>
    </iact:actionData>
  </iact:action>
  <iact:action type="add" startTime="118036">
    <iact:property name="dataType"/>
    <iact:actionData xml:id="d23">
      <inkml:trace xmlns:inkml="http://www.w3.org/2003/InkML" xml:id="stk23" contextRef="#ctx0" brushRef="#br0">4000 12404 0,'0'21'57,"0"0"-37,0 0-12,0 0 2,0 1 0,0-1 0,0 21 4,0 22-8,0-22 3,0 0 3,22-21-3,-22 22-1,0-22 1,0 0 11,21-21 57,-21-21-27,0-43-41,0 22 4,0 0-7,0 21 7,0-22-6,0 22 6,0 0-8,0 0 15,21 21-11,0-21 1,-21-1 4,21 22-9,-21-21 9,43 21-7,-22 0 12,0 0 10,-21 21 9,21-21-18,-21 22 9,21-22-19,-21 21 31,21 0-10,-21 21-7,22-21-5,-22 1 1,21-1-10,-21 0 2,21 0-5,-21 0 3,21-21 0,-21 21-1,0 1 10</inkml:trace>
    </iact:actionData>
  </iact:action>
  <iact:action type="add" startTime="119898">
    <iact:property name="dataType"/>
    <iact:actionData xml:id="d24">
      <inkml:trace xmlns:inkml="http://www.w3.org/2003/InkML" xml:id="stk24" contextRef="#ctx0" brushRef="#br0">1672 12213 0,'0'43'77,"21"-1"-66,22 43-3,-22-1 3,21 64-3,0-42 2,1-42-1,-22-1 2,-21-42-2,21 22 2,0-43-1,0 42 0,1-21-1,-22 22 1,21-22-1,0 0 1,-21 21 3,42-21-4,-42 1-2,21-22 2,1 21 3,-1-21-2,21 21 7,0-21-7,1 0-1,20 0 1,1 0-1,-1 0 1,1 0 1,-1 0-3,1 0 3,20 0 1,1-21-5,0 21 6,42-21-7,0 21 3,0 0 1,0 0 4,0 0-8,-64 0 3,22 0 2,-22 0-2,1 0 1,-22 0 0,1 0 0,-1-22 2,0 1-3,1 0 1,20 21-4,1 0 5,-1 0 1,-21-21-2,1 21-3,-1-21 2,0 21 1,1 0 0,-1 0 0,0-21 1,-20 21-3,-1 0 2,21 0-1,-21 0 10,-21-22 32,0 1-5,0-21-26,0 21-10,0-22 6,0-41-13,0 20 13,0-42-12,0-21 5,0 43 16,0-1-24,0 43 1,0-22 16,0 43-16,0-21 8,0-1-1,0 22 11,0 0-19,0-42 18,0 20-18,0 22 8,0 0 1,0-21-2,-21 42 4,0 0 15,0-22 6,0 22-14,-1 0-13,1-21 8,-21 21 6,21-21-14,-22 21 12,1 0-1,21 0-14,-21 0 14,-1 0-14,-20 0 13,-1 0-13,-20 0 7,20 0 0,-21 0-1,1 0 3,-1 0-5,-42 0 5,-21 21-5,21 0 6,21 1-6,-21-1 4,42-21-3,1 21 4,-22 0-4,42 0 4,-20-21-5,-1 21 6,22-21-7,-1 22 9,1-22-10,-1 21 8,1 21-6,-1-21 6,1 22-8,-22-22 11,43 0 4,-1 0-19,1 0 18,0-21-18,20 0 1,1 0 35</inkml:trace>
    </iact:actionData>
  </iact:action>
  <iact:action type="add" startTime="122265">
    <iact:property name="dataType"/>
    <iact:actionData xml:id="d25">
      <inkml:trace xmlns:inkml="http://www.w3.org/2003/InkML" xml:id="stk25" contextRef="#ctx0" brushRef="#br0">2032 12912 0,'21'0'37,"21"-21"-27,1-1 5,-22 1-10,42 0 4,-20 21 2,-22-21-2,21 0 1,22 21-1,-1-21 0,22-22 1,-22 22-1,1 21 1,-1-21-1,-20 0 2,-1 21 0,22-21-3,-43 21 3,0 0-4,21 0 6,1 0 7,-1 0-19,-21 0 5,0-22 7,43 22-7,-43 0 8,0-21 5,21 21-18,1 0 4,-22 0 9,0 0-9,21 0 10,-20-21 0,20 21-6,-21-21 7,0 21-13,22 0 14,-22 0-14,0-21 7,21 21 0,1 0 7,-22-21-14,0 21 14,21 0-16,1-22 9,-1 1-1,0 0 1,22 21 1,-22-21 8,-21 21-18,0-21 19,1 21-19,-1-21 17,0 21 2,0-22-19,0 22 5,0 0 7,1 0 3</inkml:trace>
    </iact:actionData>
  </iact:action>
  <iact:action type="add" startTime="132019">
    <iact:property name="dataType"/>
    <iact:actionData xml:id="d26">
      <inkml:trace xmlns:inkml="http://www.w3.org/2003/InkML" xml:id="stk26" contextRef="#ctx0" brushRef="#br0">30416 12150 0,'-21'0'154,"0"0"-142,-21 0-5,21 0 3,-22-21 0,1-1 0,0 22-1,20 0 1,-20 0-1,0-21 1,-1 21 3,22 0-7,-21-21 8,0 21-8,20-21 3,-20 21 2,0 0-2,21 0 1,-1 0-1,1 0 1,-21-21 0,21 0 2,0 21-5,-22 0 3,22 0-1,0-22 1,0 22 12,21-21-15,0 0 32,21 21 58,-21-21-58,21 21-29,-42 0 145,0 0-136,-22 0 9,22 0-17,0 0 9,0 0-1,42 0 98,0 0-89,0 0-8,1-21-11,-1 21 8,21-21-14,0-1 6,22 1 1,-22 0 8,22 0-15,-22-21 5,0 42 1,-20-22 1,-1 1 0,-21 42 106,-21 1-93,-1-1-7,1 0 4,0 0-11,0-21 7,21 21-13,-42-21 14,42 21-14,-22 1 7,-20-22 0,21 0 6,-21 42-12,-1-42 12,22 0-13,0 21 13,0 0-13,0-21 6,42 0 160,-21 21-141,21-21-2,-21 22-16,0-1 6,21 21-13,0 0 14,0 1-14,1-22 6,-1 21 2,-21 1 6,21-22-16,0-21 9,-21 21-1,21-21 2,-21 21 0,21-21-3,-21 21 23,22 0-30,-1-21 5,-21 22 14,21-22 0,-21 21-8</inkml:trace>
    </iact:actionData>
  </iact:action>
  <iact:action type="add" startTime="140243">
    <iact:property name="dataType"/>
    <iact:actionData xml:id="d27">
      <inkml:trace xmlns:inkml="http://www.w3.org/2003/InkML" xml:id="stk27" contextRef="#ctx0" brushRef="#br0">29252 10626 0,'-21'0'106,"0"0"-92,0 0-9,0 0 15,-1 0-10,1 0 10,21 21 157,0 0-141,0 0-26,0 0 17,0 1 12,0-1 1,0 0-31,0 0 30,0 0-11,0 0-8,0 1-6,0-1-9,0 21 15,0-21-1,0 0 1,21-21 37,1 0 70,-1 0-96,0 0-11,0 0-4,0 0-5,0 0 7,-21-21 12,0 0-1</inkml:trace>
    </iact:actionData>
  </iact:action>
  <iact:action type="add" startTime="142319">
    <iact:property name="dataType"/>
    <iact:actionData xml:id="d28">
      <inkml:trace xmlns:inkml="http://www.w3.org/2003/InkML" xml:id="stk28" contextRef="#ctx0" brushRef="#br0">29422 10859 0,'0'21'106,"0"0"-87,0 0-10,0 0 1,21-21 1,-21 21-3,21 1 1,0-1 6,-21 0-4,0 0-6,21 0 4,-21 0 0,0 1 1,21-22 2,-21 21 15,22-21-17,-22-43 78,0 22-79,0 0-1,0-21 5,0 21 6,21-22-18,-21 1 16,0 21 6,0 0-4,0-1-18,21 1 5,0 0 7,-21-21-7,21 21 28,-21-1-14,21 22 0</inkml:trace>
    </iact:actionData>
  </iact:action>
  <iact:action type="add" startTime="143667">
    <iact:property name="dataType"/>
    <iact:actionData xml:id="d29">
      <inkml:trace xmlns:inkml="http://www.w3.org/2003/InkML" xml:id="stk29" contextRef="#ctx0" brushRef="#br0">29908 10753 0,'0'0'0,"0"21"27,-21 0-7,21 0-11,0 0 25,0 1-29,-21-22 10,21 21-11,0 0 15,-21-21-2,21 21-14,-21-21 26,21 21 1,0 0 76,0 1-77,21-22 0,0 21-9,0-21-11,0 0 1,1 0 3,20 21 3,-21 0-3,0-21-3,0 0-4,1 0 3,-22-21 59,0 0-48,0 0 0,0-1 1,0 1 9,0 0-23,-22 0 11,22 0 14,-21 21-15,21-21-3,0-1-9,-21 22 15,21-21-11,-21 0 1,21 0 12,0 42 62,0 0-64,0 0 0,0 1-1,0-1 0,0 0 10,21 0 1,0 0-16,0 0 2,1-21-5,-22 22-3,21-22 2,0 42 9,-21-21 10</inkml:trace>
    </iact:actionData>
  </iact:action>
  <iact:action type="add" startTime="145644">
    <iact:property name="dataType"/>
    <iact:actionData xml:id="d30">
      <inkml:trace xmlns:inkml="http://www.w3.org/2003/InkML" xml:id="stk30" contextRef="#ctx0" brushRef="#br0">30226 10816 0,'0'21'30,"0"1"-20,0-1 5,0 0-2,0 0 16,0 0-10,0 0 10,0 1 0,0-44 151,0 1-171,0 0-4,0 0 15,0 0 8,21 0 2,-21-1-21,21 1 9,0 0-17,-21 0 9,22 21 0,-1 0-1,-21 21 108</inkml:trace>
    </iact:actionData>
  </iact:action>
  <iact:action type="add" startTime="147137">
    <iact:property name="dataType"/>
    <iact:actionData xml:id="d31">
      <inkml:trace xmlns:inkml="http://www.w3.org/2003/InkML" xml:id="stk31" contextRef="#ctx0" brushRef="#br0">30522 10499 0,'0'21'38,"0"0"-27,0 0 2,0 0-7,0 22 9,0-22-11,0 0 11,0 21 4,0 1-18,0-22 3,0 0 11,0 21-11,0-20 15,0-1-2,0 0-5,0 0-2,0 0 20,0 0-19,0 1-3,0-1 4,0 0 6</inkml:trace>
    </iact:actionData>
  </iact:action>
  <iact:action type="add" startTime="148688">
    <iact:property name="dataType"/>
    <iact:actionData xml:id="d32">
      <inkml:trace xmlns:inkml="http://www.w3.org/2003/InkML" xml:id="stk32" contextRef="#ctx0" brushRef="#br0">30776 10901 0,'0'21'58,"0"0"-20,0 0 1,-21-21-10,0 0-1,21 22-13,-21-1 10</inkml:trace>
    </iact:actionData>
  </iact:action>
  <iact:action type="add" startTime="149999">
    <iact:property name="dataType"/>
    <iact:actionData xml:id="d33">
      <inkml:trace xmlns:inkml="http://www.w3.org/2003/InkML" xml:id="stk33" contextRef="#ctx0" brushRef="#br0">31242 10647 0,'0'21'104,"0"0"-84,0 0 2,0 1-15,0-1 3,0 0 9,0 0-9,0 0 0,0 0 2,0 1-5,21-1 5,-21 0 5,21-21-4,-21 21-6,21-21 6,1 0 34,-22 21-40,21-21 61,-21-21 0,0 0-48,0-21-2,21 20 11,-21 1-26,0 0 15,21 0-17,-21 0 7,0 0 3,0-1-3,21 22 3,-21-21-2</inkml:trace>
    </iact:actionData>
  </iact:action>
  <iact:action type="add" startTime="151725">
    <iact:property name="dataType"/>
    <iact:actionData xml:id="d34">
      <inkml:trace xmlns:inkml="http://www.w3.org/2003/InkML" xml:id="stk34" contextRef="#ctx0" brushRef="#br0">31665 10689 0,'-84'85'105,"62"-85"-95,22 21-1,0 0 2,-21-21 8,21 21-10,0 1 20,0-1 40,0 0-31,0 0 24,21-21 89,1 0-122,-1 0-8,0 0-3,0 0 20,-21-21 30,0 0-58,0 0 18,21 21-17,-21-22 28,21 22-20,-21-21-9,0 0 2,0 0 24,0 0 12,0 42 158,0 0-198,0 0 1,0 0 0,0 1 2,0-1-2,0 0 3,0 0-5,0 0 4,0 0 8,22-21 19</inkml:trace>
    </iact:actionData>
  </iact:action>
  <iact:action type="add" startTime="153964">
    <iact:property name="dataType"/>
    <iact:actionData xml:id="d35">
      <inkml:trace xmlns:inkml="http://www.w3.org/2003/InkML" xml:id="stk35" contextRef="#ctx0" brushRef="#br0">31898 10689 0,'0'21'58,"0"1"-49,0-1 12,0 0-13,0 0 1,0 0 4,0 0-7,0 1 8,0 20-8,0-21 4,0 0-1,0 0 1,0 1 10,0-1-10,0-42 185,0-1-176,0 1 4,0 0-19,0 0 6,0 0 2,0 0-5,0-1 6,0 1-1,0 0-8,0 0 6,21 0 0,0 0-1,-21-1 20,22 22-19,-1 0 58,0 0 19,0 0-67,0 0 48,-21 43 2</inkml:trace>
    </iact:actionData>
  </iact:action>
  <iact:action type="add" startTime="155748">
    <iact:property name="dataType"/>
    <iact:actionData xml:id="d36">
      <inkml:trace xmlns:inkml="http://www.w3.org/2003/InkML" xml:id="stk36" contextRef="#ctx0" brushRef="#br0">32194 10478 0,'22'0'135,"-1"0"-126,0 0 4,0-22 3,0 22 4,0 0 2,1 0-15,-1 0 21,0 0-8,-21 22 116,0-1-107,0 0-19,0 0 9,0 0-9,0 22 9,0-22 4,0 0-17,0 0 4,0 0 9,0 0-10,0 1 31,-21-1-31,21 0 10,-21 0 1,-1 0 0,22 0 38,22-42 76,-1 21-104,0 0-10,21 0-1,-21 0 1,1 0 5,-1 0-24,0 0 2,21 0 15,-21 0 3,1 0-2</inkml:trace>
    </iact:actionData>
  </iact:action>
  <iact:action type="add" startTime="158792">
    <iact:property name="dataType"/>
    <iact:actionData xml:id="d37">
      <inkml:trace xmlns:inkml="http://www.w3.org/2003/InkML" xml:id="stk37" contextRef="#ctx0" brushRef="#br0">32618 10414 0,'0'-21'126,"21"21"-117,0 0 11,0 0 0,22 0-4,-22 0-12,0-21 4,0 21 1,0 0 2,0 0 9,-21 21 192,0 0-193,0 21 11,0-20-11,0-1-10,0 0 1,0 0 9,0 0-8,0 22 12,0-1-5,0 0-12,0 1 5,0-1-2,0 0 2,0-21 1,0 1-6,0-1 4,0 0-1,0 0 3,0 0 8,0 0 7,0 1-18,-21-22 224,0 21-223,0-21 4,0 0 1,0 0-5</inkml:trace>
    </iact:actionData>
  </iact:action>
  <iact:action type="add" startTime="162497">
    <iact:property name="dataType"/>
    <iact:actionData xml:id="d38">
      <inkml:trace xmlns:inkml="http://www.w3.org/2003/InkML" xml:id="stk38" contextRef="#ctx0" brushRef="#br0">21844 8107 0,'21'0'134,"0"0"-45,0 0-23,1 0-27,-1 0-10,0 0-9,0 0-1,0 21 145,0-21-86,1 0-65,-1 0-6,0 0 4,0 0 8,0 0-18,0 0 6,1 21 5,-1-21 35,0 0-14,0 0-27,0 0 9,0 0-10,1 0 3,-1 0 2,0 0 26</inkml:trace>
    </iact:actionData>
  </iact:action>
  <iact:action type="add" startTime="164505">
    <iact:property name="dataType"/>
    <iact:actionData xml:id="d39">
      <inkml:trace xmlns:inkml="http://www.w3.org/2003/InkML" xml:id="stk39" contextRef="#ctx0" brushRef="#br0">21759 9398 0,'21'0'66,"1"0"-46,-1 0-1,0 0-10,21 0 11,-21 0-11,1 0 2,-1 0-2,0 0 1,0 0 0,0 0 0,0 0-1,1 0 10,-1 0-9,0 0 10,0 0-11,0 0 1,0 0 9,1 0 0,-1 0-5,0 0-9,0 0 5,0 0 15,0 0-1,1 0-5,-1 0 20</inkml:trace>
    </iact:actionData>
  </iact:action>
  <iact:action type="add" startTime="167316">
    <iact:property name="dataType"/>
    <iact:actionData xml:id="d40">
      <inkml:trace xmlns:inkml="http://www.w3.org/2003/InkML" xml:id="stk40" contextRef="#ctx0" brushRef="#br0">21399 7514 0,'0'21'263,"0"1"-246,0-1 14,-21 0-24,0 0 5,0 21-4,0-20 2,-22-1 0,43 0-1,-21-21 1,42 0 115,1 21-76,-1 0-19,-21 0 8,0 1-19,21-1 10,-21 0-9,0 0-10,0 0 5,0 22-11,0-22 11,0 0-10,0 0 10,0 0-11,0 0 6,21-21 15,-21 22 46,0-1-11,0 0-30,0 0-23,21 0 13,-21 22-7,0-1-8,0 21 10,0 1 5,0-1-19,0 1 3,21-22 11,-21 22-11,22 20 12,-22-20-13,21 21 14,-21-1-14,21 22 7,-21-42 1,0-43 5,0 0-13,21 21 6,-21-63 41</inkml:trace>
    </iact:actionData>
  </iact:action>
  <iact:action type="add" startTime="170167">
    <iact:property name="dataType"/>
    <iact:actionData xml:id="d41">
      <inkml:trace xmlns:inkml="http://www.w3.org/2003/InkML" xml:id="stk41" contextRef="#ctx0" brushRef="#br0">20108 8107 0,'-21'0'144,"0"21"-87,0-21-55,21 21 8,0 0 1,-21-21-4,21 22 4,-22-1 9,22 0 0,-21 0-12,21 0 11,-21-21-9,21 21 9,0 1 10,21-22 49,0 0-49,1 0 23,-22 21 81,0 0-90,0 21-19,-22-42-12,1 21-5,0 1 23,21-65 47,0 22-67</inkml:trace>
    </iact:actionData>
  </iact:action>
  <iact:action type="add" startTime="172058">
    <iact:property name="dataType"/>
    <iact:actionData xml:id="d42">
      <inkml:trace xmlns:inkml="http://www.w3.org/2003/InkML" xml:id="stk42" contextRef="#ctx0" brushRef="#br0">20362 8128 0,'-21'0'57,"21"21"-42,-21-21-11,21 21 5,-21 1 4,0-1 3,-1 0 4,1 0-1,21 0-9,-21-21 1,21 21 16,0 1 24,21-22 102,0 0-104,1 0 8,-1 0-28,0 0 2,0 0-23,0 0 71,-21-22-12,0 1 0,0 0-45,0 42 142,0 0-126,0 1 0,0-1-18,0 0-10,0 0 3,0 21 6,0-20-3</inkml:trace>
    </iact:actionData>
  </iact:action>
  <iact:action type="add" startTime="173998">
    <iact:property name="dataType"/>
    <iact:actionData xml:id="d43">
      <inkml:trace xmlns:inkml="http://www.w3.org/2003/InkML" xml:id="stk43" contextRef="#ctx0" brushRef="#br0">20468 8170 0,'0'22'66,"0"-1"-55,0 0-2,0 0 0,0 0 8,0 0-13,0 22 13,0-22-14,0 0 4,0 0 3,0 0 10,0 1-10,0-44 77,0 1-77,0 0 4,0 0-8,0-43 1,0 43 4,0 0 3,21 0-9,-21 0 14,21 21 50,1 0-19,-22 21 55,0 0-93,0 0-5,0 0 7,0 22 1,0-22 8,0-63 99,0 20-111,0 1-2,0 0 1,0 0 9,0 0-9,21 21 58,0 0-45,0 0 2,0 0 24,-21 21-19,0 0-12,0 0 1,0 0-9,0 1 0,0-1 19,0-42 50</inkml:trace>
    </iact:actionData>
  </iact:action>
  <iact:action type="add" startTime="175946">
    <iact:property name="dataType"/>
    <iact:actionData xml:id="d44">
      <inkml:trace xmlns:inkml="http://www.w3.org/2003/InkML" xml:id="stk44" contextRef="#ctx0" brushRef="#br0">20764 8255 0,'22'0'48,"-1"0"-30,0 0-7,0-21 8,0 21-9,0-21-1,1 21 30,-22-21 43,-22 21 11,1 0-83,0-22 13,0 22 11,0 0 6,0 0-21,-1 0 20,1 22-2,21-1 21,0 0 1,0 0 19,0 0-49,0 0-19,0 1 11,21-22-20,-21 21 6,0 0 12,22-21-7,-1 0-5,-21 21 7,0 0-8,21-21 9,-21 21-1,21-21 5,-21-21 49</inkml:trace>
    </iact:actionData>
  </iact:action>
  <iact:action type="add" startTime="177915">
    <iact:property name="dataType"/>
    <iact:actionData xml:id="d45">
      <inkml:trace xmlns:inkml="http://www.w3.org/2003/InkML" xml:id="stk45" contextRef="#ctx0" brushRef="#br0">20129 8742 0,'0'21'67,"0"21"-42,0-20-20,0 20 13,0 0-7,0 1-3,0-22 2,0 0 0,0 0-1</inkml:trace>
    </iact:actionData>
  </iact:action>
  <iact:action type="add" startTime="178874">
    <iact:property name="dataType"/>
    <iact:actionData xml:id="d46">
      <inkml:trace xmlns:inkml="http://www.w3.org/2003/InkML" xml:id="stk46" contextRef="#ctx0" brushRef="#br0">20172 8551 0</inkml:trace>
    </iact:actionData>
  </iact:action>
  <iact:action type="add" startTime="179825">
    <iact:property name="dataType"/>
    <iact:actionData xml:id="d47">
      <inkml:trace xmlns:inkml="http://www.w3.org/2003/InkML" xml:id="stk47" contextRef="#ctx0" brushRef="#br0">20256 8742 0,'0'42'19,"0"-21"0,0 1 1,0-1-8,0 0 7,0 0-2,0 21 2,0-20 1,0-1-1,0 0 1,0 0-10,0-42 75,0 0-65,0 0-11,0-1 2,22 1 8,-1 0 23,-21 0 45,21 21-71,-21 21 110,21-21-97,-21 21-14,0 0-1,0 1-4,0-1 9,21 21 1,-21-21-1,0 0-9,21-21 9,-21 22-9,0-1-1,0-42 117,0-85-83,0 85-38,0 126 18</inkml:trace>
    </iact:actionData>
  </iact:action>
  <iact:action type="add" startTime="181967">
    <iact:property name="dataType"/>
    <iact:actionData xml:id="d48">
      <inkml:trace xmlns:inkml="http://www.w3.org/2003/InkML" xml:id="stk48" contextRef="#ctx0" brushRef="#br0">20616 8932 0,'-21'22'183,"0"-1"-173,0-21 3,21 21 6,-21-21-12,21 21 11,-22-21-2,22 21-2,-21-21-5,21 21 8,-21-21-14,0 22 15,21-1 21,0 0-9,0 0-20,0 0 19,21-21 49,0 0-69,0 0 10,1 0-9,-1 0 0,0 0 9,0 0 4,0 0 70,-21-21-82,0 0-2,0 0 21,0 0-22,0-1 7,0 1-10,0 0 5,0 0-1,0-21 1,21-1 0,-21 1-1,0 21 5,0 0-9,0-22 5,0 22 0,0 0 2,0 0-3,0 42 324,0 0-318,0 0-6,0 0 11,0 22-11,0-22 1,0 21 2,0-21-5,0 22 3,0-22 0,0 0-1,0 0 1,22-21 0,-22 21-1,21 1 1,-21-1 9</inkml:trace>
    </iact:actionData>
  </iact:action>
  <iact:action type="add" startTime="184905">
    <iact:property name="dataType"/>
    <iact:actionData xml:id="d49">
      <inkml:trace xmlns:inkml="http://www.w3.org/2003/InkML" xml:id="stk49" contextRef="#ctx0" brushRef="#br0">20743 8975 0,'21'0'67,"1"0"-37,-1 0-11,0 0 10,0 0 10,-21-21 0,21 21 29,-21-22 19,0 1-59,0 0 97,-21 21-114,0 0 59,0 0-21,21 21-3,-21 0-27,21 1 30,0-1 38,0 0 29,0 0-88,0 0-4,21 0-18,0 1 13,0-1-3,0-21 17</inkml:trace>
    </iact:actionData>
  </iact:action>
  <iact:action type="add" startTime="187039">
    <iact:property name="dataType"/>
    <iact:actionData xml:id="d50">
      <inkml:trace xmlns:inkml="http://www.w3.org/2003/InkML" xml:id="stk50" contextRef="#ctx0" brushRef="#br0">20955 8911 0,'-21'148'48,"21"-126"-29,0-1-6,-21 0 4,21 0 20,0 0 22,0 0-40,0-42 127,0 0-125,0-21-1,0 21-3,0-1 12,0 1 14,21 21 50,0 0-64,0 0-9,0 0 8,0 0-7,-21 21 19,0 1-20,0-1-14,0 0 8,22-21 0,-22 21-3,0 0 28</inkml:trace>
    </iact:actionData>
  </iact:action>
  <iact:action type="add" startTime="188803">
    <iact:property name="dataType"/>
    <iact:actionData xml:id="d51">
      <inkml:trace xmlns:inkml="http://www.w3.org/2003/InkML" xml:id="stk51" contextRef="#ctx0" brushRef="#br0">21103 8678 0,'0'22'66,"0"-1"-56,0 21 0,0-21-1,0 43 1,0-1 0,21 1 0,0-43 1,1 0-3,-22 21 2,0-20 9,21-22-7,-21 21 17,0 0-19,0 0 7</inkml:trace>
    </iact:actionData>
  </iact:action>
  <iact:action type="add" startTime="190403">
    <iact:property name="dataType"/>
    <iact:actionData xml:id="d52">
      <inkml:trace xmlns:inkml="http://www.w3.org/2003/InkML" xml:id="stk52" contextRef="#ctx0" brushRef="#br0">20976 8827 0,'21'0'66,"0"0"-47,22 0 1,-22 0-9,21 0 7,-21 0-8,1 0-1,20 0 3,-21 0 5,0 0 5,0 0-4,1 0 1,-22 21 58,0-42-57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7174" y="0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19B2753C-C277-4103-894C-94CAB54F0688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84238"/>
            <a:ext cx="4248150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943" y="3405843"/>
            <a:ext cx="7495540" cy="2786598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21994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7174" y="6721994"/>
            <a:ext cx="4060085" cy="355082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65A2B7C7-6E8F-445B-8F48-A41F9FAA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9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DE224-D19E-42BA-873D-8B8DFF8BFC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0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5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2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5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2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0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3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1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5AB2-820E-4B8C-BFE4-B411F943D50F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07162-BC4C-4A7E-9670-1C6DF501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5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microsoft.com/office/2011/relationships/inkAction" Target="../ink/inkAction8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69180"/>
          </a:xfrm>
        </p:spPr>
        <p:txBody>
          <a:bodyPr/>
          <a:lstStyle/>
          <a:p>
            <a:r>
              <a:rPr lang="en-US" dirty="0" smtClean="0"/>
              <a:t>Programming Supplement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2895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Machine Learning – CISC 5800</a:t>
            </a:r>
          </a:p>
          <a:p>
            <a:r>
              <a:rPr lang="en-US" sz="3600" dirty="0" err="1" smtClean="0"/>
              <a:t>Dr</a:t>
            </a:r>
            <a:r>
              <a:rPr lang="en-US" sz="3600" dirty="0" smtClean="0"/>
              <a:t> Daniel Leeds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39"/>
    </mc:Choice>
    <mc:Fallback>
      <p:transition spd="slow" advTm="73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Define new functions: .m files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2421" y="1364220"/>
                <a:ext cx="11689493" cy="4992130"/>
              </a:xfrm>
            </p:spPr>
            <p:txBody>
              <a:bodyPr/>
              <a:lstStyle/>
              <a:p>
                <a:r>
                  <a:rPr lang="en-US" sz="3200" dirty="0" smtClean="0"/>
                  <a:t>Begin file with function header: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function output = </a:t>
                </a:r>
                <a:r>
                  <a:rPr lang="en-US" sz="3200" dirty="0" err="1" smtClean="0"/>
                  <a:t>function_name</a:t>
                </a:r>
                <a:r>
                  <a:rPr lang="en-US" sz="3200" dirty="0" smtClean="0"/>
                  <a:t>(input)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r>
                  <a:rPr lang="en-US" sz="3200" dirty="0" smtClean="0"/>
                  <a:t>statement1;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statement2;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en-US" sz="3200" dirty="0" smtClean="0"/>
                  <a:t> </a:t>
                </a:r>
              </a:p>
              <a:p>
                <a:pPr marL="0" indent="0">
                  <a:buNone/>
                </a:pPr>
                <a:endParaRPr lang="en-US" sz="3200" dirty="0" smtClean="0"/>
              </a:p>
              <a:p>
                <a:r>
                  <a:rPr lang="en-US" sz="3200" dirty="0" smtClean="0"/>
                  <a:t>Can allow multiple inputs/outputs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function [output1, output2] = </a:t>
                </a:r>
                <a:r>
                  <a:rPr lang="en-US" sz="3200" dirty="0" err="1" smtClean="0"/>
                  <a:t>function_name</a:t>
                </a:r>
                <a:r>
                  <a:rPr lang="en-US" sz="3200" dirty="0" smtClean="0"/>
                  <a:t>(input1, input2, input3)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2421" y="1364220"/>
                <a:ext cx="11689493" cy="4992130"/>
              </a:xfrm>
              <a:blipFill rotWithShape="0">
                <a:blip r:embed="rId4"/>
                <a:stretch>
                  <a:fillRect l="-1303" t="-2564" r="-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40869" y="2002221"/>
            <a:ext cx="4171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def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func_name</a:t>
            </a:r>
            <a:r>
              <a:rPr lang="en-US" sz="3200" b="1" dirty="0" smtClean="0">
                <a:solidFill>
                  <a:srgbClr val="FF0000"/>
                </a:solidFill>
              </a:rPr>
              <a:t>(input):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statement1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statement2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  …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  return output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9200" y="899280"/>
              <a:ext cx="11559600" cy="522756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840" y="889920"/>
                <a:ext cx="11578320" cy="5246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304"/>
    </mc:Choice>
    <mc:Fallback>
      <p:transition spd="slow" advTm="22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in </a:t>
            </a:r>
            <a:r>
              <a:rPr lang="en-US" dirty="0" err="1" smtClean="0"/>
              <a:t>Matlab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FF0000"/>
                </a:solidFill>
              </a:rPr>
              <a:t>Python</a:t>
            </a:r>
            <a:r>
              <a:rPr lang="en-US" dirty="0" smtClean="0"/>
              <a:t>: 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09" y="1825625"/>
            <a:ext cx="10128706" cy="4732830"/>
          </a:xfrm>
        </p:spPr>
        <p:txBody>
          <a:bodyPr/>
          <a:lstStyle/>
          <a:p>
            <a:r>
              <a:rPr lang="en-US" sz="3200" dirty="0" smtClean="0"/>
              <a:t>Numbers: -8.5, 0, 94</a:t>
            </a:r>
          </a:p>
          <a:p>
            <a:endParaRPr lang="en-US" sz="800" dirty="0" smtClean="0"/>
          </a:p>
          <a:p>
            <a:r>
              <a:rPr lang="en-US" sz="3200" dirty="0" smtClean="0"/>
              <a:t>Characters: 'j', '#', 'K'		</a:t>
            </a:r>
            <a:r>
              <a:rPr lang="en-US" sz="3200" b="1" dirty="0" smtClean="0">
                <a:solidFill>
                  <a:srgbClr val="FF0000"/>
                </a:solidFill>
              </a:rPr>
              <a:t>'j', "k", '#', "3"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800" dirty="0" smtClean="0"/>
          </a:p>
          <a:p>
            <a:r>
              <a:rPr lang="en-US" sz="3200" dirty="0" smtClean="0"/>
              <a:t>Groups of numbers/characters – placed in between [ ]</a:t>
            </a:r>
          </a:p>
          <a:p>
            <a:pPr lvl="1"/>
            <a:r>
              <a:rPr lang="en-US" sz="2800" dirty="0" smtClean="0"/>
              <a:t>[5 10 12; 3 -4 12; -6 0 0]	- spaces/commas separate columns, </a:t>
            </a:r>
            <a:br>
              <a:rPr lang="en-US" sz="2800" dirty="0" smtClean="0"/>
            </a:br>
            <a:r>
              <a:rPr lang="en-US" sz="2800" dirty="0" smtClean="0"/>
              <a:t>				</a:t>
            </a:r>
            <a:r>
              <a:rPr lang="en-US" sz="2800" dirty="0"/>
              <a:t>	 </a:t>
            </a:r>
            <a:r>
              <a:rPr lang="en-US" sz="2800" dirty="0" smtClean="0"/>
              <a:t>  semi-colons </a:t>
            </a:r>
            <a:r>
              <a:rPr lang="en-US" sz="2800" dirty="0"/>
              <a:t>separate </a:t>
            </a:r>
            <a:r>
              <a:rPr lang="en-US" sz="2800" dirty="0" smtClean="0"/>
              <a:t>rows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Mat=[[5, 10, 12], [3, -4, 12], [-6, 0, 0]]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npMat</a:t>
            </a:r>
            <a:r>
              <a:rPr lang="en-US" sz="2800" b="1" dirty="0" smtClean="0">
                <a:solidFill>
                  <a:srgbClr val="FF0000"/>
                </a:solidFill>
              </a:rPr>
              <a:t> = </a:t>
            </a:r>
            <a:r>
              <a:rPr lang="en-US" sz="2800" b="1" dirty="0" err="1" smtClean="0">
                <a:solidFill>
                  <a:srgbClr val="FF0000"/>
                </a:solidFill>
              </a:rPr>
              <a:t>np.array</a:t>
            </a:r>
            <a:r>
              <a:rPr lang="en-US" sz="2800" b="1" dirty="0" smtClean="0">
                <a:solidFill>
                  <a:srgbClr val="FF0000"/>
                </a:solidFill>
              </a:rPr>
              <a:t>(Mat)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8717" y="4950372"/>
            <a:ext cx="484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import </a:t>
            </a:r>
            <a:r>
              <a:rPr lang="en-US" sz="2800" b="1" dirty="0" err="1" smtClean="0">
                <a:solidFill>
                  <a:srgbClr val="FF0000"/>
                </a:solidFill>
              </a:rPr>
              <a:t>numpy</a:t>
            </a:r>
            <a:r>
              <a:rPr lang="en-US" sz="2800" b="1" dirty="0" smtClean="0">
                <a:solidFill>
                  <a:srgbClr val="FF0000"/>
                </a:solidFill>
              </a:rPr>
              <a:t> as np</a:t>
            </a:r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27880" y="3261240"/>
              <a:ext cx="10836000" cy="23475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8520" y="3251880"/>
                <a:ext cx="10854720" cy="2366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95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79"/>
    </mc:Choice>
    <mc:Fallback>
      <p:transition spd="slow" advTm="37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38" y="365125"/>
            <a:ext cx="5373414" cy="1325563"/>
          </a:xfrm>
        </p:spPr>
        <p:txBody>
          <a:bodyPr/>
          <a:lstStyle/>
          <a:p>
            <a:r>
              <a:rPr lang="en-US" dirty="0" smtClean="0"/>
              <a:t>Matrix indexing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38" y="1461943"/>
            <a:ext cx="10515600" cy="5229802"/>
          </a:xfrm>
        </p:spPr>
        <p:txBody>
          <a:bodyPr>
            <a:noAutofit/>
          </a:bodyPr>
          <a:lstStyle/>
          <a:p>
            <a:r>
              <a:rPr lang="en-US" sz="3200" dirty="0"/>
              <a:t>Start counting at 1</a:t>
            </a:r>
          </a:p>
          <a:p>
            <a:pPr marL="0" indent="0">
              <a:buNone/>
            </a:pPr>
            <a:r>
              <a:rPr lang="en-US" sz="3200" dirty="0" smtClean="0"/>
              <a:t>matrix1=[4 8 12; 6 3 0; -2 -7 -12];</a:t>
            </a:r>
          </a:p>
          <a:p>
            <a:pPr marL="0" indent="0">
              <a:buNone/>
            </a:pPr>
            <a:r>
              <a:rPr lang="en-US" sz="3200" dirty="0" smtClean="0"/>
              <a:t>matrix1(2,3) -&gt; 0</a:t>
            </a:r>
          </a:p>
          <a:p>
            <a:endParaRPr lang="en-US" sz="700" dirty="0"/>
          </a:p>
          <a:p>
            <a:r>
              <a:rPr lang="en-US" sz="3200" dirty="0" smtClean="0"/>
              <a:t>Last row/column can also be designated by keyword “end”</a:t>
            </a:r>
          </a:p>
          <a:p>
            <a:pPr marL="0" indent="0">
              <a:buNone/>
            </a:pPr>
            <a:r>
              <a:rPr lang="en-US" sz="3200" dirty="0" smtClean="0"/>
              <a:t>matrix1(1,end) -&gt; 12</a:t>
            </a:r>
          </a:p>
          <a:p>
            <a:pPr marL="0" indent="0">
              <a:buNone/>
            </a:pPr>
            <a:endParaRPr lang="en-US" sz="700" dirty="0" smtClean="0"/>
          </a:p>
          <a:p>
            <a:r>
              <a:rPr lang="en-US" sz="3200" dirty="0" smtClean="0"/>
              <a:t>Colon indicates counting up by increment</a:t>
            </a:r>
          </a:p>
          <a:p>
            <a:pPr lvl="1"/>
            <a:r>
              <a:rPr lang="en-US" sz="2800" dirty="0" smtClean="0"/>
              <a:t>[2:10] -&gt; [2 3 4 5 6 7 8 9 10]</a:t>
            </a:r>
          </a:p>
          <a:p>
            <a:pPr lvl="1"/>
            <a:r>
              <a:rPr lang="en-US" sz="2800" dirty="0" smtClean="0"/>
              <a:t>[3:4:19] -&gt; [3 7 11 15 19]</a:t>
            </a:r>
          </a:p>
          <a:p>
            <a:pPr marL="0" indent="0">
              <a:buNone/>
            </a:pPr>
            <a:r>
              <a:rPr lang="en-US" sz="3200" dirty="0" smtClean="0"/>
              <a:t>matrix1(2,1:3) -&gt; [6 3 0]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69117" y="1461943"/>
            <a:ext cx="5722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Mat=[[4,8,12],[6,3,0],[-2,-7,-12]]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npMat</a:t>
            </a:r>
            <a:r>
              <a:rPr lang="en-US" sz="3200" b="1" dirty="0" smtClean="0">
                <a:solidFill>
                  <a:srgbClr val="FF0000"/>
                </a:solidFill>
              </a:rPr>
              <a:t>=</a:t>
            </a:r>
            <a:r>
              <a:rPr lang="en-US" sz="3200" b="1" dirty="0" err="1" smtClean="0">
                <a:solidFill>
                  <a:srgbClr val="FF0000"/>
                </a:solidFill>
              </a:rPr>
              <a:t>np.array</a:t>
            </a:r>
            <a:r>
              <a:rPr lang="en-US" sz="3200" b="1" dirty="0" smtClean="0">
                <a:solidFill>
                  <a:srgbClr val="FF0000"/>
                </a:solidFill>
              </a:rPr>
              <a:t>(Mat)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npMat</a:t>
            </a:r>
            <a:r>
              <a:rPr lang="en-US" sz="3200" b="1" dirty="0" smtClean="0">
                <a:solidFill>
                  <a:srgbClr val="FF0000"/>
                </a:solidFill>
              </a:rPr>
              <a:t>[1,2]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9117" y="3841920"/>
            <a:ext cx="2237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npMat</a:t>
            </a:r>
            <a:r>
              <a:rPr lang="en-US" sz="3200" b="1" dirty="0" smtClean="0">
                <a:solidFill>
                  <a:srgbClr val="FF0000"/>
                </a:solidFill>
              </a:rPr>
              <a:t>[0,-1]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0532" y="5327517"/>
            <a:ext cx="24347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range(2,11)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range(3,19,4)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npMat</a:t>
            </a:r>
            <a:r>
              <a:rPr lang="en-US" sz="3200" b="1" dirty="0" smtClean="0">
                <a:solidFill>
                  <a:srgbClr val="FF0000"/>
                </a:solidFill>
              </a:rPr>
              <a:t>[1,0:3]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9840" y="182880"/>
              <a:ext cx="10569600" cy="66679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480" y="173520"/>
                <a:ext cx="10588320" cy="66866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11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900"/>
    </mc:Choice>
    <mc:Fallback>
      <p:transition spd="slow" advTm="76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6668"/>
            <a:ext cx="10515600" cy="1325563"/>
          </a:xfrm>
        </p:spPr>
        <p:txBody>
          <a:bodyPr/>
          <a:lstStyle/>
          <a:p>
            <a:r>
              <a:rPr lang="en-US" dirty="0" smtClean="0"/>
              <a:t>Vector/matrix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17" y="12738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vec1</a:t>
            </a:r>
            <a:r>
              <a:rPr lang="en-US" sz="3200" dirty="0"/>
              <a:t>=[9, 3, 5, 7</a:t>
            </a:r>
            <a:r>
              <a:rPr lang="en-US" sz="3200" dirty="0" smtClean="0"/>
              <a:t>]; matrix2=[4.5 -3.2; 2.2 0; -4.4 -3];</a:t>
            </a:r>
          </a:p>
          <a:p>
            <a:r>
              <a:rPr lang="en-US" sz="3200" dirty="0" smtClean="0"/>
              <a:t>mean	mean(vec1) -&gt; 6</a:t>
            </a:r>
          </a:p>
          <a:p>
            <a:r>
              <a:rPr lang="en-US" sz="3200" dirty="0" smtClean="0"/>
              <a:t>min		min(vec1) -&gt; 3</a:t>
            </a:r>
          </a:p>
          <a:p>
            <a:r>
              <a:rPr lang="en-US" sz="3200" dirty="0" smtClean="0"/>
              <a:t>max		max(vec1) -&gt; ?</a:t>
            </a:r>
          </a:p>
          <a:p>
            <a:r>
              <a:rPr lang="en-US" sz="3200" dirty="0" err="1" smtClean="0"/>
              <a:t>std</a:t>
            </a:r>
            <a:r>
              <a:rPr lang="en-US" sz="3200" dirty="0" smtClean="0"/>
              <a:t>		</a:t>
            </a:r>
            <a:r>
              <a:rPr lang="en-US" sz="3200" dirty="0" err="1" smtClean="0"/>
              <a:t>std</a:t>
            </a:r>
            <a:r>
              <a:rPr lang="en-US" sz="3200" dirty="0" smtClean="0"/>
              <a:t>(vec1) -&gt; 2.58</a:t>
            </a:r>
          </a:p>
          <a:p>
            <a:r>
              <a:rPr lang="en-US" sz="3200" dirty="0" smtClean="0"/>
              <a:t>length	length(vec1) -&gt; ?</a:t>
            </a:r>
          </a:p>
          <a:p>
            <a:r>
              <a:rPr lang="en-US" sz="3200" dirty="0" smtClean="0"/>
              <a:t>size		size(matrix2) -&gt; [3 2];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0" y="1818343"/>
            <a:ext cx="5948855" cy="46770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vec1=</a:t>
            </a:r>
            <a:r>
              <a:rPr lang="en-US" sz="3200" b="1" dirty="0" err="1" smtClean="0">
                <a:solidFill>
                  <a:srgbClr val="FF0000"/>
                </a:solidFill>
              </a:rPr>
              <a:t>np.array</a:t>
            </a:r>
            <a:r>
              <a:rPr lang="en-US" sz="3200" b="1" dirty="0" smtClean="0">
                <a:solidFill>
                  <a:srgbClr val="FF0000"/>
                </a:solidFill>
              </a:rPr>
              <a:t>([9, 3, 5, 7])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matrix2=</a:t>
            </a:r>
            <a:r>
              <a:rPr lang="en-US" sz="3200" b="1" dirty="0" err="1" smtClean="0">
                <a:solidFill>
                  <a:srgbClr val="FF0000"/>
                </a:solidFill>
              </a:rPr>
              <a:t>np.array</a:t>
            </a:r>
            <a:r>
              <a:rPr lang="en-US" sz="3200" b="1" dirty="0" smtClean="0">
                <a:solidFill>
                  <a:srgbClr val="FF0000"/>
                </a:solidFill>
              </a:rPr>
              <a:t>([[4.5, -3.2], [2.2, 0], [-4.4, -3]]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np.mean</a:t>
            </a:r>
            <a:r>
              <a:rPr lang="en-US" sz="3200" b="1" dirty="0" smtClean="0">
                <a:solidFill>
                  <a:srgbClr val="FF0000"/>
                </a:solidFill>
              </a:rPr>
              <a:t> (vec1)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np.min</a:t>
            </a:r>
            <a:r>
              <a:rPr lang="en-US" sz="3200" b="1" dirty="0" smtClean="0">
                <a:solidFill>
                  <a:srgbClr val="FF0000"/>
                </a:solidFill>
              </a:rPr>
              <a:t>(vec1) -&gt; 3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np.max</a:t>
            </a:r>
            <a:r>
              <a:rPr lang="en-US" sz="3200" b="1" dirty="0" smtClean="0">
                <a:solidFill>
                  <a:srgbClr val="FF0000"/>
                </a:solidFill>
              </a:rPr>
              <a:t> (vec1) -&gt; ?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np.std</a:t>
            </a:r>
            <a:r>
              <a:rPr lang="en-US" sz="3200" b="1" dirty="0" smtClean="0">
                <a:solidFill>
                  <a:srgbClr val="FF0000"/>
                </a:solidFill>
              </a:rPr>
              <a:t>(vec1) -&gt; 2.58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len</a:t>
            </a:r>
            <a:r>
              <a:rPr lang="en-US" sz="3200" b="1" dirty="0" smtClean="0">
                <a:solidFill>
                  <a:srgbClr val="FF0000"/>
                </a:solidFill>
              </a:rPr>
              <a:t>(vec1) -&gt; ?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(matrix2).shape -&gt; [3 2];</a:t>
            </a:r>
            <a:endParaRPr lang="en-US" sz="32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000" y="320040"/>
              <a:ext cx="11247480" cy="605844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640" y="310680"/>
                <a:ext cx="11266200" cy="6077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5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929"/>
    </mc:Choice>
    <mc:Fallback>
      <p:transition spd="slow" advTm="41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Extra syntax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89" y="1151580"/>
            <a:ext cx="10515600" cy="5706419"/>
          </a:xfrm>
        </p:spPr>
        <p:txBody>
          <a:bodyPr>
            <a:normAutofit/>
          </a:bodyPr>
          <a:lstStyle/>
          <a:p>
            <a:r>
              <a:rPr lang="en-US" dirty="0" smtClean="0"/>
              <a:t>Semicolons suppress output of computations: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200" dirty="0" smtClean="0"/>
              <a:t>&gt; a=4+5</a:t>
            </a:r>
          </a:p>
          <a:p>
            <a:pPr marL="0" indent="0">
              <a:buNone/>
            </a:pPr>
            <a:r>
              <a:rPr lang="en-US" sz="2200" dirty="0" smtClean="0"/>
              <a:t>	a =</a:t>
            </a:r>
          </a:p>
          <a:p>
            <a:pPr marL="0" indent="0">
              <a:buNone/>
            </a:pPr>
            <a:r>
              <a:rPr lang="en-US" sz="2200" dirty="0" smtClean="0"/>
              <a:t>	     9</a:t>
            </a:r>
          </a:p>
          <a:p>
            <a:pPr marL="0" indent="0">
              <a:buNone/>
            </a:pPr>
            <a:r>
              <a:rPr lang="en-US" sz="2200" dirty="0" smtClean="0"/>
              <a:t>	&gt; b=6+7;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</a:t>
            </a:r>
          </a:p>
          <a:p>
            <a:r>
              <a:rPr lang="en-US" dirty="0" smtClean="0"/>
              <a:t>% starts a comment for the line (like // in C++)</a:t>
            </a:r>
          </a:p>
          <a:p>
            <a:r>
              <a:rPr lang="en-US" dirty="0" smtClean="0"/>
              <a:t>.* ,  ./ ,  .^  performs element-wise arithmetic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&gt;c=[2 3 4]./[2 1 2]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&gt;c =</a:t>
            </a:r>
          </a:p>
          <a:p>
            <a:pPr marL="0" indent="0">
              <a:buNone/>
            </a:pPr>
            <a:r>
              <a:rPr lang="en-US" sz="2200" dirty="0"/>
              <a:t>	 </a:t>
            </a:r>
            <a:r>
              <a:rPr lang="en-US" sz="2200" dirty="0" smtClean="0"/>
              <a:t>     [1    3    1]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&gt;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518040"/>
              <a:ext cx="9914040" cy="52279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508680"/>
                <a:ext cx="9932760" cy="5246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22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19"/>
    </mc:Choice>
    <mc:Fallback>
      <p:transition spd="slow" advTm="62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904"/>
            <a:ext cx="10515600" cy="509544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who, </a:t>
            </a:r>
            <a:r>
              <a:rPr lang="en-US" sz="3200" dirty="0" err="1" smtClean="0"/>
              <a:t>whos</a:t>
            </a:r>
            <a:r>
              <a:rPr lang="en-US" sz="3200" dirty="0" smtClean="0"/>
              <a:t> – list variables in environment</a:t>
            </a:r>
          </a:p>
          <a:p>
            <a:r>
              <a:rPr lang="en-US" sz="3200" dirty="0" smtClean="0"/>
              <a:t>Comparisons:</a:t>
            </a:r>
          </a:p>
          <a:p>
            <a:pPr lvl="1"/>
            <a:r>
              <a:rPr lang="en-US" sz="2800" dirty="0" smtClean="0"/>
              <a:t>Like C++: ==, &lt;, &gt;, &lt;=, &gt;=</a:t>
            </a:r>
          </a:p>
          <a:p>
            <a:pPr lvl="1"/>
            <a:r>
              <a:rPr lang="en-US" sz="2800" dirty="0" smtClean="0"/>
              <a:t>Not like C++: not ~, and &amp;, or |</a:t>
            </a:r>
          </a:p>
          <a:p>
            <a:r>
              <a:rPr lang="en-US" sz="3200" dirty="0" smtClean="0"/>
              <a:t>Conditions:</a:t>
            </a:r>
          </a:p>
          <a:p>
            <a:pPr lvl="1"/>
            <a:r>
              <a:rPr lang="en-US" sz="2800" dirty="0" smtClean="0"/>
              <a:t>if(...),    end;</a:t>
            </a:r>
            <a:endParaRPr lang="en-US" sz="2800" dirty="0"/>
          </a:p>
          <a:p>
            <a:r>
              <a:rPr lang="en-US" sz="3200" dirty="0" smtClean="0"/>
              <a:t>Loops:</a:t>
            </a:r>
          </a:p>
          <a:p>
            <a:pPr lvl="1"/>
            <a:r>
              <a:rPr lang="en-US" sz="2800" dirty="0" smtClean="0"/>
              <a:t>while(...),    end;</a:t>
            </a:r>
          </a:p>
          <a:p>
            <a:pPr lvl="1"/>
            <a:r>
              <a:rPr lang="en-US" sz="2800" dirty="0" smtClean="0"/>
              <a:t>for x=</a:t>
            </a:r>
            <a:r>
              <a:rPr lang="en-US" sz="2800" dirty="0" err="1" smtClean="0"/>
              <a:t>a:b</a:t>
            </a:r>
            <a:r>
              <a:rPr lang="en-US" sz="2800" dirty="0" smtClean="0"/>
              <a:t>,    end;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33440" y="380880"/>
              <a:ext cx="9632160" cy="50832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4080" y="371520"/>
                <a:ext cx="9650880" cy="5101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93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303"/>
    </mc:Choice>
    <mc:Fallback>
      <p:transition spd="slow" advTm="35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.mat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save</a:t>
            </a:r>
            <a:r>
              <a:rPr lang="en-US" sz="3200" dirty="0" smtClean="0"/>
              <a:t> filename 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variableNames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7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2" y="804041"/>
            <a:ext cx="5565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mport scipy.io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varIn</a:t>
            </a:r>
            <a:r>
              <a:rPr lang="en-US" sz="2800" b="1" dirty="0" smtClean="0">
                <a:solidFill>
                  <a:srgbClr val="FF0000"/>
                </a:solidFill>
              </a:rPr>
              <a:t> = </a:t>
            </a:r>
            <a:r>
              <a:rPr lang="en-US" sz="2800" b="1" dirty="0" err="1" smtClean="0">
                <a:solidFill>
                  <a:srgbClr val="FF0000"/>
                </a:solidFill>
              </a:rPr>
              <a:t>scipy.io.loadmat</a:t>
            </a:r>
            <a:r>
              <a:rPr lang="en-US" sz="2800" b="1" dirty="0" smtClean="0">
                <a:solidFill>
                  <a:srgbClr val="FF0000"/>
                </a:solidFill>
              </a:rPr>
              <a:t>('</a:t>
            </a:r>
            <a:r>
              <a:rPr lang="en-US" sz="2800" b="1" dirty="0" err="1" smtClean="0">
                <a:solidFill>
                  <a:srgbClr val="FF0000"/>
                </a:solidFill>
              </a:rPr>
              <a:t>file.mat</a:t>
            </a:r>
            <a:r>
              <a:rPr lang="en-US" sz="2800" b="1" dirty="0" smtClean="0">
                <a:solidFill>
                  <a:srgbClr val="FF0000"/>
                </a:solidFill>
              </a:rPr>
              <a:t>')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X=</a:t>
            </a:r>
            <a:r>
              <a:rPr lang="en-US" sz="2800" b="1" dirty="0" err="1" smtClean="0">
                <a:solidFill>
                  <a:srgbClr val="FF0000"/>
                </a:solidFill>
              </a:rPr>
              <a:t>varIn</a:t>
            </a:r>
            <a:r>
              <a:rPr lang="en-US" sz="2800" b="1" dirty="0" smtClean="0">
                <a:solidFill>
                  <a:srgbClr val="FF0000"/>
                </a:solidFill>
              </a:rPr>
              <a:t>['</a:t>
            </a:r>
            <a:r>
              <a:rPr lang="en-US" sz="2800" b="1" dirty="0" err="1" smtClean="0">
                <a:solidFill>
                  <a:srgbClr val="FF0000"/>
                </a:solidFill>
              </a:rPr>
              <a:t>matVarX</a:t>
            </a:r>
            <a:r>
              <a:rPr lang="en-US" sz="2800" b="1" dirty="0" smtClean="0">
                <a:solidFill>
                  <a:srgbClr val="FF0000"/>
                </a:solidFill>
              </a:rPr>
              <a:t>']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20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88"/>
    </mc:Choice>
    <mc:Fallback>
      <p:transition spd="slow" advTm="40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Conditions/loops in Python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342532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if (a&lt;b):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code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code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while (a&lt;b):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code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code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30398" y="1825625"/>
            <a:ext cx="3425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for a in range(0,5):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  code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  code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3760" y="1402200"/>
              <a:ext cx="8976960" cy="21034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400" y="1392840"/>
                <a:ext cx="8995680" cy="2122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28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91"/>
    </mc:Choice>
    <mc:Fallback>
      <p:transition spd="slow" advTm="22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Data: .mat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save</a:t>
            </a:r>
            <a:r>
              <a:rPr lang="en-US" sz="3200" dirty="0" smtClean="0"/>
              <a:t> filename </a:t>
            </a:r>
            <a:r>
              <a:rPr lang="en-US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variableNames</a:t>
            </a: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700" dirty="0" smtClean="0"/>
          </a:p>
          <a:p>
            <a:r>
              <a:rPr lang="en-US" sz="3200" b="1" dirty="0" smtClean="0"/>
              <a:t>load</a:t>
            </a:r>
            <a:r>
              <a:rPr lang="en-US" sz="3200" dirty="0" smtClean="0"/>
              <a:t> filename</a:t>
            </a:r>
            <a:endParaRPr lang="en-US" sz="3200" b="1" dirty="0" smtClean="0"/>
          </a:p>
          <a:p>
            <a:endParaRPr lang="en-US" sz="700" dirty="0"/>
          </a:p>
          <a:p>
            <a:r>
              <a:rPr lang="en-US" sz="3200" dirty="0" smtClean="0"/>
              <a:t>Confirm correct directories:</a:t>
            </a:r>
          </a:p>
          <a:p>
            <a:pPr lvl="1"/>
            <a:r>
              <a:rPr lang="en-US" sz="2800" dirty="0" err="1" smtClean="0"/>
              <a:t>pwd</a:t>
            </a:r>
            <a:r>
              <a:rPr lang="en-US" sz="2800" dirty="0" smtClean="0"/>
              <a:t> – show directory  (</a:t>
            </a:r>
            <a:r>
              <a:rPr lang="en-US" sz="2800" b="1" dirty="0" smtClean="0"/>
              <a:t>p</a:t>
            </a:r>
            <a:r>
              <a:rPr lang="en-US" sz="2800" dirty="0" smtClean="0"/>
              <a:t>rint </a:t>
            </a:r>
            <a:r>
              <a:rPr lang="en-US" sz="2800" b="1" dirty="0" smtClean="0"/>
              <a:t>w</a:t>
            </a:r>
            <a:r>
              <a:rPr lang="en-US" sz="2800" dirty="0" smtClean="0"/>
              <a:t>orking </a:t>
            </a:r>
            <a:r>
              <a:rPr lang="en-US" sz="2800" b="1" dirty="0" smtClean="0"/>
              <a:t>d</a:t>
            </a:r>
            <a:r>
              <a:rPr lang="en-US" sz="2800" dirty="0" smtClean="0"/>
              <a:t>irectory)</a:t>
            </a:r>
            <a:endParaRPr lang="en-US" sz="2800" dirty="0"/>
          </a:p>
          <a:p>
            <a:pPr lvl="1"/>
            <a:r>
              <a:rPr lang="en-US" sz="2800" dirty="0" smtClean="0"/>
              <a:t>cd – </a:t>
            </a:r>
            <a:r>
              <a:rPr lang="en-US" sz="2800" b="1" dirty="0" smtClean="0"/>
              <a:t>c</a:t>
            </a:r>
            <a:r>
              <a:rPr lang="en-US" sz="2800" dirty="0" smtClean="0"/>
              <a:t>hange </a:t>
            </a:r>
            <a:r>
              <a:rPr lang="en-US" sz="2800" b="1" dirty="0" smtClean="0"/>
              <a:t>d</a:t>
            </a:r>
            <a:r>
              <a:rPr lang="en-US" sz="2800" dirty="0" smtClean="0"/>
              <a:t>irectory</a:t>
            </a:r>
          </a:p>
          <a:p>
            <a:pPr lvl="1"/>
            <a:r>
              <a:rPr lang="en-US" sz="2800" dirty="0" smtClean="0"/>
              <a:t>ls – </a:t>
            </a:r>
            <a:r>
              <a:rPr lang="en-US" sz="2800" b="1" dirty="0" smtClean="0"/>
              <a:t>l</a:t>
            </a:r>
            <a:r>
              <a:rPr lang="en-US" sz="2800" dirty="0" smtClean="0"/>
              <a:t>i</a:t>
            </a:r>
            <a:r>
              <a:rPr lang="en-US" sz="2800" b="1" dirty="0" smtClean="0"/>
              <a:t>s</a:t>
            </a:r>
            <a:r>
              <a:rPr lang="en-US" sz="2800" dirty="0" smtClean="0"/>
              <a:t>t files in directory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0802" y="804041"/>
            <a:ext cx="5565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mport scipy.io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varIn</a:t>
            </a:r>
            <a:r>
              <a:rPr lang="en-US" sz="2800" b="1" dirty="0" smtClean="0">
                <a:solidFill>
                  <a:srgbClr val="FF0000"/>
                </a:solidFill>
              </a:rPr>
              <a:t> = </a:t>
            </a:r>
            <a:r>
              <a:rPr lang="en-US" sz="2800" b="1" dirty="0" err="1" smtClean="0">
                <a:solidFill>
                  <a:srgbClr val="FF0000"/>
                </a:solidFill>
              </a:rPr>
              <a:t>scipy.io.loadmat</a:t>
            </a:r>
            <a:r>
              <a:rPr lang="en-US" sz="2800" b="1" dirty="0" smtClean="0">
                <a:solidFill>
                  <a:srgbClr val="FF0000"/>
                </a:solidFill>
              </a:rPr>
              <a:t>('</a:t>
            </a:r>
            <a:r>
              <a:rPr lang="en-US" sz="2800" b="1" dirty="0" err="1" smtClean="0">
                <a:solidFill>
                  <a:srgbClr val="FF0000"/>
                </a:solidFill>
              </a:rPr>
              <a:t>file.mat</a:t>
            </a:r>
            <a:r>
              <a:rPr lang="en-US" sz="2800" b="1" dirty="0" smtClean="0">
                <a:solidFill>
                  <a:srgbClr val="FF0000"/>
                </a:solidFill>
              </a:rPr>
              <a:t>')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X=</a:t>
            </a:r>
            <a:r>
              <a:rPr lang="en-US" sz="2800" b="1" dirty="0" err="1" smtClean="0">
                <a:solidFill>
                  <a:srgbClr val="FF0000"/>
                </a:solidFill>
              </a:rPr>
              <a:t>varIn</a:t>
            </a:r>
            <a:r>
              <a:rPr lang="en-US" sz="2800" b="1" dirty="0" smtClean="0">
                <a:solidFill>
                  <a:srgbClr val="FF0000"/>
                </a:solidFill>
              </a:rPr>
              <a:t>['</a:t>
            </a:r>
            <a:r>
              <a:rPr lang="en-US" sz="2800" b="1" dirty="0" err="1" smtClean="0">
                <a:solidFill>
                  <a:srgbClr val="FF0000"/>
                </a:solidFill>
              </a:rPr>
              <a:t>matVarX</a:t>
            </a:r>
            <a:r>
              <a:rPr lang="en-US" sz="2800" b="1" dirty="0" smtClean="0">
                <a:solidFill>
                  <a:srgbClr val="FF0000"/>
                </a:solidFill>
              </a:rPr>
              <a:t>']</a:t>
            </a:r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10680" y="754560"/>
              <a:ext cx="9121680" cy="21492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1320" y="745200"/>
                <a:ext cx="9140400" cy="2167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87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228"/>
    </mc:Choice>
    <mc:Fallback>
      <p:transition spd="slow" advTm="19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6|4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22.5|91.9|11.8|239.4|2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7.9|11.5|113.6|23.8|39.5|14.5|1.9|2.9|2.7|3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6.6|26|327|4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23.6|138.3|2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26.3|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4.6|10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439</Words>
  <Application>Microsoft Office PowerPoint</Application>
  <PresentationFormat>Widescreen</PresentationFormat>
  <Paragraphs>122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Office Theme</vt:lpstr>
      <vt:lpstr>Programming Supplement</vt:lpstr>
      <vt:lpstr>Programming in Matlab/Python: Data types</vt:lpstr>
      <vt:lpstr>Matrix indexing</vt:lpstr>
      <vt:lpstr>Vector/matrix functions</vt:lpstr>
      <vt:lpstr>Extra syntax notes</vt:lpstr>
      <vt:lpstr>Variables</vt:lpstr>
      <vt:lpstr>Data: .mat files</vt:lpstr>
      <vt:lpstr>Conditions/loops in Python</vt:lpstr>
      <vt:lpstr>Data: .mat files</vt:lpstr>
      <vt:lpstr>Define new functions: .m files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Matlab Supplement</dc:title>
  <dc:creator>ddleeds</dc:creator>
  <cp:lastModifiedBy>ddleeds</cp:lastModifiedBy>
  <cp:revision>15</cp:revision>
  <dcterms:created xsi:type="dcterms:W3CDTF">2017-01-12T04:54:55Z</dcterms:created>
  <dcterms:modified xsi:type="dcterms:W3CDTF">2018-09-04T16:50:53Z</dcterms:modified>
</cp:coreProperties>
</file>