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ink/inkAction1.xml" ContentType="application/vnd.ms-office.inkAction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ink/inkAction2.xml" ContentType="application/vnd.ms-office.inkAction+xml"/>
  <Override PartName="/ppt/tags/tag5.xml" ContentType="application/vnd.openxmlformats-officedocument.presentationml.tags+xml"/>
  <Override PartName="/ppt/ink/inkAction3.xml" ContentType="application/vnd.ms-office.inkAction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ink/inkAction4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311" r:id="rId2"/>
    <p:sldId id="312" r:id="rId3"/>
    <p:sldId id="313" r:id="rId4"/>
    <p:sldId id="314" r:id="rId5"/>
    <p:sldId id="315" r:id="rId6"/>
    <p:sldId id="316" r:id="rId7"/>
    <p:sldId id="317" r:id="rId8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26D"/>
    <a:srgbClr val="FF3F3F"/>
    <a:srgbClr val="599A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7" autoAdjust="0"/>
    <p:restoredTop sz="93080" autoAdjust="0"/>
  </p:normalViewPr>
  <p:slideViewPr>
    <p:cSldViewPr snapToGrid="0">
      <p:cViewPr varScale="1">
        <p:scale>
          <a:sx n="81" d="100"/>
          <a:sy n="81" d="100"/>
        </p:scale>
        <p:origin x="6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07EC5F-967B-4190-97FC-111AAEB121CB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1CE19-111B-4855-A220-382113A88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377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8-09-04T15:28:06.8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1352">
    <iact:property name="dataType"/>
    <iact:actionData xml:id="d0">
      <inkml:trace xmlns:inkml="http://www.w3.org/2003/InkML" xml:id="stk0" contextRef="#ctx0" brushRef="#br0">3408 5757 0,'21'0'154,"0"0"-135,0 0-8,0 0-1,1 0 0,-1 0-2,21 0 4,-21 0-4,0 0 4,22 0 7,-22 0-18,0 0 6,0 0 5,22 0 7,-22 0-18,0 0 5,0 0 4,0 0 0,0 0 5,22 0-10,-22 0 4,21 0 16,-21 0-20,22 0 13,-22 0-8,0 0 0,21 0 3,-20 0-6,-1 0 2,0 0 1,21 0-1,-21 0 5,22 0 2,-22 0-3,0 0-8,0 0 6,0 0-2,1 0 1,-1 0 0,0 0 0,0 0 0,21 0-2,-20 0 3,20 0 2,-21 0-8,21 0 10,1 0-10,-22 0 5,0 0 0,21 0-1,-20 0 1,-1 0 0,21 0 0,0 0-1,-20 0 1,-1 0 0,0 0-1,0 0 6,0 0 9,-21 22 228,-21-22-233,0 0 1,-21 0-1,20 0 1,1 0-4,0 0-13,0 0 7,-21 21 0,-1-21 6,1 0-8,-22 0-4,1 0 10,-22 0-5,43 0-3,-43 0 5,22 0-2,20 0 1,-41 21 0,41-21-1,22 0 2,-21 0-3,21 0 3,0 0 1,-1 0 5,22 21 31,22-21 0,-1 0-37,0 0 9,0 0-10,0 0 27,0 0-35,22 0 16,-22 0-4,0 0-9,21 0 5,22 0 0,-22 0 0,1 0-1,20 0 1,1 0 1,-1 0 2,-21 0-8,22 0 9,-1 0-8,-20 0 3,-1 0 1,0 0 4,1 21-8,-1-21 3,0 21 1,-20-21 0,20 0 0,-21 0-1,0 0 7,0 0-13,1 0 7,-1 0 4,0 0-9,0 0 15,0 0 9,0 0-19,1 0 19,-1 0-8,0 0 46,0 0-49,0 0 2,0 0 0</inkml:trace>
    </iact:actionData>
  </iact:action>
  <iact:action type="add" startTime="24567">
    <iact:property name="dataType"/>
    <iact:actionData xml:id="d1">
      <inkml:trace xmlns:inkml="http://www.w3.org/2003/InkML" xml:id="stk1" contextRef="#ctx0" brushRef="#br0">3619 4339 0,'0'21'66,"0"1"-45,0 20-13,0 0 5,0-21-6,0 1 7,0 20-8,22-21 8,-22 0-10,0 22 12,0-22-12,0 0 15,0 0 2,0 0-3,0 22 1,0-22 1,0 21-6,0-21-8,0 0 3,0 1 0,0 20 2,0-21-2,0 0 1,0 0 0,0 1 0,21-1 0,-21-42 174,0-1-175,0-41 2,0 21 1,0-22-5,0 43 2,0-21 5,0 20-9,0-20 5,0 21 12,0 0 0,0 0-13,-21 21-3,21-22 3,0 1 2,0-21-3,0 21 2,0-22 0,-22 22-1,22 0 1,0-21 0,0 21 10,0-1-11,0 1 11,0 0-11,0 0 23,22 21 162,-1 0-187,0 0 22,0 0-19,0 0 5,0 0 4,1 0-18,-1 0 6,0 0-1,21 0 20,-21 0-23,1 0 13,-1 0-11,21 0 11,-21 0-4</inkml:trace>
    </iact:actionData>
  </iact:action>
  <iact:action type="add" startTime="26908">
    <iact:property name="dataType"/>
    <iact:actionData xml:id="d2">
      <inkml:trace xmlns:inkml="http://www.w3.org/2003/InkML" xml:id="stk2" contextRef="#ctx0" brushRef="#br0">3704 4678 0,'21'0'95,"0"0"-84,22 0-1,-1 0-1,43-42 6,-43 42-11,0 0 6,1 0 6,-22 0-13,21 0 7,-21 0 10</inkml:trace>
    </iact:actionData>
  </iact:action>
  <iact:action type="add" startTime="28062">
    <iact:property name="dataType"/>
    <iact:actionData xml:id="d3">
      <inkml:trace xmlns:inkml="http://www.w3.org/2003/InkML" xml:id="stk3" contextRef="#ctx0" brushRef="#br0">4360 4847 0,'0'0'1,"21"0"48,1 0-30,-1 0-11,0 0 2,0 0 0,0 0 0,22 0 0,-22 0 9,0 0-10,0-21 22,0 21-12,-21-21 9,0 0 11,0 0 14,0-1-29,-21 22-9,0 0-1,21-21-4,-21 21 0,21-21 0,-43 0 0,43 0 4,-42 21-9,42-43 5,-42 43 4,21 0-4,-1 0-6,1 0 16,0 22 0,21-1-10,-21 21-1,21-21 2,-21 22-2,0-43 5,21 21-5,0 0 6,0 0-5,0 0 74,21-21-32,0 0-18,-21 21-25,21-21 6,-21 22-5,21-22 4,0 0-4,1 0-5,-22 21 10,42-21-10,0 21 6,-21-21-3,1 21 3,20 0 3,-21 0-10,0 1 11,0-1 9,1-21-13,-1 0 17,0 0 0</inkml:trace>
    </iact:actionData>
  </iact:action>
  <iact:action type="add" startTime="29997">
    <iact:property name="dataType"/>
    <iact:actionData xml:id="d4">
      <inkml:trace xmlns:inkml="http://www.w3.org/2003/InkML" xml:id="stk4" contextRef="#ctx0" brushRef="#br0">5059 4636 0,'-21'0'28,"-1"0"-19,1 0 0,21 21 7,-42 0-12,42 0 12,-21-21-13,0 42 10,-1-42-7,1 22 4,-21 20 9,21-21 1,0 21-1,-1-42-9,22 22 0,0-1 10,0 0-1,22-21 68,-1 0-77,-21 21 4,21-21-8,-21 21 9,21-21-8,-21 21 6,21 1-7,0-22 1,1 0 6,-1 0-6,0 0 3,0 0-1,0 0 1,0 0 0,1 0 10,-22-22 20,0 1-13,21 21-18,-21-21 30,0 0 9,0 0-37,0 0 28,0-1-11,0 1-2,0 0-23,0 0 16,0 0 6,0 0-20,0-1 43,0 1-28,0 0-11,0 0 2,0 0 8,0 42 195,0 0-205,0 0 10,0 22-4,0-22-5,0 21 4,0-21 9,0 0-14,0 1-2,0-1 13,0 0 9,0 0-6,0 0 22,0 0 28,0 1-49,0-1-15,0 0 29</inkml:trace>
    </iact:actionData>
  </iact:action>
  <iact:action type="add" startTime="32687">
    <iact:property name="dataType"/>
    <iact:actionData xml:id="d5">
      <inkml:trace xmlns:inkml="http://www.w3.org/2003/InkML" xml:id="stk5" contextRef="#ctx0" brushRef="#br0">5249 4170 0,'0'0'1,"0"21"30,0 0-17,0 0-3,0 1-1,0-1-1,0 0 1,0 0 0,0 0-1,0 0 1,0 1 4,0-1 5,0 0-10,0 21 7,0-21-6,0 22 8,0 20-3,0-20-9,0-1 4,0 21-2,0-41 7,0 20-10,0 0 4,0-21 6,0 1-11,0-1 7,0 0 18</inkml:trace>
    </iact:actionData>
  </iact:action>
  <iact:action type="add" startTime="33969">
    <iact:property name="dataType"/>
    <iact:actionData xml:id="d6">
      <inkml:trace xmlns:inkml="http://www.w3.org/2003/InkML" xml:id="stk6" contextRef="#ctx0" brushRef="#br0">5059 4487 0,'21'0'38,"0"0"-28,0 0-1,22 0 1,-22 0 0,21 0-1,0 0 1,1 0 0,-1 0 4,-21 0-8,0 0 2,1 0 3,-1 0 8</inkml:trace>
    </iact:actionData>
  </iact:action>
  <iact:action type="add" startTime="35026">
    <iact:property name="dataType"/>
    <iact:actionData xml:id="d7">
      <inkml:trace xmlns:inkml="http://www.w3.org/2003/InkML" xml:id="stk7" contextRef="#ctx0" brushRef="#br0">5567 4614 0,'0'22'58,"0"-1"-48,0 21-1,0-21 1,0 22 0,0-1-2,0-21 2,0 0-1,0 0 11,0 1-10,0-1 5,21-21-10,-21 21 18,21-21-5,0 0 1,0 0-11,-21 21 6,22-21 11,-1 0 23,-21-21-19,0 0-10,21 21-9,-21-21 1,21 21-2,-21-22 5,0 1 1,21 21-5,-21-21 14,0 0-19,0 0 23,0 0 4,0-1-11,0 1-15,0 0 14,0 0 9,0 0 0,0 0-9,0-1 15,0 44 125,0-1-140,0 0 27,0 0-19,0 0-16,0 0 2,0 1-8,0 20 11,0-21 2,0 0 5,0 0-4,0 1-15,0-1 15,21 0 10</inkml:trace>
    </iact:actionData>
  </iact:action>
  <iact:action type="add" startTime="37250">
    <iact:property name="dataType"/>
    <iact:actionData xml:id="d8">
      <inkml:trace xmlns:inkml="http://www.w3.org/2003/InkML" xml:id="stk8" contextRef="#ctx0" brushRef="#br0">5969 4636 0,'0'21'69,"0"0"-50,0 0 18,0 0-3,0 0-19,0 1 15,0-1-11,0 0-8,0 0 8,0 0-18,0 0 18,0 1-18,0-1 6,0 0 5,0 0 8,0 0-19,0 0 18,0 1-13,0-44 231,0 1-231,0-21 14,0 21-8,0-22-5,0 22 3,0 0-1,0 0 2,0 0 21,0 0 12,21 21-33,-21-22 3,0 1-9,21 21 5,-21-21 8,21 21 2,1 0 19,-1 0-29,0 0 9,0 0 0,0 0 21,0 0 8,-21 21 49</inkml:trace>
    </iact:actionData>
  </iact:action>
  <iact:action type="add" startTime="39572">
    <iact:property name="dataType"/>
    <iact:actionData xml:id="d9">
      <inkml:trace xmlns:inkml="http://www.w3.org/2003/InkML" xml:id="stk9" contextRef="#ctx0" brushRef="#br0">6308 4868 0,'21'0'115,"0"0"-106,0 0 1,0 0 0,22 0 4,-22 0 1,21 0 4,-21 0 4,-21-21-17,21 21 4,1 0 2,-1-21 5,0 21 13,-21-21 17,0 0 42,0 0-49,0-1-21,-21 22 28,21-21-27,-21 21-11,-1 0 17,1 0-2,0 0 16,0 0-13,0 0-8,0 0 40,-1 0-1,22 21-49,0 1 23,-21-22-11,21 21 14,0 0 9,0 0 19,0 0-43,21-21 76,-21 21-81,22 1 16,-22-1-8,21 0-13,0 0 9,-21 0-10,0 0 0,21-21 1,-21 22 6,0-1 9,21-21-16,0 0 29,1 0-18,-22 21-10,21-21 19,0 21 0,0-21-1,0 0-7,-21 21-12,0-42 165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8-09-04T15:30:34.5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5291">
    <iact:property name="dataType"/>
    <iact:actionData xml:id="d0">
      <inkml:trace xmlns:inkml="http://www.w3.org/2003/InkML" xml:id="stk0" contextRef="#ctx0" brushRef="#br0">24257 1884 0,'0'21'106,"0"0"-75,0 0-21,0 1 7,21 20-2,0 0 1,0-42-8,1 21 1,-1 1 5,0-1-9,21 0 21,-21 0-23,1-21 7,-1 21 5,21 0 0,-42 1-6,42 20 1,-20 0 0,-1-21-1,0 22 1,0-22 5,0 21-6,0-21 6,1 1-5,-22-1 0,21-21 0,-21 21 13,21-21 29</inkml:trace>
    </iact:actionData>
  </iact:action>
  <iact:action type="add" startTime="56768">
    <iact:property name="dataType"/>
    <iact:actionData xml:id="d1">
      <inkml:trace xmlns:inkml="http://www.w3.org/2003/InkML" xml:id="stk1" contextRef="#ctx0" brushRef="#br0">24278 2561 0,'0'-21'48,"0"0"-20,21 21 1,-21-21-17,0 0 0,0-1 12,21 22-13,1-21-1,-22-21 12,42 21-11,-21-22-1,0 1 1,0 21 1,22-21-4,-22 20 1,21 1 1,-21-42-1,1 63 2,-1-43-3,0 43 2,21-21 0,-42 0-2,21 21-2,1-21 3,-1 0 15,-21 0-14,21-1-4,0 1 13,0 0-9,-21 0 6,21 21-9,-21-21-1,0 42 111,0-42-81</inkml:trace>
    </iact:actionData>
  </iact:action>
  <iact:action type="add" startTime="58263">
    <iact:property name="dataType"/>
    <iact:actionData xml:id="d2">
      <inkml:trace xmlns:inkml="http://www.w3.org/2003/InkML" xml:id="stk2" contextRef="#ctx0" brushRef="#br0">27157 1947 0,'0'22'48,"0"-1"-18,0 0-21,0 0 0,21 21 7,0 22-12,43 63 6,-22 0 0,21 0 1,1-42-1,-43-22 1,43-21-1,-43 1 1,0-1-3,0-21 2,-21 0 5,21-21 2,-21-21 66,0 0-66,0 0-5,0 0-2,0 0-1,0-22 0,0 1 10,0 21 0,0-22-10,0 22 1,0-21-1,0 0 1,0-1-1,0 1 1,0 0 0,0 20-1,21 1 7,-21-21-11,22 42 5,-22-21-1,0 63 187,0-21-178,0 22-14,-22-22 6,22 21-1,-21 0-2,21 22 3,0-22 0,-42 1 3,42 20-6,-42 1 1,-1-1 2,1 43 3,21 0-6,-64 84 6,43-42-6,-1-42 1,22 0 2,-21-42 7,21-1-11,-22-21 2,22 1 1,21-22-1,-21 42 2,21-41 39,0-1-21,-21-21-12,21 21-1,0 0-6</inkml:trace>
    </iact:actionData>
  </iact:action>
  <iact:action type="add" startTime="60450">
    <iact:property name="dataType"/>
    <iact:actionData xml:id="d3">
      <inkml:trace xmlns:inkml="http://www.w3.org/2003/InkML" xml:id="stk3" contextRef="#ctx0" brushRef="#br0">23834 2985 0,'21'0'76,"0"0"-56,21 0-5,1 0-11,-1 0 12,21 0-12,22 0 7,0 0 0,42-22 0,0 22-5,0-21 10,21 0-14,0 21 12,-21 0-8,21-21 3,22 21 1,-22-21 0,-21 21 5,-21 0-6,-22 0-4,1 0 5,0 0 0,42 0-1,-43 0 1,1 0 0,0 0 3,-22 0-7,22 0 4,-22 0 4,1 0-9,-22 0 4,22 0 1,-22 0 0,21 0 0,-20 0 0,-1 0-1,22 0 6,-22 0-10,0 0 5,1 0-1,-1 0 7,21 0-8,-20 0-3,-22 0 4,0 0 2,21 0-2,-20 0 1,-1 0 0,0 0 5,21 0-11,1 0 21,-22 0-7,0 0-13,0 0 15,0 0-11,0 0 12,22 0 3,-1 21-19,22-21 4,-1 0 6,-21 0-11,22 21 11,-22-21-10,1 0 4,20 0 5,1 21-5,-22-21-3,21 0 8,1 0-4,-1 0-5,1 0 5,-1 21 0,-20-21-1,20 0 1,1 22-1,-22-22 1,22 0 0,-22 0 0,0 21 0,1-21 0,-1 0 9,0 0-16,-21 0 6,1 0 2,-1 0-1,21 0 0,-21 0-1</inkml:trace>
    </iact:actionData>
  </iact:action>
  <iact:action type="add" startTime="62382">
    <iact:property name="dataType"/>
    <iact:actionData xml:id="d4">
      <inkml:trace xmlns:inkml="http://www.w3.org/2003/InkML" xml:id="stk4" contextRef="#ctx0" brushRef="#br0">27495 3471 0,'22'0'38,"-1"0"-18,0 0 9,0 0-18,0 0-1,0 0-2,22 0 1,-22 0 3,42 0-2,1 0-1,-22 0-1,1 0 3,-1 0 5,-21 0-13,0 0 8</inkml:trace>
    </iact:actionData>
  </iact:action>
  <iact:action type="add" startTime="63413">
    <iact:property name="dataType"/>
    <iact:actionData xml:id="d5">
      <inkml:trace xmlns:inkml="http://www.w3.org/2003/InkML" xml:id="stk5" contextRef="#ctx0" brushRef="#br0">27707 3493 0,'0'21'115,"0"0"-80,0 0-15,0 0-16,0 0 10,0 22-9,0-22 5,0 0-1,0 21 1,0 1 6,0-22-13,0 0 8,0 0-2,0 0 14,0 1 15,0-1-13,0 0-4,0 0 46,0 0-46,0 0-12,0 1 9,0-1-15,0 0 6,0 0 19,21-21 22</inkml:trace>
    </iact:actionData>
  </iact:action>
  <iact:action type="add" startTime="65142">
    <iact:property name="dataType"/>
    <iact:actionData xml:id="d6">
      <inkml:trace xmlns:inkml="http://www.w3.org/2003/InkML" xml:id="stk6" contextRef="#ctx0" brushRef="#br0">27474 4382 0,'21'0'96,"1"0"-66,-1 0-12,0 0-2,0 0-13,0 0 8,0 0-2,1 0 1,-1 0 7,0 0-14,21-22 8,-21 22-1,1 0-1,-1 0-2,21 0 13,-21 0 2,0 0-6,1 0 14</inkml:trace>
    </iact:actionData>
  </iact:action>
  <iact:action type="add" startTime="66395">
    <iact:property name="dataType"/>
    <iact:actionData xml:id="d7">
      <inkml:trace xmlns:inkml="http://www.w3.org/2003/InkML" xml:id="stk7" contextRef="#ctx0" brushRef="#br0">27686 4382 0,'0'21'85,"0"21"-54,0 0-15,0 1-6,0-1-7,0 0 9,0 1-2,0 20-1,0-20 2,0 20-5,0-21 3,0-20 1,0-1 0,0 0 11,0 0 84</inkml:trace>
    </iact:actionData>
  </iact:action>
  <iact:action type="add" startTime="67755">
    <iact:property name="dataType"/>
    <iact:actionData xml:id="d8">
      <inkml:trace xmlns:inkml="http://www.w3.org/2003/InkML" xml:id="stk8" contextRef="#ctx0" brushRef="#br0">27517 5334 0,'0'42'47,"0"-20"-27,0-1 9,0 0-13,0 0 13,0 0-19,0 0 2,0 22-9,0-1 7,0 22 0,0-22 0,0-21-1,0 21 0,0-20 1,0 20-1,0-21 18,0 0-24,0 0 6,0 1 26,0-44 104,0 1-130,0 0 10,0 0-15,0 0 6,0-22 0,0 1-1,0 21 6,0-21 0,0 20 9,0 1-5,0 0-9,0 0-1,0-21 15,0 20-8,0 1 3,0 0 30,21 0-35,-21 0 1,0-22 6,0 22 7,21 21 30,0 0 1,0 0-48,0 0 2,1 0-2,-1 0-4,0 0 0,0 0 8,0 0-7,22 0 2,-22 0-5,21 0 14</inkml:trace>
    </iact:actionData>
  </iact:action>
  <iact:action type="add" startTime="69669">
    <iact:property name="dataType"/>
    <iact:actionData xml:id="d9">
      <inkml:trace xmlns:inkml="http://www.w3.org/2003/InkML" xml:id="stk9" contextRef="#ctx0" brushRef="#br0">27580 5630 0,'21'0'47,"0"0"-22,1 0-7,-1 0-6,0 0 2,0 0-1,21 0 2,-20 0 6,-1 0-12,0 0-1,0 0 13</inkml:trace>
    </iact:actionData>
  </iact:action>
  <iact:action type="add" startTime="72592">
    <iact:property name="dataType"/>
    <iact:actionData xml:id="d10">
      <inkml:trace xmlns:inkml="http://www.w3.org/2003/InkML" xml:id="stk10" contextRef="#ctx0" brushRef="#br0">24405 3895 0,'0'-21'295,"21"21"-270,-63-85 1111,42 43-1127,0 20 13,0 1-12,0 0 15,0 0 5,0 0 29,0 0-31,0-1-9,0 1-1,0 0-5,0 0 25,-21 21-20,21-21 110,0 0-118,0-1 19,0 1 19,0 0 69,0 0-105,0 0 25</inkml:trace>
    </iact:actionData>
  </iact:action>
  <iact:action type="add" startTime="76934">
    <iact:property name="dataType"/>
    <iact:actionData xml:id="d11">
      <inkml:trace xmlns:inkml="http://www.w3.org/2003/InkML" xml:id="stk11" contextRef="#ctx0" brushRef="#br0">24723 3852 0,'0'0'9,"0"22"127,0-1-116,0 0-11,-22-21 0,22 21 1,-21-21-1,21 21 2,-21-21-2,0 0 11,0 0 4,0 0 5,21-21-14,0 0 4,0 0-4,0 0-5,21 21 4,0-22-5,0 1 6,0 21 10,0 0-16,1 0 22</inkml:trace>
    </iact:actionData>
  </iact:action>
  <iact:action type="add" startTime="78382">
    <iact:property name="dataType"/>
    <iact:actionData xml:id="d12">
      <inkml:trace xmlns:inkml="http://www.w3.org/2003/InkML" xml:id="stk12" contextRef="#ctx0" brushRef="#br0">25040 3323 0,'0'0'1,"21"0"64,22 0-45,-1 0-3,-21 0-14,0 0 8,0 0-3,1 0 2,-1 0-1,-21 21 34,0 1-37,0-1 12,0 0-7,-21-21 5,21 42-10,-43-21 7,22 22-11,0-22 9,21 0 3,-21 0-8,0-21 3,21 43 1,-22-43 0,1 42 0,0-21 8,21 0-7,-21 0 8,21 1-11,-21-22 5,0 0-6,42 0 91,0 0-79,0 0 10,0 0-26,0 0 6,1 0 8,-1 0 3,0 0 9,0 0-14,0 0 1,0 0 49,-21-22 43,0 1-98,0 0 19,0 0-9,0 0-1,0 0-10,0-1 12,-21 1-3,21 0 3,0 0-10,0-21-1,-21 20-2,21 1 18,0 0-22,-21 21 7,21-21 0,-21 0 13,0 21-4,-1 0-1,1 0-6,0 0 3,0 0 23</inkml:trace>
    </iact:actionData>
  </iact:action>
  <iact:action type="add" startTime="80596">
    <iact:property name="dataType"/>
    <iact:actionData xml:id="d13">
      <inkml:trace xmlns:inkml="http://www.w3.org/2003/InkML" xml:id="stk13" contextRef="#ctx0" brushRef="#br0">24723 4360 0,'0'0'2,"21"0"110,21 0-89,-21 22-4,0-22 0,1 21-5,-1 0 3,-21 0 15,21-21-22,-21 21 3,0 0 7,21-21-11,-21 22 1,21-22-1,-21 21 15,0 0 11,0 0-6,0 0 10,0 0-30,-21-21 14,21 22-14,-21-22 2,21 21-2,-42-21 0,42 21-3,-22-21 4,22 21 17,-42-21-21,21 21 31,0-21-28,21-21 97,21 0-78,0 0-16,0 21-3,0-21 11,1 21-2,-1 0 12,0 0-21,0 0 2,21 0 8,-20 21 2,-22 0-10,0 0 21,0 0-18,0 0 21,0 1-31,0-1 25,0 0-5,-22-21-10,22 21 8,0 0-11,-21-21 0,0 0 5,21 21 2,-21-21-16,0 22 16,0-22-9,-1 0 0,1 21 21,0 0-26,0-21 7,0 21 9,21 0-5,-21-21-3,-1 0 4,1 0 4,21-42 67</inkml:trace>
    </iact:actionData>
  </iact:action>
  <iact:action type="add" startTime="83295">
    <iact:property name="dataType"/>
    <iact:actionData xml:id="d14">
      <inkml:trace xmlns:inkml="http://www.w3.org/2003/InkML" xml:id="stk14" contextRef="#ctx0" brushRef="#br0">24765 5757 0,'21'0'113,"-21"22"-31,0-1-72,0 0 23,-21-21 29,21-21 36,0 0-80,0-1 3,0 1-2,0 0 1,21 21-2,0 0 35,-21 21-8,0 0-21,0 1-9,0-1 13,0 0-7,-21-21 14,21-21 84</inkml:trace>
    </iact:actionData>
  </iact:action>
  <iact:action type="add" startTime="85190">
    <iact:property name="dataType"/>
    <iact:actionData xml:id="d15">
      <inkml:trace xmlns:inkml="http://www.w3.org/2003/InkML" xml:id="stk15" contextRef="#ctx0" brushRef="#br0">25040 5249 0,'0'22'121,"0"-1"-117,0 0 23,0 0-15,0 0-2,0 0-1,0 1 10,0-1-3,0 0 1,0 0-8,0 0 7,0 0 5,21-21 241,0 0-242,1 0 2,-1 0-16,0 0 13,0 0 11,0 0-14,0 0-12,1 0 23</inkml:trace>
    </iact:actionData>
  </iact:action>
  <iact:action type="add" startTime="87181">
    <iact:property name="dataType"/>
    <iact:actionData xml:id="d16">
      <inkml:trace xmlns:inkml="http://www.w3.org/2003/InkML" xml:id="stk16" contextRef="#ctx0" brushRef="#br0">25252 5249 0,'0'22'29,"0"-1"-10,0 0-9,0 0 17,0 0-5,0 0 6,0 1-18,0-1 19,0 0-9,0 0 9,0 0-20,0 0 16,0 1-20,0 20 13,0-21-8,0 0 0,0 22 3,0-22-7,0 0 4,0 0 3,0 0-7,0 0 23,0 1 1,0-44 252</inkml:trace>
    </iact:actionData>
  </iact:action>
  <iact:action type="add" startTime="97534">
    <iact:property name="dataType"/>
    <iact:actionData xml:id="d17">
      <inkml:trace xmlns:inkml="http://www.w3.org/2003/InkML" xml:id="stk17" contextRef="#ctx0" brushRef="#br0">27940 4233 0,'63'64'125,"-20"-64"-108,-22 0-13,0 0 8,0 0-2,0 21 1,1-21-2,-1 0-1,0 0 0,0 0 0,0 0 11,0 0 5,1 0-15,-22 21 33,0 0-30,0 1 9,0-1 0,0 0 7,0 0-19,0 0 19,0 0 12,0 22-19,0-22-8,0 21-5,0 22 4,0-1 0,0 1-3,0-1 1,-22-42-1,22 43 0,0-43-5,0 0 6,0 22-1,0-1 0,-21 0 2,21 22-2,0-22 0,-21 43 2,21-43-1,0 0-1,-21 1 1,21-1 1,0-21 1,0 0-4,0 1 9,-21-1 5,21 0 23,0 0 84,0 0-96,0 0-20,0 1 28,0-1-33,0 0 20,0 0-17,0 0 18,0 0-20,-21-21 156,-1 0-135,1 0-20,0 0 8,-21 0-6,21 0 2,-22 0-1,43-21 175</inkml:trace>
    </iact:actionData>
  </iact:action>
  <iact:action type="add" startTime="99847">
    <iact:property name="dataType"/>
    <iact:actionData xml:id="d18">
      <inkml:trace xmlns:inkml="http://www.w3.org/2003/InkML" xml:id="stk18" contextRef="#ctx0" brushRef="#br0">28765 4868 0,'0'0'0,"22"0"110,-1 0-96,21 0-4,-21 0 0,0 0-1,1 0 1,20 0 0,-21 0 4,0 0-8,0 0 3,1 0 11,-44 0 155,1 0-156,0 0-8,0 0 0,0 0 6,0 0 1,-1 0 2,22 22 185,0-1-176,22 21-6,-22-21 0,0 22-20,0-22 8,0 42 4,0-42-6,0 22-6,0-1 6,0-21 11,0 0 48</inkml:trace>
    </iact:actionData>
  </iact:action>
  <iact:action type="add" startTime="101623">
    <iact:property name="dataType"/>
    <iact:actionData xml:id="d19">
      <inkml:trace xmlns:inkml="http://www.w3.org/2003/InkML" xml:id="stk19" contextRef="#ctx0" brushRef="#br0">29189 5122 0,'0'22'108,"0"-1"-91,-21 0-7,21 0 0,0 0-1,0 22 2,0-22-2,0 0 2,0 0-2,0 0 8,0 0-6,-22-21 87,22-21-69,0 0-19,0 0 0,0 0 7,0-43-14,0 22 9,0 21-1,0 0-4,0-1 5,0 1 11,0 0-1,0 0-13,22 21 0,-22-21 1,21 0 11,0 21-9,0 0 8,0 0 4,0 0-3,1 0-12,-1 0 30,0 0-10,-21 21-3,0 0 59,0 0-76</inkml:trace>
    </iact:actionData>
  </iact:action>
  <iact:action type="add" startTime="103123">
    <iact:property name="dataType"/>
    <iact:actionData xml:id="d20">
      <inkml:trace xmlns:inkml="http://www.w3.org/2003/InkML" xml:id="stk20" contextRef="#ctx0" brushRef="#br0">29781 4995 0,'-21'22'92,"21"-1"-82,0 0-1,0 0 1,0 0 4,0 0 0,0 1 7,0-1 8,0 0-19,0 0 0,0 0-1,0 0 1,0 1 9,0-1 1,0-42 180,21 21-189,1 0-8,-1 0 6,0 0 12,-21-22-9,21 22-6,-21-21 13,21 21-9,-21-21 9,0 0 10,0 0 26,21 21-51,-21-21 21,0-1 28,-21 1-5,0 21-30,0 0 4,21-21-4,0 0 2,-21 21-1,21-21 0,0 0 33,0 42 149,0 0-172,0 0-20,0 0 22,21-21-29,-21 43 8,21-22 0,0 0 0,0 42 0,-21-41-1,43 20 0,-22 0 0,-21 1 0,21-43 1,0 42-2,0-21 13,1-21 6</inkml:trace>
    </iact:actionData>
  </iact:action>
  <iact:action type="add" startTime="105265">
    <iact:property name="dataType"/>
    <iact:actionData xml:id="d21">
      <inkml:trace xmlns:inkml="http://www.w3.org/2003/InkML" xml:id="stk21" contextRef="#ctx0" brushRef="#br0">30057 4995 0,'0'22'77,"0"20"-57,0-21 3,0 21-11,0-20-3,0-1 1,0 0 1,0 0 0,21 0 1,0-21-5,-21 21 0,21-21 21,-21 22-22</inkml:trace>
    </iact:actionData>
  </iact:action>
  <iact:action type="add" startTime="106132">
    <iact:property name="dataType"/>
    <iact:actionData xml:id="d22">
      <inkml:trace xmlns:inkml="http://www.w3.org/2003/InkML" xml:id="stk22" contextRef="#ctx0" brushRef="#br0">30078 4720 0</inkml:trace>
    </iact:actionData>
  </iact:action>
  <iact:action type="add" startTime="107101">
    <iact:property name="dataType"/>
    <iact:actionData xml:id="d23">
      <inkml:trace xmlns:inkml="http://www.w3.org/2003/InkML" xml:id="stk23" contextRef="#ctx0" brushRef="#br0">30353 4847 0,'0'21'115,"0"1"-95,0 20 5,0 0-21,0-21 5,0 1 1,0 20 0,0-21-1,0 21 17,0-20-18,0 20 13,0-21-8,0 0 12,0-42 106,0-21-121,0 21 4,0-1-4,0 1 2,0 0 9,0 0-19,21 0 16,-21 0 1,0-1 11,0 1 19,21 21-29,-21-21-9,21 21 7,1 0 11,-1 0-18,0 0 6,0 0 3,0 0-7,0 0-5,22 21 0,-22-21 1,0 43 0,0-22 12,0 0-10,-21 0-1,0 0 7,0 0 12,0 1 0,22-22-26,-22 21 13,0 0 32,0 0-21,0 0-11</inkml:trace>
    </iact:actionData>
  </iact:action>
  <iact:action type="add" startTime="109373">
    <iact:property name="dataType"/>
    <iact:actionData xml:id="d24">
      <inkml:trace xmlns:inkml="http://www.w3.org/2003/InkML" xml:id="stk24" contextRef="#ctx0" brushRef="#br0">28977 3768 0,'-21'0'170,"0"0"-152,0 0-2,-1 0-7,1 0 5,-21 0-8,21 0 8,0 0-8,-1 0 3,1 0 1,-21 0 14,21 0-4,0 0-15,-1 0 4,1 0 1,0 0 9,0 0-9,0 0 0,0 0 0,-1 0-1,1 0 6,0 0 4,0 0-13,0 0 12,21-21 100,21-1-72,-21 1-35,21 0 16,-21 0-15,0 0-2,0 0 0,21 21 12,-21-22 53,0 44-7,0-1-40,0 0-18,0 0 1,0 0 7,-21 0-8,21 1 24,-21-22-30,21 21 35,0 0-6,0 0-12,21-21 62,0 0-26,0 0-37,1 0-10,-1 0 4,0 0-9,0 0 21,0 0-18,0 0 11</inkml:trace>
    </iact:actionData>
  </iact:action>
  <iact:action type="add" startTime="112112">
    <iact:property name="dataType"/>
    <iact:actionData xml:id="d25">
      <inkml:trace xmlns:inkml="http://www.w3.org/2003/InkML" xml:id="stk25" contextRef="#ctx0" brushRef="#br0">28511 3789 0,'0'21'154,"22"-21"-105,-22 21-39,21-21 28,-21 21-11,21-21-17,-21 22 25,0-1-9,21 0-16,-21 0 38,21-21-11,-21 21-16,21-21 105,1 0-68</inkml:trace>
    </iact:actionData>
  </iact:action>
  <iact:action type="add" startTime="113977">
    <iact:property name="dataType"/>
    <iact:actionData xml:id="d26">
      <inkml:trace xmlns:inkml="http://www.w3.org/2003/InkML" xml:id="stk26" contextRef="#ctx0" brushRef="#br0">29295 3514 0,'21'0'118,"0"0"-108,0 0 4,0 0-4,22 0 0,-22 0-2,0 0 3,0 0-2,21 0 1,-20 0-2,-1 0 6,-42 0 215,-1 0-213,1 0 1,0 0 8,0 0 8,21 21 163,0 0-149,0 0-17,0 22 7,0-22-17,0 0-9,0 0-2,0 0 8,0 0-2,21 1-4,-21-1 4,0 0 6,0 0-1,0 0 8,21 0-20</inkml:trace>
    </iact:actionData>
  </iact:action>
  <iact:action type="add" startTime="115948">
    <iact:property name="dataType"/>
    <iact:actionData xml:id="d27">
      <inkml:trace xmlns:inkml="http://www.w3.org/2003/InkML" xml:id="stk27" contextRef="#ctx0" brushRef="#br0">29697 3810 0,'63'-42'97,"-42"21"-82,22 21-5,-22 0 11,-21-22-13,21 22 0,-21-21 11,21 21-13,0 0 8,1-42 4,-1 21 8,-21 0 42,0-1-12,-21 22-5,-1 0-42,1 0 2,0 0 9,0 0 0,0 0-11,0 22 26,-1-1-12,22 0 0,-21-21-15,21 21 9,-21 0 3,21 0 3,-21 1 3,21-1 3,0 0-10,0 0 49,21-21 48,-21 21-106,21-21 6,0 0-3,-21 21-3,22-21 3,-1 22-3,0-22 0,0 21 15,0-21-6,0 0-7,-21 21 6,22-21-9,-1 0 22,0 0-4</inkml:trace>
    </iact:actionData>
  </iact:action>
  <iact:action type="add" startTime="117978">
    <iact:property name="dataType"/>
    <iact:actionData xml:id="d28">
      <inkml:trace xmlns:inkml="http://www.w3.org/2003/InkML" xml:id="stk28" contextRef="#ctx0" brushRef="#br0">30332 3577 0,'-21'0'214,"21"21"-202,-22-21 4,22 22-10,-21-22 0,21 21 5,-42 0 4,0 0-4,20 0 17,1-21-27,0 21 28,42-21 127,0 22-108,1-22-28,-1 0-11,0 21 15,0-21-8,0 0 23,-21 21 0,0 0-11,0 0-18,0 0 33,0 1-17,-21-1-17,21 0 8,-21 0-15,0 0 10,21 0-1,-21 1-2,21-1 0,-22-21-1,1 21 12,0-21-1,0 0 20</inkml:trace>
    </iact:actionData>
  </iact:action>
  <iact:action type="add" startTime="120173">
    <iact:property name="dataType"/>
    <iact:actionData xml:id="d29">
      <inkml:trace xmlns:inkml="http://www.w3.org/2003/InkML" xml:id="stk29" contextRef="#ctx0" brushRef="#br0">30692 3408 0,'0'21'68,"0"0"9,0 0-52,0 1-20,0 20 4,0-21 1,0 0 4,0 0-4,0 1-5,0-1 10,0 0-11,0 0 6,0 0 0,0 0-1,0 1 5,0-1-8,0 0 12,0 0 2,0 0-1,0 0-9,0 1 25,0-1-16,0 0-1,0 0 3,0-42 54</inkml:trace>
    </iact:actionData>
  </iact:action>
  <iact:action type="add" startTime="121767">
    <iact:property name="dataType"/>
    <iact:actionData xml:id="d30">
      <inkml:trace xmlns:inkml="http://www.w3.org/2003/InkML" xml:id="stk30" contextRef="#ctx0" brushRef="#br0">30501 3620 0,'21'0'67,"0"-22"-37,1 22-3,-1 0-25,0 0 8,21 0 5,-21 0-12,22-21 14,-22 21-15,21 0 16,-21 0-10,1-21-4,-1 21 24,0 0-26,0 0 20,0 0-13</inkml:trace>
    </iact:actionData>
  </iact:action>
  <iact:action type="add" startTime="140748">
    <iact:property name="dataType"/>
    <iact:actionData xml:id="d31">
      <inkml:trace xmlns:inkml="http://www.w3.org/2003/InkML" xml:id="stk31" contextRef="#ctx0" brushRef="#br0">17399 8149 0,'0'21'78,"0"1"-66,0-1-2,0 0 1,0 0-1,0 21-3,0-20-1,0-1 4,0 42 6,0-20-11,0-1 3,0 21 2,0-20 9,0-22-15,0 42 2,0 1 3,0-1 2,0 22 1,21 21 2,-21-43-8,0-20 0,0-1 5,0-21-2,0 0 1,21 22-2</inkml:trace>
    </iact:actionData>
  </iact:action>
  <iact:action type="add" startTime="142271">
    <iact:property name="dataType"/>
    <iact:actionData xml:id="d32">
      <inkml:trace xmlns:inkml="http://www.w3.org/2003/InkML" xml:id="stk32" contextRef="#ctx0" brushRef="#br0">17314 13780 0,'0'42'98,"0"-21"-80,0 21-8,0-20 1,0 20 5,0 0-13,0 1 12,0 20-5,0-42-2,0 22-3,0 20 5,0-21 8,0 22-15,0 21 9,0-1-4,0-20 3,0-1-1,0 1 0,21-22-1,-21-21 1,0 22-2,0-22 1,0 21 5,22 0-10,-22 1 6,0-22 0,0 21-1,0 1 9,0-22-9,0 0 1,0 21-1,21-42 31</inkml:trace>
    </iact:actionData>
  </iact:action>
  <iact:action type="add" startTime="217896">
    <iact:property name="dataType"/>
    <iact:actionData xml:id="d33">
      <inkml:trace xmlns:inkml="http://www.w3.org/2003/InkML" xml:id="stk33" contextRef="#ctx0" brushRef="#br0">18881 17336 0,'0'21'47,"0"0"-37,0 0 25,0 0-13,0 0 14,0 1-33,0-1 17,0 0-4,0 21-1,0-21 7,0 1-14,0-1 2,0 0 0,0 21 8,0-21-6,0 22-1,0-1-2,0-21 0,0 22 1,0 20-1,0-42 0,0 0 1,0 1-3,0-1 9,0 0-12,0 0 41,0 0-22,0 0 6,0 1-10,0-1 27,0-42 83,0-1-119,0 1 28,0 0 1,0 0-20,0 0-8,0 0 17,0-1-1,0 1-15,0 0 3,0 0-6,0 0 10,0 0 5,21 21 268,0-22-281,0 22-2,0 0 0,0 0 2,1 0 7,-1 0 2,0-21 6,0 21-22,0 0 19,0 0 6</inkml:trace>
    </iact:actionData>
  </iact:action>
  <iact:action type="add" startTime="220062">
    <iact:property name="dataType"/>
    <iact:actionData xml:id="d34">
      <inkml:trace xmlns:inkml="http://www.w3.org/2003/InkML" xml:id="stk34" contextRef="#ctx0" brushRef="#br0">19198 17378 0,'0'21'54,"0"0"-37,0 0 9,0 1 3,0-1-12,0 0-15,0 21 8,0 22 1,0-1 3,0 43-5,0-42-5,0 20 7,0-41-1,21 20 2,0-21-1,-21 22 1,22-1-2,-22 1-1,0-22 2,0-21-4,0 1-1</inkml:trace>
    </iact:actionData>
  </iact:action>
  <iact:action type="add" startTime="221286">
    <iact:property name="dataType"/>
    <iact:actionData xml:id="d35">
      <inkml:trace xmlns:inkml="http://www.w3.org/2003/InkML" xml:id="stk35" contextRef="#ctx0" brushRef="#br0">19558 17526 0,'0'21'68,"0"0"-56,0 22-4,0-22 2,0 0 0,0 0-3,0 43 8,0-22-10,0-21 4,21 0 1,0 22 1,0-22 2,22 42-3,-1 64 3,22 0-4,-22 22 1,0-44 0,1-41 0,-22-22-2,0-21-5,-21-42 56,0-21-48,0 21 6,21 0-11,-21-43 1,0 43 5,0-21-5,0-22 2,0 43 1,0-21-1,0-1 1,0 1 0,0-22 8,0 22-16,0 21 17,0-21-17,21-1 6,-21 1 0,21 0 2,1-1 3,-22 1-7,0-22 7,0 43 7,21 0-19,-21-21 6,21 21 10,-21 63 52,0-21-50,0 21 0,0-20-7,0-1-3,0 21 8,0 0-13,0 1 8,0-1 0,0-21-3,21 22-2,0-43 1,0 21-1,22 0 12,-43 0-5,21-21-9,-21 21 5,21-21 9,-21 21 19,21-21-5,-21-21 5,0 0-22,21 0-8,-21 0 9,0 0-6,0-1-2,0 1 1,0 0 0,0-21-1,0-22 3,0-20-2,43 20 1,-22-21-2,0 1 0,0 20 1,0 22 0,-21 21-1,22 0 1,-1-1 4,-21 44 67</inkml:trace>
    </iact:actionData>
  </iact:action>
  <iact:action type="add" startTime="223180">
    <iact:property name="dataType"/>
    <iact:actionData xml:id="d36">
      <inkml:trace xmlns:inkml="http://www.w3.org/2003/InkML" xml:id="stk36" contextRef="#ctx0" brushRef="#br0">20701 17653 0,'0'21'52,"0"0"-36,0 1-6,0-1 10,-21-21 27</inkml:trace>
    </iact:actionData>
  </iact:action>
  <iact:action type="add" startTime="224055">
    <iact:property name="dataType"/>
    <iact:actionData xml:id="d37">
      <inkml:trace xmlns:inkml="http://www.w3.org/2003/InkML" xml:id="stk37" contextRef="#ctx0" brushRef="#br0">21018 17780 0,'-21'0'63,"0"21"-39,0-21 4,21 21-14,-21-21 2,21 22-2,-21-1-3,-1 0 22,22 0-4,0 0 28,0 0-12,22-21-1,-1 0-24,0 0 10,0 0-21,0 0 14,0 0-8,-21 22 6,0-1 17,0 0 18,-21 0-35,21 0 6,-21 0-15,0 1-10,-21-22 8,42 21 1,-22 0-2,-20 21 1,21-21-1,-21 1 3,20-1-5,22 0 3,-21-21-2,21 21 1,0-42 79,0-21-78,21 20 5</inkml:trace>
    </iact:actionData>
  </iact:action>
  <iact:action type="add" startTime="225813">
    <iact:property name="dataType"/>
    <iact:actionData xml:id="d38">
      <inkml:trace xmlns:inkml="http://www.w3.org/2003/InkML" xml:id="stk38" contextRef="#ctx0" brushRef="#br0">22839 17420 0,'-21'0'48,"-1"43"-28,1-43-5,0 21-11,-21 0 12,-1-21-5,1 42-2,0-42 1,-1 43-6,-20-22 15,42-21-16,0 21 6,21 0 14,21-21 27,0 0-47,0 0 14,0 0 3,0 0-11,1 0 1,-1 0 0,0 0 1,0 0 7,-21-21-2,21 21-3,0 0 36,1 0-29,-22-21 0,0 0 20,0-1-4,21 22-20,-21-21-13,0 0 17,21 0-11,-21 0 1,0 0 0,21-1 13,-21 1-17,21 21 14,-21-21 38,0 63 98,0-20-137,0-1-5,0 0-5,0 0 4,0 0 8,-21 0-10,21 22-1,0-22 6,0 21-12,-21 22 12,0 20-13,21 43 16,-43 0-16,22-42 8,21-21-3,0-43 3,-21 21-2,0-42 7,0 0 51,0 0-17,-1 0-22,22-21 70</inkml:trace>
    </iact:actionData>
  </iact:action>
  <iact:action type="add" startTime="227970">
    <iact:property name="dataType"/>
    <iact:actionData xml:id="d39">
      <inkml:trace xmlns:inkml="http://www.w3.org/2003/InkML" xml:id="stk39" contextRef="#ctx0" brushRef="#br0">23156 17547 0,'0'-21'49,"21"21"-39,1 0 12,-1 0 2,0 0-13,0 0 18,0 0-9,0 0-10,1 0 18,-22 21-16,0 0 16,21 22-19,0-1 1,-21-21 0,0 22 5,21-1-3,-21 0-8,0-21 7,0 1-2,0-1 8,-21 0 61,0-21-60,0 0 12,-1 0-20,1 0 31,0 0-8,-21 0-21,21 0 8,-22 0 0,22 0 25,21-21-16,0 0-17,0-22 0,0 22-2,0 0 0,0-21 0,21-1-1,-21 1 9,21 42 0,-21-21 0,22 21-14,-1-21 14,-21 42 108</inkml:trace>
    </iact:actionData>
  </iact:action>
  <iact:action type="add" startTime="229737">
    <iact:property name="dataType"/>
    <iact:actionData xml:id="d40">
      <inkml:trace xmlns:inkml="http://www.w3.org/2003/InkML" xml:id="stk40" contextRef="#ctx0" brushRef="#br0">23834 17547 0,'0'21'126,"0"1"-113,0-1-1,0 0-6,0 0 3,0 0 1,0 0 6,0 1-4,0-1 7,0 0-9,0 0 27,0 0-5,-22-21 17,1 0 12,21 21-29,-21-21 1,0 0-24,0 0 10,0 0 17,-1 0-17,1 0-16,0 0 17,21-21 55,0-21-62,0 21-3,0-22 10,0 1-7,0 21-5,0 0 14,21 0-17,0-1 22,1 1 3,-1 0-11,0 21-2,-21-21-15,21 21 8,0 0 15,0 0 3,-21 21 19</inkml:trace>
    </iact:actionData>
  </iact:action>
  <iact:action type="add" startTime="231514">
    <iact:property name="dataType"/>
    <iact:actionData xml:id="d41">
      <inkml:trace xmlns:inkml="http://www.w3.org/2003/InkML" xml:id="stk41" contextRef="#ctx0" brushRef="#br0">24130 17547 0,'-21'0'19,"0"0"-8,21 21 4,-22-21-10,22 43 5,-21-43 6,21 21-13,0 0 25,0 0-16,0 0 30,0 1-4,0-1-13,0 0-6,21-21 12,-21 21-24,22-21 44,-22 21-33,21-21-8,0 0 5,0 0 9,0 0 5,0 0 19,1 0-18,-22-21 59,0 0-80,0 0 5,0 0-6,21-43 2,-21 43-1,0 0-3,0-22 3,0 22 1,0 0 0,0 0 6,0-21-12,0 20 5,0-20 18,0 21-17,0 0-7,-21 21 7,21-21 0,-22-22 8,22 22-7,0-21 7,-21 21 1,21-1 6,0 1-21,0 42 109,0 1-98,0-1-4,0 0 0,0 0-2,0 0 7,0 22 6,0-22 5,0 0-8,0 0 2,0 0-8,0 22-7,0-22 5,21 21-4,-21 0 2,0 1 1,22 20 1,-1-20 0,-21-22 0,21 21-1,-21-21-2,0 0 9,21 1-7</inkml:trace>
    </iact:actionData>
  </iact:action>
  <iact:action type="add" startTime="233700">
    <iact:property name="dataType"/>
    <iact:actionData xml:id="d42">
      <inkml:trace xmlns:inkml="http://www.w3.org/2003/InkML" xml:id="stk42" contextRef="#ctx0" brushRef="#br0">24680 17336 0,'0'21'136,"0"0"-39</inkml:trace>
    </iact:actionData>
  </iact:action>
  <iact:action type="add" startTime="234807">
    <iact:property name="dataType"/>
    <iact:actionData xml:id="d43">
      <inkml:trace xmlns:inkml="http://www.w3.org/2003/InkML" xml:id="stk43" contextRef="#ctx0" brushRef="#br0">24680 17674 0,'0'21'49,"0"1"-28,0-1-1,0 0 13</inkml:trace>
    </iact:actionData>
  </iact:action>
  <iact:action type="add" startTime="236712">
    <iact:property name="dataType"/>
    <iact:actionData xml:id="d44">
      <inkml:trace xmlns:inkml="http://www.w3.org/2003/InkML" xml:id="stk44" contextRef="#ctx0" brushRef="#br0">25760 17082 0,'-21'0'140,"-1"0"-136,1 0 26,0 0-2,0 21 1,0-21-19,0 0 20,-1 21-1,1-21-10,0 0-8,21 21 1,0 0-2,-21-21-2,0 21 2,0 1 0,21 20 2,-22-21-2,1 0-6,21 22 11,-21-1-6,0 0 2,0-21-3,21 43-2,-21-43 4,21 0-2,-22 0 6,22 1 2,0 20 28,0-21-30,0 43-5,0-22 2,0-21-1,0 21-1,0 1 1,0-22 16,22-21-23,-1 0 56,-21-21-14,0 0-32,21-1-4,-21 1 11,21 21-6,-21-21 0,0 0 6,21 21-8,0 0 15,1 0 12,-22-21-10,21 21-19,0 0 29,-21-21-29,21 21 19,0-22 6,-21 1-7,21 21-23,-21-21 72,0 0-28,0 0-19,0 0-12,-21-1 20,21 1-27,0 0 8,-21 21-15,21-21 5,-21 21 13,0 0 26,0 0-37,21-21 3,-22 21 10,1 0 15,0 0 33</inkml:trace>
    </iact:actionData>
  </iact:action>
  <iact:action type="add" startTime="239207">
    <iact:property name="dataType"/>
    <iact:actionData xml:id="d45">
      <inkml:trace xmlns:inkml="http://www.w3.org/2003/InkML" xml:id="stk45" contextRef="#ctx0" brushRef="#br0">26247 16976 0,'21'0'97,"0"0"-78,0 0 0,0 0-4,0 0-11,1 21 16,-22 0-8,21-21-4,-21 21 2,21 22 0,0-1 9,-21-21 0,21 0-16,-21 0 8,0 1-2,0-1 1,0 0-2,0 0 9,0 0 3,0 0-1,0 1-8,0 20 15,0 0-22,0 1 6,0 20-1,0-21-1,0 1 2,0-22 0,0 21-1,0-21 11,0 1-2,-21-1-15,0-21 7,0 42-1,-22-42 4,1 42-8,0-20 6,-1 20 1,22-21-4,0 0 2,0-21 27,0 0 2,0-42-23,-1 21-3,-20-22 7,21 22-1,0 21-9,0-42 1,21 21 17,0 0-9,0-1 0,0 1-6,0 0-4,0 0 2,0 0-2,0 0 8,0-22-7,0 22 9,0 0-10,0 0 2,0 0 0,0-1 11,0 1 2,0 0-22,0 0 15,21 21-1,-21-21-13,21 21 8,-21-21-2,0-1 2,21 22 1,-21-21-3,21 0 7,0 0 4,-21 0-16,22-22 16,-22 22-5,21 21 0,0 0-1,-21-21-5,0 0 127,0 0-112,0 0-17,21 21 8</inkml:trace>
    </iact:actionData>
  </iact:action>
  <iact:action type="add" startTime="241781">
    <iact:property name="dataType"/>
    <iact:actionData xml:id="d46">
      <inkml:trace xmlns:inkml="http://www.w3.org/2003/InkML" xml:id="stk46" contextRef="#ctx0" brushRef="#br0">26649 17018 0,'21'0'96,"0"-21"-77,21 21 3,-20 0-10,-1 0-3,0-21-1,0 21 2,0 0-1,0 0 9,1 0 9,-1 0-15,0 0 27,-21 21 67,0 0-20,0 0-7,-21-21-69,0 0 9,21 21 11,-22-21-2,22 22-17,-21-22 0,0 21 17,0-21-3,21 21-13,-21-21 8,0 0 14,21 21-29,-22-21 24,22-21 49,0-21-59,0 20 6,0 1-20,0 0 39,22 21-40,-1 0 39,-21-21-28</inkml:trace>
    </iact:actionData>
  </iact:action>
  <iact:action type="add" startTime="243684">
    <iact:property name="dataType"/>
    <iact:actionData xml:id="d47">
      <inkml:trace xmlns:inkml="http://www.w3.org/2003/InkML" xml:id="stk47" contextRef="#ctx0" brushRef="#br0">27263 17018 0,'-22'21'155,"22"0"-107,-21-21-38,21 22 0,-21-1-1,21 0 1,0 21 0,-21-21-1,0 22 1,21-1-1,-21 0 1,-1-20 0,1 41 1,0-21 9,21-20-2,-21-1-1,0 0-8,21 0-6,0 21 6,-21-20 1,-1 20 1,22 0 0,0 1-1,-21-1-1,0-21 2,21 21-2,0-20 0,0-1 8,0 0 33</inkml:trace>
    </iact:actionData>
  </iact:action>
  <iact:action type="add" startTime="245063">
    <iact:property name="dataType"/>
    <iact:actionData xml:id="d48">
      <inkml:trace xmlns:inkml="http://www.w3.org/2003/InkML" xml:id="stk48" contextRef="#ctx0" brushRef="#br0">27305 17568 0,'21'0'152,"-21"22"-149,21-22 7,-21 21 9,0 0 10,21-21-19,-21 21 28,0 0-17,0 0-3,0 1 2,0-1-10,0 0 6,0 0-2,0 0 3,0 0 23,0 1-12,0-1 50,-21-21-28,0 0-31,0 0 10,0 0 0,0 0 0,-1 0-15,1 0 12,21-21 70,0-1-86,0 1 11,0 0-8,0 0-5,0 0 1,0 0 0,0-1 8,0 1-7,21 21 19,-21-21 10,22 21-20,-22-21 17,0 63 45</inkml:trace>
    </iact:actionData>
  </iact:action>
  <iact:action type="add" startTime="282186">
    <iact:property name="dataType"/>
    <iact:actionData xml:id="d49">
      <inkml:trace xmlns:inkml="http://www.w3.org/2003/InkML" xml:id="stk49" contextRef="#ctx0" brushRef="#br0">21865 8573 0,'-21'0'193,"0"0"-166,0 21-15,-22-21 10,43 21-13,-21-21 1,21 21-1,-21-21-2,0 21 31,0-21-35,21 21 16,-22 22-16,1-1 12,0-21-5,21 0-1,-21 1 2,0-1-2,21 21 1,0-21-1,-21-21 1,-1 43-1,22-22 16,0 0-20,0 0 31,0 0-21,0 0 5,0 1-18,0-1 5,0 0 2,0 0-1,0 0 4,0 0-4,0 1 7,0 20-1,22-42-4,-22 21 6,21-21-9,0 21 0,0-21 1,0 21 2,22-21 10,-22 0-1,0 0-10,0 0 11,0 0-11,0 0 13,1 0 6,-22-21-20,0 0 23,21 21-22,-21-42 1,0 21 18,0-1 1,0 1-9,0 0 0,0 0 34,0 0-11,-21 21 54,-1 0-68,1 0 7,0 0-31,42 0 81,0 0-49,1 0-16,-1 0 9,0 0-16,0 0 0,0 0 35</inkml:trace>
    </iact:actionData>
  </iact:action>
  <iact:action type="add" startTime="284373">
    <iact:property name="dataType"/>
    <iact:actionData xml:id="d50">
      <inkml:trace xmlns:inkml="http://www.w3.org/2003/InkML" xml:id="stk50" contextRef="#ctx0" brushRef="#br0">22098 9059 0,'21'0'45,"0"0"-21,0 0-9,1 0 5,-1 0-10,0 22 15,0-1-17,0 0-3,0 0 5,1 0-1,-22 0 1,0 1 10,0-1-1,0 0 0,0 0 1,0 0 0,0 0 19,-22-21 28,1 0-39,0 0-7,0 0-2,0 0 15,0 0 1,-1 0-14,1 0 3,0 0-11,0 0 6,0-21-10,21-21 11,0 21 0,0-43-4,0 43-8,0 0 3,0-21-7,0 20 6,21 22 1,-21-21 0,21 21-1,0-21 0,0 21 24</inkml:trace>
    </iact:actionData>
  </iact:action>
  <iact:action type="add" startTime="285915">
    <iact:property name="dataType"/>
    <iact:actionData xml:id="d51">
      <inkml:trace xmlns:inkml="http://www.w3.org/2003/InkML" xml:id="stk51" contextRef="#ctx0" brushRef="#br0">22606 9017 0,'21'0'47,"0"0"-27,0 21-10,1 0 9,-1 1 1,0-22-4,-21 21-12,21 0 6,-21 21 8,21-42-7,-21 21-1,0 1 14,0-1-6,0 0-13,0 0 21,0 0-4,0 0 35,-21-21-26,0 0-1,0 0-12,0 0-2,-1 0 0,1 0 3,0 0-8,0 0 1,0 0 15,0 0-21,-1 0 34,22-21-31,0-21 11,0 21-11,0 0 1,0-1 17,0 1-21,22 0 0,-22 0 3,21 0 7,0 21-12,-21-21 5,21 21 6,0-22 9,0 22 15,1 0-29</inkml:trace>
    </iact:actionData>
  </iact:action>
  <iact:action type="add" startTime="287567">
    <iact:property name="dataType"/>
    <iact:actionData xml:id="d52">
      <inkml:trace xmlns:inkml="http://www.w3.org/2003/InkML" xml:id="stk52" contextRef="#ctx0" brushRef="#br0">23072 8869 0,'0'21'38,"-22"-21"-25,22 21-4,-21-21 8,21 21-6,0 1 13,-21-22-20,21 21 6,0 0 3,-21-21-8,21 21 5,-21-21 0,21 21 0,0 0 0,0 1-1,0-1 6,0 0 9,0 0 40,21-21-12,0 21-32,0-21 0,-21 21-9,21-21 6,1 0-6,-1 0 9,0 0 8,-21-21 49,21 21-67,-21-21 39,0 0-30,0 0-8,0 0 7,0-22-8,0 22 0,0 0-1,0 0 1,0 0 6,0-1-4,0 1-10,0 0 15,0 0-14,0 0 8,0-22 5,0 22 4,0 0 0,0 0 9,-21 0-3,21 0-23,0-1 6,0 1 3,0 0 1,0 42 146,0 0-138,0 1 78,0-1-64,0 0-5,0 0-20,0 0 23,0 0-13,0 1-5,0-1-5,0 0 0,0 42-1,21-41 0,-21 20 1,0 0-1,0 1 6,21-22 5,-21 0-15,0 0 4,21-21 49</inkml:trace>
    </iact:actionData>
  </iact:action>
  <iact:action type="add" startTime="290023">
    <iact:property name="dataType"/>
    <iact:actionData xml:id="d53">
      <inkml:trace xmlns:inkml="http://www.w3.org/2003/InkML" xml:id="stk53" contextRef="#ctx0" brushRef="#br0">21082 8636 0,'0'21'77,"0"0"-53,0 22-9,21-22 6,-21 0-2,21-21-2,-21 21-13</inkml:trace>
    </iact:actionData>
  </iact:action>
  <iact:action type="add" startTime="291336">
    <iact:property name="dataType"/>
    <iact:actionData xml:id="d54">
      <inkml:trace xmlns:inkml="http://www.w3.org/2003/InkML" xml:id="stk54" contextRef="#ctx0" brushRef="#br0">21188 8594 0,'0'21'80,"0"0"-60,0 21-12,0-20 15,0-1-20,0 0 26,0 0-11,21-21 8</inkml:trace>
    </iact:actionData>
  </iact:action>
  <iact:action type="add" startTime="292637">
    <iact:property name="dataType"/>
    <iact:actionData xml:id="d55">
      <inkml:trace xmlns:inkml="http://www.w3.org/2003/InkML" xml:id="stk55" contextRef="#ctx0" brushRef="#br0">23685 8467 0,'0'21'125,"-21"0"-114,0-21-2,21 21 17,-21 0-14,21 1-9,0-1 8,-21-21-3,21 21-1,-21 0 25,21 0 12,0-42 17,0 0-51</inkml:trace>
    </iact:actionData>
  </iact:action>
  <iact:action type="add" startTime="293821">
    <iact:property name="dataType"/>
    <iact:actionData xml:id="d56">
      <inkml:trace xmlns:inkml="http://www.w3.org/2003/InkML" xml:id="stk56" contextRef="#ctx0" brushRef="#br0">23939 8509 0,'0'42'68,"-21"-20"-58,21-1 7,0 0-4,0 21 5,0-21 8,-21 1-23,21-1 7,0 0-1,-21 0 1,21 0 4,0 0-9,0 1 5,0-1 14,-21-21-19</inkml:trace>
    </iact:actionData>
  </iact:action>
  <iact:action type="add" startTime="295269">
    <iact:property name="dataType"/>
    <iact:actionData xml:id="d57">
      <inkml:trace xmlns:inkml="http://www.w3.org/2003/InkML" xml:id="stk57" contextRef="#ctx0" brushRef="#br0">25294 8932 0,'21'0'69,"0"22"-59,22-1 0,-22 21-2,21 22 3,1-43-3,-1 21 1,-21 0 0,0-20 2,22-22-1,-22 42 3,0-42-3,0 42 0,0-42 0,0 43-3,1-1 0,-22-21 8,21 0-9,0 22 8,-21-1-1,0-21 26,21-21-21</inkml:trace>
    </iact:actionData>
  </iact:action>
  <iact:action type="add" startTime="296396">
    <iact:property name="dataType"/>
    <iact:actionData xml:id="d58">
      <inkml:trace xmlns:inkml="http://www.w3.org/2003/InkML" xml:id="stk58" contextRef="#ctx0" brushRef="#br0">25358 9483 0,'0'-21'27,"0"-1"-7,0-20-10,0 21 0,21 0 0,0-43 5,-21 43-11,21 0 5,0-21 1,43-22 0,-43 22-1,64-22 2,-43 1 6,0 42-9,1-22-5,-22 22 9,0 0-2,0 21 1</inkml:trace>
    </iact:actionData>
  </iact:action>
  <iact:action type="add" startTime="297861">
    <iact:property name="dataType"/>
    <iact:actionData xml:id="d59">
      <inkml:trace xmlns:inkml="http://www.w3.org/2003/InkML" xml:id="stk59" contextRef="#ctx0" brushRef="#br0">24109 10710 0,'0'-21'125,"0"0"-47,0-42 584,0 41-653,0 1 1,0 0 5,0-21-2,0 21 4,0-1-13,0 1 5,21-21 0,0 21 1,-21 0-1,0-43 6,21 43-10,0 0 5,-21-22 9,22 43-16,-22-21 6,0 0 3,21 21-1,0 0-5,-21-21 8,21 21-1,0 0 10,0 0 2,1 0-16,-1 0 28,0 0-22,-21 21 5,21-21 35,0 0-24</inkml:trace>
    </iact:actionData>
  </iact:action>
  <iact:action type="add" startTime="300105">
    <iact:property name="dataType"/>
    <iact:actionData xml:id="d60">
      <inkml:trace xmlns:inkml="http://www.w3.org/2003/InkML" xml:id="stk60" contextRef="#ctx0" brushRef="#br0">23982 10478 0,'21'0'33,"0"0"-28,0 0 9,0 0 7,22 0-16,-1 0 12,-21 0 2,0 0-9</inkml:trace>
    </iact:actionData>
  </iact:action>
  <iact:action type="add" startTime="301378">
    <iact:property name="dataType"/>
    <iact:actionData xml:id="d61">
      <inkml:trace xmlns:inkml="http://www.w3.org/2003/InkML" xml:id="stk61" contextRef="#ctx0" brushRef="#br0">24447 10499 0,'22'0'47,"-1"0"-37,0 0 29,0 0 8,0 0-28,0 0 9,-21-21-24,22 21 33,-1 0-8,-21-22-18,21 22 0,0 0-2,-21-21 0,0 0 51,0 0-46,0 0 7,0 0 0,-21 21 8,0-22-20,21 1 11,-21 21-3,-1 0-7,1 0-7,0 0 15,0 0 12,0 0-20,21 21 32,-21 1-37,21 20 14,0-21 6,0 0-10,0 0-5,0 1 16,0-1-14,0 0 42,0 0 39,21-21-76,0 21 15,0-21-21,0 0 6,0 21 8,1-21-1,-1 0-21,0 22 13</inkml:trace>
    </iact:actionData>
  </iact:action>
  <iact:action type="add" startTime="303291">
    <iact:property name="dataType"/>
    <iact:actionData xml:id="d62">
      <inkml:trace xmlns:inkml="http://www.w3.org/2003/InkML" xml:id="stk62" contextRef="#ctx0" brushRef="#br0">25019 10351 0,'-21'0'35,"0"0"-32,-1 0 27,22 21-15,-21-21-11,21 21 5,-21 0 4,21 0-4,-21 0 2,21 1-2,-21-1 8,21 0-8,0 0 2,0 0 9,0 0 7,21-21 80,0 0-83,0 22-19,0-22 14,1 0 1,-1 0 4,0 0-8,0 0 31,-21-22-21,0 1 2,21 21-4,-21-21-13,0 0 8,0 0 0,0 0 10,0-1 0,0 1-19,0 0 9,0 0 1,0 0 12,0 0-23,0-1 37,0 44 80,0-1-103,0 0-7,0 0 3,0 43-8,0-43 3,0 42-4,0-20-1,21-1 0,-21-21 1,22 0 5,-1-21 8</inkml:trace>
    </iact:actionData>
  </iact:action>
  <iact:action type="add" startTime="305234">
    <iact:property name="dataType"/>
    <iact:actionData xml:id="d63">
      <inkml:trace xmlns:inkml="http://www.w3.org/2003/InkML" xml:id="stk63" contextRef="#ctx0" brushRef="#br0">25294 10097 0,'0'21'82,"0"0"-67,0 21 3,0-21-8,0 43 0,0-43 0,0 43-2,0-22 3,0 0-1,21 22-2,-21-43 8,0 21-12,21-21 7,-21 1-2,0-1 1,22 0-1,-22 42 2,0-41-3,21 20 2,-21-21 0,21-21 9,-21-21 10</inkml:trace>
    </iact:actionData>
  </iact:action>
  <iact:action type="add" startTime="306428">
    <iact:property name="dataType"/>
    <iact:actionData xml:id="d64">
      <inkml:trace xmlns:inkml="http://www.w3.org/2003/InkML" xml:id="stk64" contextRef="#ctx0" brushRef="#br0">25167 10287 0,'21'0'87,"0"0"-78,1 0 0,-1 0 1,42 0 1,-42 0-3,1 0 3,-1 0 2,21 0-1,-21 0-2,0 0 0,1 0-1,-1 0 10,0 0-15,0 0 25,0 0 0</inkml:trace>
    </iact:actionData>
  </iact:action>
  <iact:action type="add" startTime="307865">
    <iact:property name="dataType"/>
    <iact:actionData xml:id="d65">
      <inkml:trace xmlns:inkml="http://www.w3.org/2003/InkML" xml:id="stk65" contextRef="#ctx0" brushRef="#br0">25760 10351 0,'0'42'86,"0"-21"-75,0 43 6,21-1-14,0-21 11,0 22-10,0-22 5,-21-21 8,22 22-14,-1-43 8,0 0 7,0 0 6,0 0 0,0-21-5,-21-1 11,22 1-11,-22-21 7,0 21-12,0 0-1,0-22-5,0 1 8,0 21 4,0 0-11,0-1 1,0 1 13,0 0-12,0 0-6,0 0 14,0 42 114,0 0-130,0 0 17,0 0-10,0 1 5,0 20-11,0 0 12,0 1-12,21-22 6,0 21 0,-21 0 6,21 1-13,0-22 9,-21 0-3,0 0 2,21-21-2,-21 21 1</inkml:trace>
    </iact:actionData>
  </iact:action>
  <iact:action type="add" startTime="309292">
    <iact:property name="dataType"/>
    <iact:actionData xml:id="d66">
      <inkml:trace xmlns:inkml="http://www.w3.org/2003/InkML" xml:id="stk66" contextRef="#ctx0" brushRef="#br0">26289 10393 0,'0'21'39,"0"0"-28,0 0-3,0 22 8,0-22-7,0 21-3,0 1 2,0-22 2,0 21-1,0-21 10,0 0 1,0 1 29,0-44 86,0 1-125,0 0 0,0 0 1,0 0-1,0 0 7,0-1-6,0 1 6,21 0 5,-21 0-10,21 21-2,0 0-1,1 0-1,-1 0 17,0-21-22,0 21 8,0 0 8,-21 21 98</inkml:trace>
    </iact:actionData>
  </iact:action>
  <iact:action type="add" startTime="310555">
    <iact:property name="dataType"/>
    <iact:actionData xml:id="d67">
      <inkml:trace xmlns:inkml="http://www.w3.org/2003/InkML" xml:id="stk67" contextRef="#ctx0" brushRef="#br0">26628 10583 0,'21'0'78,"0"0"-67,21 0-3,-21 0 9,22-21-14,-1 21 7,0 0-2,-20 0 3,-1-21-2,0 21 14,-21-21 23,0 0-27,0 0 20,-21 21-19,-22-22-1,22 22-1,-21 0-4,0 0 8,20 0-4,1 0-8,0 0 6,0 0-4,21 22 37,0-1-30,-21-21-4,21 21-5,0 0 9,21-21 73,0 0-87,0 21 14,0 0 2,1 1-13,-1 20 3,0-21 8,0-21-8,0 0 32,0 0-17,1 0-9,-1 0-7,0 0 19</inkml:trace>
    </iact:actionData>
  </iact:action>
  <iact:action type="add" startTime="312080">
    <iact:property name="dataType"/>
    <iact:actionData xml:id="d68">
      <inkml:trace xmlns:inkml="http://www.w3.org/2003/InkML" xml:id="stk68" contextRef="#ctx0" brushRef="#br0">27474 10308 0,'-21'0'28,"0"0"-9,0 21-8,0-21 7,21 22-8,-22-22 6,22 21-13,-21-21 11,0 21-4,0 0-5,0 0 5,0-21 0,21 21-1,-22 1 1,1-1 12,21 0 8,21-21 44,1 0-55,-1 0-9,0 0 10,21 0-11,-21 0 11,22 21-8,-1-21 6,-42 21-5,0 0 28,0 1-8,0-1-17,0 0 7,-21-21 0,21 21-13,-21-21 0,0 21 5,-1 0-4,-20 1-1,21-1 1,0-21-1,0 21-1,-1-21 0,1 21 4,0-21 2,21 21 2,-21-21-6,21-42 47</inkml:trace>
    </iact:actionData>
  </iact:action>
  <iact:action type="add" startTime="313721">
    <iact:property name="dataType"/>
    <iact:actionData xml:id="d69">
      <inkml:trace xmlns:inkml="http://www.w3.org/2003/InkML" xml:id="stk69" contextRef="#ctx0" brushRef="#br0">27792 10139 0,'21'0'77,"0"0"-57,0 0-9,0 0 13,1 0-20,-1 0 6,0 0 1,0 0-1,0 0 7,0 0 0,1 0-4,-22 21 75,-22 0-60,22 0-19,-21-21 2,21 22-3,0-1 2,0 0 2,-21 0 3,21 0-12,-21 0 7,0 43 5,0-43-5,21 0-6,-22 22 12,1-22-13,21 0 13,-21-21-12,0 21 7,0-21 1,21 21-3,-21 0 7,21 1 198,21-22-60,-21 21-131,0 0 61,0 0-54,0 0 47,0 0-28,0 1-37,21-1-1,-21 0 18</inkml:trace>
    </iact:actionData>
  </iact:action>
  <iact:action type="add" startTime="315663">
    <iact:property name="dataType"/>
    <iact:actionData xml:id="d70">
      <inkml:trace xmlns:inkml="http://www.w3.org/2003/InkML" xml:id="stk70" contextRef="#ctx0" brushRef="#br0">27834 11049 0,'0'-21'524,"0"42"-361,-21-21-104,21 21-24,-21-21-31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8-09-04T15:36:23.5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4530">
    <iact:property name="dataType"/>
    <iact:actionData xml:id="d0">
      <inkml:trace xmlns:inkml="http://www.w3.org/2003/InkML" xml:id="stk0" contextRef="#ctx0" brushRef="#br0">21294 720 0,'0'21'85,"0"0"-64,0 0-2,0 0-8,0 1 9,0 20-7,0-21-9,0 21 19,0-20-3,0-1-15,0 0 5,0 0 0,0 0 0,0 22-1,0-1 5,0 21-9,0-20 5,0-1 4,0-21-9,0 0 5,0 1 0,0-1 31</inkml:trace>
    </iact:actionData>
  </iact:action>
  <iact:action type="add" startTime="16046">
    <iact:property name="dataType"/>
    <iact:actionData xml:id="d1">
      <inkml:trace xmlns:inkml="http://www.w3.org/2003/InkML" xml:id="stk1" contextRef="#ctx0" brushRef="#br0">21082 974 0,'21'0'114,"0"0"-95,22 0-9,-22 0 0,0 0-1,0 0 1,21 0-1,-20 0 2,-1 0-3,21 0 3,-21-21 7,0 21 2,1 0-1,-22 42 50</inkml:trace>
    </iact:actionData>
  </iact:action>
  <iact:action type="add" startTime="17055">
    <iact:property name="dataType"/>
    <iact:actionData xml:id="d2">
      <inkml:trace xmlns:inkml="http://www.w3.org/2003/InkML" xml:id="stk2" contextRef="#ctx0" brushRef="#br0">21696 1101 0,'0'0'1,"21"0"26,0 0-8,0 0 4,0 0-4,1 0-8,-1 0 3,-21-21 36,0-1-2,0 1 0,0 0 16,-43 21-59,22 0 15,0 0-2,0 0 21,0 0-19,0 0 9,-1 0 5,22 21-30,0 0 32,0 1 0,0-1-10,22 0 23,-1-21 2,-21 21-45,21-21 13,-21 21 1,0 0-10,21-21 9,-21 22-9,21-1 11,0-21-3,1 21-8,-1 0 9,-21 0-9,21-21 0,-21 21 9,21-21-8</inkml:trace>
    </iact:actionData>
  </iact:action>
  <iact:action type="add" startTime="18823">
    <iact:property name="dataType"/>
    <iact:actionData xml:id="d3">
      <inkml:trace xmlns:inkml="http://www.w3.org/2003/InkML" xml:id="stk3" contextRef="#ctx0" brushRef="#br0">22310 1080 0,'-22'0'106,"1"0"-87,-21 21 1,42 0-11,-21 0 5,0 0-9,-1-21 5,22 21 5,-21-21-10,21 22 9,-21-22-9,21 21 84,42-21-31,-20 0-28,-1 0 9,-21 21-2,0 0-13,0 0-18,0 0 8,0 1-9,0-1 16,0 0-14,0 0 3,-21-21 0,-1 21 2,1 0 5,21 1-8,-21-22 14,21 21-17,-21-21 15,21 21-12,0-85 60,0 22-62</inkml:trace>
    </iact:actionData>
  </iact:action>
  <iact:action type="add" startTime="20406">
    <iact:property name="dataType"/>
    <iact:actionData xml:id="d4">
      <inkml:trace xmlns:inkml="http://www.w3.org/2003/InkML" xml:id="stk4" contextRef="#ctx0" brushRef="#br0">22987 677 0,'0'22'48,"0"-1"-29,0 21-10,0-21 1,0 22 0,0-1 0,0 21 1,0 1-3,0-22 4,0 1-4,0-1 4,0-21 10,0-42 45</inkml:trace>
    </iact:actionData>
  </iact:action>
  <iact:action type="add" startTime="21397">
    <iact:property name="dataType"/>
    <iact:actionData xml:id="d5">
      <inkml:trace xmlns:inkml="http://www.w3.org/2003/InkML" xml:id="stk5" contextRef="#ctx0" brushRef="#br0">22839 910 0,'21'0'37,"0"0"-26,0 0-1,-21-21-1,43 21 1,-22 0 0,0 0 2,0 0-2,0 0-3,0-21 5,22 21-6,-22 0 17,0 0-17,0 0 4,0 0 10,1 0 12</inkml:trace>
    </iact:actionData>
  </iact:action>
  <iact:action type="add" startTime="23300">
    <iact:property name="dataType"/>
    <iact:actionData xml:id="d6">
      <inkml:trace xmlns:inkml="http://www.w3.org/2003/InkML" xml:id="stk6" contextRef="#ctx0" brushRef="#br0">24066 783 0,'-21'0'78,"0"0"-68,0 0 6,-21 43-4,20-22-2,1 0 0,0 42 2,0-63-5,0 22 2,21-1 1,0 0 0,0 0-1,-21-21 2,21 21-2,0 0 1,0 1 23,0-1-3,21-42 33,21-1-54,-42 1 0,42 0 1,-20 21 9,-22-21-6,21 21-5,0 0 11,0 0 3,-21 21 16,0 0-29,0 0 12,0 1-5,-21-22 8,21 21-14,-21-21-4,0 21 13,-22 0-8,22 21 1,-21 1-6,21 20 8,-22-20-8,22 20 8,0-21-6,21-20-1,0-1 6,21-21 128,-21-21-131,21 21 0,0 0 9,22 0 11,-22 0-10,0 0-19,0 0 7,0 0 3,1 0 8,-22-22 28,0 1-35</inkml:trace>
    </iact:actionData>
  </iact:action>
  <iact:action type="add" startTime="25321">
    <iact:property name="dataType"/>
    <iact:actionData xml:id="d7">
      <inkml:trace xmlns:inkml="http://www.w3.org/2003/InkML" xml:id="stk7" contextRef="#ctx0" brushRef="#br0">23939 550 0,'0'22'47,"0"-1"2</inkml:trace>
    </iact:actionData>
  </iact:action>
  <iact:action type="add" startTime="26593">
    <iact:property name="dataType"/>
    <iact:actionData xml:id="d8">
      <inkml:trace xmlns:inkml="http://www.w3.org/2003/InkML" xml:id="stk8" contextRef="#ctx0" brushRef="#br0">23961 1757 0,'0'21'48,"0"21"-28,0-20-10,0 20 4,0 21-9,0-20 11,0-1-10,0 0 1,0 22 4,0-43 7,0-42 30,0-21-38</inkml:trace>
    </iact:actionData>
  </iact:action>
  <iact:action type="add" startTime="27612">
    <iact:property name="dataType"/>
    <iact:actionData xml:id="d9">
      <inkml:trace xmlns:inkml="http://www.w3.org/2003/InkML" xml:id="stk9" contextRef="#ctx0" brushRef="#br0">24955 614 0,'0'21'47,"0"0"-27,0 22-9,0-22 3,0 21-10,0 0 6,0 22 0,0-1 5,0 1-11,0-22 5,0 1 1,0-22 7,0 0-14,0 0 19,0 0 4,0 0-16,0 1 0,0 20-1,0 0 1,0-21 0,0 1-1,0-1 1,0-42 41</inkml:trace>
    </iact:actionData>
  </iact:action>
  <iact:action type="add" startTime="28672">
    <iact:property name="dataType"/>
    <iact:actionData xml:id="d10">
      <inkml:trace xmlns:inkml="http://www.w3.org/2003/InkML" xml:id="stk10" contextRef="#ctx0" brushRef="#br0">24786 910 0,'0'0'1,"21"0"34,0 0-24,22-21-2,-22 0 1,0 21-1,21 0 0,-20 0 3,-1-21-4,21 21 6,-21 0 2,0 0-6,1 0 24,-1 0-19,-21 21 56</inkml:trace>
    </iact:actionData>
  </iact:action>
  <iact:action type="add" startTime="29672">
    <iact:property name="dataType"/>
    <iact:actionData xml:id="d11">
      <inkml:trace xmlns:inkml="http://www.w3.org/2003/InkML" xml:id="stk11" contextRef="#ctx0" brushRef="#br0">25252 1249 0,'0'-21'61,"0"0"-46,0-1-5,0 1 0,0-21-1,0 21 1,21 0-1,0-1 1,-21 1-1,0 0 6,21 21-6,-21-21-3,21 0 13,-21 0 6,22 21-20,-1 0 5,0 0 27,0 0 12,-21 21-38,21-21 27,-21 21-28,21-21 19,-21 21-10,0 0 20</inkml:trace>
    </iact:actionData>
  </iact:action>
  <iact:action type="add" startTime="30938">
    <iact:property name="dataType"/>
    <iact:actionData xml:id="d12">
      <inkml:trace xmlns:inkml="http://www.w3.org/2003/InkML" xml:id="stk12" contextRef="#ctx0" brushRef="#br0">25675 1080 0,'0'21'24,"0"0"-14,-21 0 8,21 0-3,-21 0 14,-22 1-10,43-1-8,-21-21-3,0 21-2,0-21 3,21 21 3,0 0 7,0 0-10,0 1 0,0-1 11,21-21 30,0 0-31,0-21 3,1 21-16,-1 0 7,0 0-7,0 0 9,0 0-10,0 0 8,1 0-7,-1 0 9,0 0-1,-21-22 24,21 1-11,-21 0-13,0 0 15,0 0 15,0 0-29,0-1 4,0 1 9,0 0-8,0 0-10,-21 0 9,21 0 0,0 42 87,0 0-96,0 0 0,0 0 0,0 0 13,0 1-17,0-1 13,0 0 10,0 21-5,21-21-8,-21 1-6,0-1-1,21-21 2,-21 42-3,21-42 2,1 21-1</inkml:trace>
    </iact:actionData>
  </iact:action>
  <iact:action type="add" startTime="32702">
    <iact:property name="dataType"/>
    <iact:actionData xml:id="d13">
      <inkml:trace xmlns:inkml="http://www.w3.org/2003/InkML" xml:id="stk13" contextRef="#ctx0" brushRef="#br0">26035 1080 0,'0'21'37,"0"0"-26,0 0 8,0 21 1,0-20-1,0 20-9,0 0-1,0-21 0,0 1 2,0 20-2,0-21 1,0 0 9,0 0-9,0 1 0,0-44 76</inkml:trace>
    </iact:actionData>
  </iact:action>
  <iact:action type="add" startTime="33682">
    <iact:property name="dataType"/>
    <iact:actionData xml:id="d14">
      <inkml:trace xmlns:inkml="http://www.w3.org/2003/InkML" xml:id="stk14" contextRef="#ctx0" brushRef="#br0">26035 804 0</inkml:trace>
    </iact:actionData>
  </iact:action>
  <iact:action type="add" startTime="34449">
    <iact:property name="dataType"/>
    <iact:actionData xml:id="d15">
      <inkml:trace xmlns:inkml="http://www.w3.org/2003/InkML" xml:id="stk15" contextRef="#ctx0" brushRef="#br0">26331 953 0,'0'21'41,"0"0"-33,0 0 4,0 0-5,0 22 6,0-22-7,0 0 7,0 0-6,0 21 13,0-20-2,0-1-3,0 0-10,0 0 9,0 0-8,0 0 8,0 1-9,0-1 24,0-42 49,0-1-69,0 1 10,0-21-18,0 21 18,0 0-9,0-1 9,0 1 20,21 21-16,1 0-7,-1 0-7,0 0 10,0 0-3,0 0-12,0 0 6,1 0 14,-1 0-9,0 21 34,-21 1-40,0-1 11,0 0-11,0 0 1,0-42 58,0 42 388,0 0-447,0 0 12,0 1-12,21-1 0,-21 21 1,0-21 0,0 0-1,0 22 1,0-22 9,21-21 1</inkml:trace>
    </iact:actionData>
  </iact:action>
  <iact:action type="add" startTime="36624">
    <iact:property name="dataType"/>
    <iact:actionData xml:id="d16">
      <inkml:trace xmlns:inkml="http://www.w3.org/2003/InkML" xml:id="stk16" contextRef="#ctx0" brushRef="#br0">27813 953 0,'0'21'40,"0"21"-15,0-21-24,0 22 4,0-22 1,0 0 4,0 0 0,0 0 19,0 0-6,0 1-17,0-1 4,0 0 14,0-42 108,0 0-122,0-1 3,0 1-8,0 0 4,21 21 21,-21-21-14,21 21-13,0 0 40,1 0-27,-1 0-6,0 0 9,0 21 15,-21 0-25,21-21 6,-21 21-4,21-21-3,-21 43 3,0-22 7,0-42 69</inkml:trace>
    </iact:actionData>
  </iact:action>
  <iact:action type="add" startTime="38010">
    <iact:property name="dataType"/>
    <iact:actionData xml:id="d17">
      <inkml:trace xmlns:inkml="http://www.w3.org/2003/InkML" xml:id="stk17" contextRef="#ctx0" brushRef="#br0">28511 910 0,'22'0'51,"-1"0"-30,0 43-13,-21-22 3,0 0-2,21 21 1,0 1 0,-21-22-2,0 21 3,0-21-3,0 0 3,0 1-2,0-1 3,0 0 16,-21-21 10,0 0-28,0 0 0,0 21 9,-1-21 0,1 0-8,0 0-2,0 0 10,0 0 18,0 0-16,-1 0-11,22-21 39,0 0-37,0-22 4,0 1-5,0 0-2,22 21 1,-1-22-1,0 22 0,0 0 2,-21 0-2,21 21 5,0 0 1,-21 42 102</inkml:trace>
    </iact:actionData>
  </iact:action>
  <iact:action type="add" startTime="39393">
    <iact:property name="dataType"/>
    <iact:actionData xml:id="d18">
      <inkml:trace xmlns:inkml="http://www.w3.org/2003/InkML" xml:id="stk18" contextRef="#ctx0" brushRef="#br0">29019 572 0,'0'21'27,"0"0"-12,0 0-10,0 0 4,0 0 0,0 1 1,0 20 3,0-21-5,0 21 1,0-20 2,0-1-2,0 42 1,0-42-1,0 1 0,0-1 1,0 0-1,0 0 1,0 0 0,0 0 3,0 1-6,0 20 3,0 0-1,0-21 3,0 1-4,0-1 2,0 0 8,0 0 2,0 0-9,0 0 8</inkml:trace>
    </iact:actionData>
  </iact:action>
  <iact:action type="add" startTime="40869">
    <iact:property name="dataType"/>
    <iact:actionData xml:id="d19">
      <inkml:trace xmlns:inkml="http://www.w3.org/2003/InkML" xml:id="stk19" contextRef="#ctx0" brushRef="#br0">28892 910 0,'22'0'38,"-1"0"-28,0 0 10,0 0-6,0 0-9,0 0 5,43 0 0,-43 0 5,0 0 5,0 0-17</inkml:trace>
    </iact:actionData>
  </iact:action>
  <iact:action type="add" startTime="42403">
    <iact:property name="dataType"/>
    <iact:actionData xml:id="d20">
      <inkml:trace xmlns:inkml="http://www.w3.org/2003/InkML" xml:id="stk20" contextRef="#ctx0" brushRef="#br0">27876 1884 0,'22'0'37,"-1"0"-17,0 0-1,0 0-4,0 0 10,0 21 3,-21 0-4,0 0-18,0 1 8,22-22 1,-22 21-5,0 0 6,0 0-3,0 0-1,0 0 4,0 1 13,0-1 0,0 0 11,-22-21-32,22 21 12,-21-21-10,21 21 10,-21-21-10,0 0-1,21 21 1,-21-21-1,0 0 1,-1 0 5,22 22-11,-21-22 12,21 21-8,-21-21-2,0 0 13,0 0 0,0 0 20,21-21 20,0-1-39,0-20 0,0 21-9,0 0-4,0 0 6,0-22-7,0 22 7,0 0-7,0 0 7,21 0 3,-21-1 5,21 22-2,0 0 34,-21 22 19</inkml:trace>
    </iact:actionData>
  </iact:action>
  <iact:action type="add" startTime="44257">
    <iact:property name="dataType"/>
    <iact:actionData xml:id="d21">
      <inkml:trace xmlns:inkml="http://www.w3.org/2003/InkML" xml:id="stk21" contextRef="#ctx0" brushRef="#br0">28194 1884 0,'0'169'86,"0"-148"-76,0 1 0,0-1 0,0 0-2,21 0 2,-21 0 14,21 0-17,-21 1 2,0-1 10,21-21-9,-21 21 3,22-21-7,-22 21 5,0 0-2,0 0 10,21-21 1,-21-21 77,0 0-88,0 0 1,0 0 9,0 0-5,21 21 1,-21-22-5,0 1 14,21 21-8,-21-21 17,0 0-14,0 0-3,0 0 3,21-1-9,-21 1-1,0 0 1,0 0 174,0 0-173,21 0 8,-21-1-10,0 1 1,0 64 87</inkml:trace>
    </iact:actionData>
  </iact:action>
  <iact:action type="add" startTime="46083">
    <iact:property name="dataType"/>
    <iact:actionData xml:id="d22">
      <inkml:trace xmlns:inkml="http://www.w3.org/2003/InkML" xml:id="stk22" contextRef="#ctx0" brushRef="#br0">28617 2159 0,'21'0'97,"1"0"-69,20 0-9,-21 0-8,0-21 4,0 21-9,1 0 2,-1 0 3,0-21 8,0 0 4,0 21 1,0 0-14,-21-22 0,22 1 29,-22 0 41,0 0-54,-22 21-2,1 0-23,0 0 13,0 0-4,0 0 5,0 0-1,-1 0 5,1 0 33,0 0-36,0 0 13,21 21 11,0 0-3,0 0 3,0 1-1,0-1-20,0 0 19,0 0-13,21 0 0,-21 0-16,21-21 11,-21 22-11,21-22 25,-21 21-29,22-21 38,-1 0-16,0 0-7,0 21-19,21-21 14,-20 0 5,-1 0-1,0 0-9,0 21 10,-21-42 38,0 0-48</inkml:trace>
    </iact:actionData>
  </iact:action>
  <iact:action type="add" startTime="48375">
    <iact:property name="dataType"/>
    <iact:actionData xml:id="d23">
      <inkml:trace xmlns:inkml="http://www.w3.org/2003/InkML" xml:id="stk23" contextRef="#ctx0" brushRef="#br0">29146 1926 0,'0'21'86,"0"1"-67,0-1-9,0 0 10,0 0-10,0 0 9,0 0-10,0 1 11,0-1 9,0 0 8,0 0-36,0 0 19,0 0 13,0-42 245,0 0-250,0 0-27,0 0 28,0 0-10,0-1 11,0 1-22,0 0 22,0 0 19,22 21 18,-1 0-14,-21-21-47,21 21 4,0 0-1,0 0 15,-21-21-19,21 21 5,1 0 59,-1 0-50,-21 21 62</inkml:trace>
    </iact:actionData>
  </iact:action>
  <iact:action type="add" startTime="50385">
    <iact:property name="dataType"/>
    <iact:actionData xml:id="d24">
      <inkml:trace xmlns:inkml="http://www.w3.org/2003/InkML" xml:id="stk24" contextRef="#ctx0" brushRef="#br0">29570 1609 0,'0'21'31,"0"21"-12,0-21-2,0 22 2,0-22 1,0 21 0,0-21-1,0 22-9,0-22 5,0 0-10,0 21 4,0-20 11,0-1-11,0 0 8,0 0-15,0 21 8,0 1-1,0-1 1,0-21 4,0 0-8,0 22 4,0-22 9,0 0-18</inkml:trace>
    </iact:actionData>
  </iact:action>
  <iact:action type="add" startTime="51696">
    <iact:property name="dataType"/>
    <iact:actionData xml:id="d25">
      <inkml:trace xmlns:inkml="http://www.w3.org/2003/InkML" xml:id="stk25" contextRef="#ctx0" brushRef="#br0">29993 1926 0,'-21'0'47,"0"0"-32,0 0 9,21 21-15,-22 1 11,1-1-10,0-21-1,21 21 1,-21 0 5,21 0-11,-21-21 6,0 0-1,21 21 2,-22 1 9,22-1-2,0 0 1,0 0 0,0 0 79,22-21-26,-1 0-66,0 0 14,0 0-1,0 0 9,0 0-17,1 0 57,-1 0-10,0 0 0,-21-21-19,21 21-30,-21-21 11,0 0 14,0 0-29,0-1 14,0 1 1,0 0-1,0 0 0,0 0 1,0 0 9,0-1 10,0 1-10,0 42 125,0 1-114,0-1-21,0 0 2,0 0-12,0 0 20,0 0-28,0 22 24,0-22-13,21 0-1,-21 0 0,0 0 35,21-21-36,1 0 68,-1 22-20</inkml:trace>
    </iact:actionData>
  </iact:action>
  <iact:action type="add" startTime="54133">
    <iact:property name="dataType"/>
    <iact:actionData xml:id="d26">
      <inkml:trace xmlns:inkml="http://www.w3.org/2003/InkML" xml:id="stk26" contextRef="#ctx0" brushRef="#br0">30268 1926 0,'0'21'76,"0"1"-66,0-1 9,0 21-9,0-21-1,0 0 1,0 1 0,0-1 4,0 0-8,0 0 4,0 0-1,0 0 1,0 1-1,0-1 15,0 0-19,0 0 5,0 0-1,0 0 2,0 22-2,0-22 0,0 0 1,0 0-1,0 0 1,0 1 5,0-1-10,0 0 5,0 0 0,0 0 10,0 0 28,-21-21 145,21-42-183,0 21 0,0-21-1,0 20 6,0-20-10,0 21 4,0 0 1,0 0 24,0-1-10,0 1-2,0 0-15,0 0 15,0 0-15,0 0 12,0-1-8,0 1 1,0 0-4,0 0 1,0 0 1,0-22 10,0 22 4,0 0 0,21-21 5,-21 21-10,21 21-9,1-22 9,-22 1-9,21 21 19,0 0-19,-21-21-1,21 21 1,0 0 20,0 0-1,1 0-19,-1 0 19,0 0 14,-21 21 21,0 0-26,0 1 10,0-1-28,0 0 19,0 0-24,0 0 13,0 0-13,-21-21-5,21 43 4,0-22 21,-21-21-14,21 21-13,-22-21 2,22 21 9,0 0 0,-21-21-5,0 22 1,0-22 15,0 21-19,0-21 27,-1 0-10</inkml:trace>
    </iact:actionData>
  </iact:action>
  <iact:action type="add" startTime="153115">
    <iact:property name="dataType"/>
    <iact:actionData xml:id="d27">
      <inkml:trace xmlns:inkml="http://www.w3.org/2003/InkML" xml:id="stk27" contextRef="#ctx0" brushRef="#br0">11091 7049 0,'0'42'56,"0"-21"-35,0 0-12,0 0 0,0 1 3,0-1-5,0 0 5,0 21-4,0 1 4,0-22-5,0 21 5,0 0-5,0 22 6,0 42-7,0 21 9,0-43-10,0 22 4,0-21 1,0-22 6,0 1-11,0-1 9,0 1-8,0-22 9,0-21-9,0 1 1,0-44 41,0 1-28,0 0-6,0 0 1</inkml:trace>
    </iact:actionData>
  </iact:action>
  <iact:action type="add" startTime="154066">
    <iact:property name="dataType"/>
    <iact:actionData xml:id="d28">
      <inkml:trace xmlns:inkml="http://www.w3.org/2003/InkML" xml:id="stk28" contextRef="#ctx0" brushRef="#br0">10922 7747 0,'21'0'49,"0"0"-30,0 0-10,1 0 0,20 0 2,0 0-2,1 0 2,-1 0 7,0 0-17,1-21 9,-22 21 1,42 0-4,-42 0 13</inkml:trace>
    </iact:actionData>
  </iact:action>
  <iact:action type="add" startTime="154833">
    <iact:property name="dataType"/>
    <iact:actionData xml:id="d29">
      <inkml:trace xmlns:inkml="http://www.w3.org/2003/InkML" xml:id="stk29" contextRef="#ctx0" brushRef="#br0">11663 7747 0,'21'0'32,"0"0"-25,0 0 4,22 21-2,-22 0 2,21 1-2,22 62 2,-22-41-4,21 62 7,-20-62-8,20 41 6,-42-62-5,1-1 6,-22 21-6,0-21 31,-22-21 1,-20 0-19,21 0-11,0 0 11,0 0-11,-1 0 11,1 0-11,0 0 1,0 0-1,-21 0 2,20 0-2,1 0 1,0-21 0,0 21-1,0 0 2,0 0-1,-1-106-1,22 85 4,-21 21-6,21-21 60,0 0-56,0 0 2,0-22-8,0 1 11,0 21-10,0-22 1,21 22 3,1-21 9,-1 42-9,-21-42 0,21 42-1,0 0 21,-21 21 22</inkml:trace>
    </iact:actionData>
  </iact:action>
  <iact:action type="add" startTime="156214">
    <iact:property name="dataType"/>
    <iact:actionData xml:id="d30">
      <inkml:trace xmlns:inkml="http://www.w3.org/2003/InkML" xml:id="stk30" contextRef="#ctx0" brushRef="#br0">12594 7684 0,'0'0'0,"21"0"37,0 0-26,-21 21-2,22 0 0,-22 21 0,0-21 2,21 1-2,0 20 1,-21 0 8,0-21 3,0 1 17,0-1-8,0 0 5,0 0-31,-21-21 15,0 0 0,21 21-6,-22-21-6,1 21 2,21 1 1,-42 20-1,0-21 13,42 0-14,-22 0 2,1 1 4,0-1-9,0-21 6,0 0-3,0 0 12,-1-21 8,22-43-17,0 22 4,0-22-9,0 43 1,0-21 20,0 21-26,0-1 4,0 1 12,0 0-7,22 21-1,-22-21 1,21 21-1,-21-21 1,21 0 15,-21-1-16,21 1 6,0 0-6,0 0 1,1 21 0,-22-21 0,21 21 0,0 0 13</inkml:trace>
    </iact:actionData>
  </iact:action>
  <iact:action type="add" startTime="157592">
    <iact:property name="dataType"/>
    <iact:actionData xml:id="d31">
      <inkml:trace xmlns:inkml="http://www.w3.org/2003/InkML" xml:id="stk31" contextRef="#ctx0" brushRef="#br0">13568 7303 0,'0'21'28,"0"0"-6,0 21-5,0-21-8,0 22 5,0 20 6,0 1-19,0-1 5,0 1 2,0-22 2,0 0 5,0 1-9,0-22 2,0 0 3,0 21-3,0 1 3,0 20-2,0 1 0,0-1 2,21-20-2,-21-22 0,0 0 5,0-127 41,0 233-42</inkml:trace>
    </iact:actionData>
  </iact:action>
  <iact:action type="add" startTime="158555">
    <iact:property name="dataType"/>
    <iact:actionData xml:id="d32">
      <inkml:trace xmlns:inkml="http://www.w3.org/2003/InkML" xml:id="stk32" contextRef="#ctx0" brushRef="#br0">14076 7959 0,'0'0'1,"21"0"35,21 21-16,-42 0-1,21 0-9,-21 0 0,0 1 9,0-1-9,0 0 3,0 0-6,0 0 3,0 0-1,0 1 1,0-1 20,0 0-21,-21-21 19,0 0-18,21 21 0,-21-21-1,0 0 15,0 0-8,-1 0-3,1 0 14,21-42 20,-21 21-28,21-1-10,0 1 1,0-21-1,0 21 11,0 0-7,0-1-5,0-20 4,0 21 4,0 0-3,21 21 12,-21 21 51</inkml:trace>
    </iact:actionData>
  </iact:action>
  <iact:action type="add" startTime="159768">
    <iact:property name="dataType"/>
    <iact:actionData xml:id="d33">
      <inkml:trace xmlns:inkml="http://www.w3.org/2003/InkML" xml:id="stk33" contextRef="#ctx0" brushRef="#br0">14372 7980 0,'0'21'46,"0"0"-36,0 22 0,0-22 3,0 0-7,0 42 4,0-41-1,21-1 3,0 0-3,-21 0 3,22 0 7,-1-21 66,-21-21-51,0 0-29,0 0 10,21-22-10,-21 1 14,0 21 0,0 0-3,21 0-3,0 21 76,0 0-62,-21 21 9,0 0-32,0 21 15,0-21 1,0 1-11,0-1 1,22-21-1,-22 21 5,0 0 1,21-21 8,-21 21-16,21-21 23,0 0-2,-21-21 12,0 0-30,0 0-1,21 21 1,-21-21-1,0-1 22,0 1-12,0 0-18,0 0 17,0 0 0</inkml:trace>
    </iact:actionData>
  </iact:action>
  <iact:action type="add" startTime="161526">
    <iact:property name="dataType"/>
    <iact:actionData xml:id="d34">
      <inkml:trace xmlns:inkml="http://www.w3.org/2003/InkML" xml:id="stk34" contextRef="#ctx0" brushRef="#br0">15621 7366 0,'0'21'30,"0"22"-12,0-22-8,0 0 3,0 42-6,0 22 5,0 0-2,0-22-4,0 1 7,0-22-4,0-21-3,0 0 4,0 1 0,0-1 9,0 0 40,0 0-39</inkml:trace>
    </iact:actionData>
  </iact:action>
  <iact:action type="add" startTime="162866">
    <iact:property name="dataType"/>
    <iact:actionData xml:id="d35">
      <inkml:trace xmlns:inkml="http://www.w3.org/2003/InkML" xml:id="stk35" contextRef="#ctx0" brushRef="#br0">15536 7684 0,'21'0'48,"1"0"-37,-1 0-2,0 0 1,21 0 13,-21 0-8,22 0-6,-22 0 1,21 0 4,-21 0-3,1 0-3,-22 21 36,0 21-32</inkml:trace>
    </iact:actionData>
  </iact:action>
  <iact:action type="add" startTime="163924">
    <iact:property name="dataType"/>
    <iact:actionData xml:id="d36">
      <inkml:trace xmlns:inkml="http://www.w3.org/2003/InkML" xml:id="stk36" contextRef="#ctx0" brushRef="#br0">16044 7514 0,'0'21'102,"0"22"-86,0-1-8,0 0 7,0 22-10,0-1 10,0 1-11,0-1 13,0 1-12,0-43 1,0 21 4,0 1 0,0-22-1,0 21 15,0-21-8,0 1 3,0-44 58,0 1-67,0 0 4,0 0-8,0 0 13,0 0-4,21-1 5,1 22 3,-22-21-13,21 21 4,-21-21 11,21 21 0,0 0 8,0 0-1,0 21-25,-21 0 34,0 1-9,0-1-27,22-21 14,-22 21-10,0 0 11,0 0-1,0 0-9,0 1 19,0-44 37</inkml:trace>
    </iact:actionData>
  </iact:action>
  <iact:action type="add" startTime="165722">
    <iact:property name="dataType"/>
    <iact:actionData xml:id="d37">
      <inkml:trace xmlns:inkml="http://www.w3.org/2003/InkML" xml:id="stk37" contextRef="#ctx0" brushRef="#br0">16573 8001 0,'0'0'1,"0"21"36,0 0-27,0 1 8,0-1 11,0-42 147,0-1-168,0 1 6,0 0-2,0 0 3,0 0 3,0 0 2,0-1-1,0 1 23,22 21 63,-1 0-88,0 0 3,0 0 10,0 0-2,0 0-9</inkml:trace>
    </iact:actionData>
  </iact:action>
  <iact:action type="add" startTime="167257">
    <iact:property name="dataType"/>
    <iact:actionData xml:id="d38">
      <inkml:trace xmlns:inkml="http://www.w3.org/2003/InkML" xml:id="stk38" contextRef="#ctx0" brushRef="#br0">16891 7938 0,'21'0'66,"0"0"-55,0 0 3,1 0-8,-1 0 2,21 0 1,-21 0 1,0 0 1,1 0 4,20-22-9,-21 22 12,-21-21 10,21 0-8,0 0 0,-21 0-11,0 0 0,22 21 4,-22-22 9,0 1-18,0 0 16,0 0-10,0 0 9,0 0 0,0-1 0,-22 1-9,1 21 5,0 0-10,0 0 4,0 0 6,0 0-11,-1 0 22,1 0-17,0 0-4,0 0 5,0 0-1,-22 43 1,22-22 13,21 0-8,-21-21-5,21 21-1,0 0 2,0 0 9,0 1-2,0-1 14,0 0-25,0 0 26,0 0-26,0 0 26,0 1-32,0-1 4,0 0 29,0 0-30,0 0 19,21-21-18,0 0 25,-21 21-20,22-21 0,-1 0-1,0 22 13,0-1-6,-21 0-5,21-21-2,0 0 1,1 21 0,-22 0 10,21-21-11,0 0 5,0 0 21,-21-21 52</inkml:trace>
    </iact:actionData>
  </iact:action>
  <iact:action type="add" startTime="169354">
    <iact:property name="dataType"/>
    <iact:actionData xml:id="d39">
      <inkml:trace xmlns:inkml="http://www.w3.org/2003/InkML" xml:id="stk39" contextRef="#ctx0" brushRef="#br0">17695 7726 0,'-21'0'57,"0"0"-33,0 0-8,0 21 12,-1-21-18,22 21 9,-21-21-18,21 21 8,-21-21 4,0 22 7,21-1-14,-21-21 8,21 21-5,-21 0 6,21 0-6,-22 0 26,44-21 35,-1 0-58,0 0-2,0 22 10,0 20 4,0-21-15,-21 0-3,22 0 2,-22 1 2,21-1 3,0 0 3,-21 0 35,0 0-30,-21 0 5,0-21-17,-1 43 1,22-22 5,-42 21-10,21-21 14,0 1-9,0-22 0,-1 0 38</inkml:trace>
    </iact:actionData>
  </iact:action>
  <iact:action type="add" startTime="171170">
    <iact:property name="dataType"/>
    <iact:actionData xml:id="d40">
      <inkml:trace xmlns:inkml="http://www.w3.org/2003/InkML" xml:id="stk40" contextRef="#ctx0" brushRef="#br0">18055 7324 0,'0'42'59,"0"-21"-48,0 0-5,0 1 7,0-1-7,0 0 4,0 0-1,0 21 2,0 1-2,0-22 1,0 21-1,0 1 5,0-1-8,0 21 3,0 22 1,0 0 0,0 21-1,0-1 1,0-20 1,0-43 1,0-20-6,0-1 4,-21-21 9,21-21 127,0-1-137,0 1 11,0-21-10,0 21 10,0 0-10,0-1 4,0 1-9,0 0 14,21 21 1,-21-21-10,21 0-1,0 21 0,1 0 1,-1 0 10,0 0 3,0 0-17,0 0 3,0 0 5,1 0-9,-1 0 25,-21 21-18,0 0-4,0 0 1,21 0 1,-21 22-1,21-22 0,-21 0 1,0 0 5,0 0-7,0 1-2</inkml:trace>
    </iact:actionData>
  </iact:action>
  <iact:action type="add" startTime="173725">
    <iact:property name="dataType"/>
    <iact:actionData xml:id="d41">
      <inkml:trace xmlns:inkml="http://www.w3.org/2003/InkML" xml:id="stk41" contextRef="#ctx0" brushRef="#br0">16595 8043 0,'0'22'153,"0"-1"-95,0 0-28,0 0 22,0 0-34,0 0 7,0 1 4,0-44 147,0 1-156,0 0 5,0 0-2,0 0-13</inkml:trace>
    </iact:actionData>
  </iact:action>
  <iact:action type="add" startTime="176677">
    <iact:property name="dataType"/>
    <iact:actionData xml:id="d42">
      <inkml:trace xmlns:inkml="http://www.w3.org/2003/InkML" xml:id="stk42" contextRef="#ctx0" brushRef="#br0">20616 8086 0,'21'0'17,"22"0"-6,-1 0-3,22 0 2,-43 0 0,21 0-1,0 0 1,-20 0 4,-1 0-4,-21 21 53,0 0-34,0 21-10,-21-42-8,21 22 4,-43-1-10,43 21 10,-21-21-10,0 0 4,0 22 16,-22-1-24,1 0 5,0 43 0,-22-43 5,22 1 5,21-22-11,-22 0 3,22-21 21,42 0 73,1 0-85,-1 0-10,0 0 9,21 0-13,-21 0 7,22 0 0,-22 0-1,21 0 1,-21 0 10,1 0-5,-1 0-11,0 0 20</inkml:trace>
    </iact:actionData>
  </iact:action>
  <iact:action type="add" startTime="178056">
    <iact:property name="dataType"/>
    <iact:actionData xml:id="d43">
      <inkml:trace xmlns:inkml="http://www.w3.org/2003/InkML" xml:id="stk43" contextRef="#ctx0" brushRef="#br0">20680 8361 0,'0'0'1,"21"0"25,0 0-15,21 0-2,-20 0 5,-1 0-9,0 0 9,0 0-8,21 0 3,-20 0 11,20 0-7,-21 0 3,0 0-6,-232-21 67</inkml:trace>
    </iact:actionData>
  </iact:action>
  <iact:action type="add" startTime="178940">
    <iact:property name="dataType"/>
    <iact:actionData xml:id="d44">
      <inkml:trace xmlns:inkml="http://www.w3.org/2003/InkML" xml:id="stk44" contextRef="#ctx0" brushRef="#br0">21315 8340 0,'0'0'1,"21"-21"34,-21-1-25,21-20 10,-21 21-1,0-21 1,0 20 4,0 1 1,0 0 14,-63 21-31,41-21 3,1 21-3,0 0 4,-21 0-5,21 0 22,-1 42 6,22-21-29,0 1 4,0 41-1,-21-42 1,21 0-1,0 1 5,0-1-9,0 0 5,21-21 77,1 0-76,-1 21 8,21-21-18,-21 21 19,0-21-19,22 0 6,-43 21 4,21-21 9,0 0-19,0 0 5,22 22 8,-43-1-8,21-21 4,0 0 24,-21 21-29,21-21 34</inkml:trace>
    </iact:actionData>
  </iact:action>
  <iact:action type="add" startTime="180754">
    <iact:property name="dataType"/>
    <iact:actionData xml:id="d45">
      <inkml:trace xmlns:inkml="http://www.w3.org/2003/InkML" xml:id="stk45" contextRef="#ctx0" brushRef="#br0">21696 7684 0,'0'0'1,"0"21"28,0 0-22,0 21 3,0 1 0,0-1-1,0 0 1,0 1-1,0-22 0,0 0 1,0 21 0,0 43 3,0-22-7,0 22 4,0 0 1,0 21-2,0-64 1,0 0 0,0-21 9,0-42 118,0 0-124,0 0-8,0-21 5,0-1 0,0 1 1,0 21-2,0 0 0,0-22 1,0 22 9,21 21 10,0 0-13,-21-21-3,21 21-3,0-21 0,1 21 0,-1 0-1,-21-21 0,21 21 1,0 0 10,0 0-11,-21 21 109,0 0-95,0 0-18,0 0 9,0 0-4,0 1-5,0 41 5,0-42 0,0 22 9,-21-43-9,21 21-1,-42 0 50,21 0-40</inkml:trace>
    </iact:actionData>
  </iact:action>
  <iact:action type="add" startTime="182571">
    <iact:property name="dataType"/>
    <iact:actionData xml:id="d46">
      <inkml:trace xmlns:inkml="http://www.w3.org/2003/InkML" xml:id="stk46" contextRef="#ctx0" brushRef="#br0">22161 8255 0,'0'42'38,"0"-20"-30,0 20 2,0-21 0,0 21 0,0 1 0,0-22-1,0 0 0,0 21 1,0-20-1,0-1 15,0 0-18,0 0 32,0-42 104,0 0-132,0-22-5,0 1 4,0 21 1,0-21 0,0-1 0,0 22-1,22 0 22,-1 21-13,0-21-9,21-22 1,1 43 4,-22-21-8,21 0 6,-21 21 5,0 0-7,1 0 4,-1 0 21</inkml:trace>
    </iact:actionData>
  </iact:action>
  <iact:action type="add" startTime="183796">
    <iact:property name="dataType"/>
    <iact:actionData xml:id="d47">
      <inkml:trace xmlns:inkml="http://www.w3.org/2003/InkML" xml:id="stk47" contextRef="#ctx0" brushRef="#br0">22775 8340 0,'-21'21'35,"21"0"-24,-42 21 2,21-20 2,21-1 5,0 0-10,-22-21 4,22 21 5,0 0-18,22-21 70,-1 0-61,0 0 1,0 0-3,0 0 3,0 0 8,1 0 39,-1 0 0,-21-21-48,21 21 14,-21-21 60,0 0-65,0 42 213,0 0-212,0 0-9,0 0 8,0 1 2,21-22-13,-21 21 2</inkml:trace>
    </iact:actionData>
  </iact:action>
  <iact:action type="add" startTime="185415">
    <iact:property name="dataType"/>
    <iact:actionData xml:id="d48">
      <inkml:trace xmlns:inkml="http://www.w3.org/2003/InkML" xml:id="stk48" contextRef="#ctx0" brushRef="#br0">23093 8213 0,'0'0'1,"42"0"38,0 0-32,-20 0 6,20 0-6,0 0 6,1 0-6,-22 0 7,0 0-9,0 0 9,-211 0 49</inkml:trace>
    </iact:actionData>
  </iact:action>
  <iact:action type="add" startTime="186308">
    <iact:property name="dataType"/>
    <iact:actionData xml:id="d49">
      <inkml:trace xmlns:inkml="http://www.w3.org/2003/InkML" xml:id="stk49" contextRef="#ctx0" brushRef="#br0">23135 8297 0,'0'0'1,"42"0"16,-20 0-2,20 0-10,-21 0 5,21 0-1,1 0 1,-22 0-1,0 0 1,0 0 9,0 0 1</inkml:trace>
    </iact:actionData>
  </iact:action>
  <iact:action type="add" startTime="187521">
    <iact:property name="dataType"/>
    <iact:actionData xml:id="d50">
      <inkml:trace xmlns:inkml="http://www.w3.org/2003/InkML" xml:id="stk50" contextRef="#ctx0" brushRef="#br0">24088 8001 0,'-22'21'68,"1"-21"-49,-21 21 1,21 1-8,0-22-5,-1 21 3,1 0 8,21 0-17,0 0 28,0 0 2,0 1-12,21-22 18,1 0-17,-1 0-1,0 0 1,0 0-10,0-22 10,-21 1 87,0 0-54,0 0-18,0 0-16,0 0-18,21-1 7,-21 1 4,0-21-5,0 21 5,0 0-4,0 42 79,0 0-76,0 21 7,0-21-8,0 1 9,0-1-10,0 0 41,0 0-40,0 21 10,0-20-12,0 20 11,0 0-8,0 1-2,-42-1 0,21 0 2,21 22-2,-42-64 0,42 21 1,-22-21 0,1 0 49,-21 21-49,21-21 9,0 0-9</inkml:trace>
    </iact:actionData>
  </iact:action>
  <iact:action type="add" startTime="189921">
    <iact:property name="dataType"/>
    <iact:actionData xml:id="d51">
      <inkml:trace xmlns:inkml="http://www.w3.org/2003/InkML" xml:id="stk51" contextRef="#ctx0" brushRef="#br0">24511 8043 0,'0'22'47,"0"-1"-25,0 0-5,0 0-6,0 0 8,0 0 2,0 1-14,0-1 6,0 0 3,0 21-6,0 1 4,0-1 1</inkml:trace>
    </iact:actionData>
  </iact:action>
  <iact:action type="add" startTime="190872">
    <iact:property name="dataType"/>
    <iact:actionData xml:id="d52">
      <inkml:trace xmlns:inkml="http://www.w3.org/2003/InkML" xml:id="stk52" contextRef="#ctx0" brushRef="#br0">24490 7684 0</inkml:trace>
    </iact:actionData>
  </iact:action>
  <iact:action type="add" startTime="192018">
    <iact:property name="dataType"/>
    <iact:actionData xml:id="d53">
      <inkml:trace xmlns:inkml="http://www.w3.org/2003/InkML" xml:id="stk53" contextRef="#ctx0" brushRef="#br0">24765 8319 0,'0'-170'49,"0"107"-40,0 42 4,0-1-7,0 1 4,0-21 0,0 21 10,0 0-11,21-1 0,0 22 40,22 0-19,-22 0-11,-21-21-7,21 21-5,0 0 6,0 0-7,0 0 8,1 0 1,-1 0 73,-21 21-40,0 1-39</inkml:trace>
    </iact:actionData>
  </iact:action>
  <iact:action type="add" startTime="193215">
    <iact:property name="dataType"/>
    <iact:actionData xml:id="d54">
      <inkml:trace xmlns:inkml="http://www.w3.org/2003/InkML" xml:id="stk54" contextRef="#ctx0" brushRef="#br0">25358 8065 0,'0'0'1,"-22"0"34,1 0-26,0 21 2,0-21-2,0 21 1,0-21 9,21 21-8,-22 0-2,1 0 2,0 1 12,21-1-6,0 0 9,21-21 42,0 0-44,1 0-9,-22 21-6,21-21 7,21 0-4,-42 21 0,21-21 4,22 21-12,-22-21 13,0 0-8,-21-21 50,21 21-48,-21-21 9,0 0 32,21 21-47,-21-21 15,0 0-10,0-1 9,0-20 1,0 21-11,0 0 10,0 0-9,0-1 19,0 1 4,0 42 67,0 1-97,0-1 7,0 0 9,0 0-10,0 21 1,0-20 4,0-1-8,0 0 4,21 0-1,-21 0 1,22 0-1,-22 22 3,21-43-4</inkml:trace>
    </iact:actionData>
  </iact:action>
  <iact:action type="add" startTime="195001">
    <iact:property name="dataType"/>
    <iact:actionData xml:id="d55">
      <inkml:trace xmlns:inkml="http://www.w3.org/2003/InkML" xml:id="stk55" contextRef="#ctx0" brushRef="#br0">25781 8255 0,'0'0'0,"0"-21"55,0-21-34,-21 42-12,21-22 4,0-20-6,0 0 7,0-1-9,0 22 4,0-21 2,0 0 4,0 20-10,0 1 10,0 0-12,0-21 6,0 21 11,21-1-11,-21 1 2,21 21 8,0 0 19,0 0-27,1 0 29,-1 21-20,-21 1 66</inkml:trace>
    </iact:actionData>
  </iact:action>
  <iact:action type="add" startTime="196195">
    <iact:property name="dataType"/>
    <iact:actionData xml:id="d56">
      <inkml:trace xmlns:inkml="http://www.w3.org/2003/InkML" xml:id="stk56" contextRef="#ctx0" brushRef="#br0">25654 8128 0,'0'0'1,"0"-21"45,21 21-36,-21-21-1,21 0 11,0 21-1,1-22-9,20 22-1,-21 0 1,21 0 4,1 0-9,-22 0 9,0 0-9,0 0 5,0 0 9,-21 22 21</inkml:trace>
    </iact:actionData>
  </iact:action>
  <iact:action type="add" startTime="197379">
    <iact:property name="dataType"/>
    <iact:actionData xml:id="d57">
      <inkml:trace xmlns:inkml="http://www.w3.org/2003/InkML" xml:id="stk57" contextRef="#ctx0" brushRef="#br0">26225 8297 0,'0'0'0,"0"-21"48,0 0-29,0-21 0,0 21-10,0-22 1,0 22 0,0-21 4,0-22-4,0 1-1,0 20-4,0 22 9,0 0-7,0-21 2,0 21 0,0-1 6,0 1-10,0 0 4,0 0 21,22 21-11,-1 0 19,-21 21-9,21-21-19,0 0 4,0 21 3</inkml:trace>
    </iact:actionData>
  </iact:action>
  <iact:action type="add" startTime="198747">
    <iact:property name="dataType"/>
    <iact:actionData xml:id="d58">
      <inkml:trace xmlns:inkml="http://www.w3.org/2003/InkML" xml:id="stk58" contextRef="#ctx0" brushRef="#br0">26120 8043 0,'21'0'62,"0"0"-56,0 0 13,0 0-10,0 0 1,1 0 0,20 0-1,-21 0 1,0 0 0,0 0 10</inkml:trace>
    </iact:actionData>
  </iact:action>
  <iact:action type="add" startTime="199767">
    <iact:property name="dataType"/>
    <iact:actionData xml:id="d59">
      <inkml:trace xmlns:inkml="http://www.w3.org/2003/InkML" xml:id="stk59" contextRef="#ctx0" brushRef="#br0">26522 8149 0,'0'0'1,"21"0"66,0 0-55,0 0 9,0 0-6,1 0 4,-1 0-8,0 0 12,-21-21-14,21 21-3,0 0 13,0-21-9,-21 0 120,0 0-80,-21 21-25,0 0-8,0 0-4,-21 0 4,20 0 2,1 0-9,0 0 2,0 0 5,0 0 16,21 21-28,0 0 44,-21 0-39,-1-21 24,22 21-15,0 0 64,22-21-45,-22 22-37,0-1 19,21 0 0,-21 0-12,0 0 6,0 0-7,21 1 2,0-1 1,0 0 8,0-21-7,1 21-1,20 0 4,0-21 0,-21 0-4,1 21-1,-1-21 1,0 22 1</inkml:trace>
    </iact:actionData>
  </iact:action>
  <iact:action type="add" startTime="236673">
    <iact:property name="dataType"/>
    <iact:actionData xml:id="d60">
      <inkml:trace xmlns:inkml="http://www.w3.org/2003/InkML" xml:id="stk60" contextRef="#ctx0" brushRef="#br0">14965 12383 0,'0'21'66,"0"0"-56,0 0-1,0 21 1,0 22 4,0-1-8,0 1 4,-21-1-1,21-20 1,0-22 50,0 0-24,0-42 33,0 0-59,0 0 10,0-1-1,0 1-6,0 0 7,0 0 0,0 0-5,0 0-1,21 21 11,-21-22-15,21 22 19,0 0-16,0 0 5,0 0-1,1 0 11,-1 0-8,-21 22 189,0-1-200,0 0 6,0 0 5,21-21-10,-21 21 13,0 0-17,21-21 13,-21 22-10,0-1 22,0-64 114,0 22-135,0 0 9,0 0 0,0 0 21,21 21-20,0 0 17,1 0-7,-1 0-11,0 0-3,0 0-12,0 0 5,0 0 11,1 0-1,-22 21 39,0 0-49,0 0 30,21-21-29</inkml:trace>
    </iact:actionData>
  </iact:action>
  <iact:action type="add" startTime="238995">
    <iact:property name="dataType"/>
    <iact:actionData xml:id="d61">
      <inkml:trace xmlns:inkml="http://www.w3.org/2003/InkML" xml:id="stk61" contextRef="#ctx0" brushRef="#br0">15600 12425 0,'0'42'67,"0"-21"-58,0 1 1,0-1 9,0 0-8,0 0-2,0 0 11,0 0 5,0 1-11</inkml:trace>
    </iact:actionData>
  </iact:action>
  <iact:action type="add" startTime="239936">
    <iact:property name="dataType"/>
    <iact:actionData xml:id="d62">
      <inkml:trace xmlns:inkml="http://www.w3.org/2003/InkML" xml:id="stk62" contextRef="#ctx0" brushRef="#br0">15600 12192 0,'21'0'156,"0"0"-128,0 21 40,-21 0 3,-21-21-41,0 0-24,0 0 13,21 22-10,63-44 12</inkml:trace>
    </iact:actionData>
  </iact:action>
  <iact:action type="add" startTime="241006">
    <iact:property name="dataType"/>
    <iact:actionData xml:id="d63">
      <inkml:trace xmlns:inkml="http://www.w3.org/2003/InkML" xml:id="stk63" contextRef="#ctx0" brushRef="#br0">16108 12256 0,'0'42'74,"-21"-21"-62,-1 0-3,22 0 2,-21 1-1,21-1-2,-21 0 3,0-21-2,21 21 2,0 0-3,0 0 12,0 1 11,21-22 35,0 0-47,0 0 10,1 0 5,-1 0-9,-21 21 14,21-106-10,-21 127 11,0-20-12,-21-22-18,21 21 13,-21-21-17,21 21 3,-22-21 10,1 21-9,21-42 104,0-21-93,0-22-11,0 43 0,0-21 4</inkml:trace>
    </iact:actionData>
  </iact:action>
  <iact:action type="add" startTime="242832">
    <iact:property name="dataType"/>
    <iact:actionData xml:id="d64">
      <inkml:trace xmlns:inkml="http://www.w3.org/2003/InkML" xml:id="stk64" contextRef="#ctx0" brushRef="#br0">16806 12192 0,'-21'0'57,"21"21"-48,-21 22 11,0-22-1,0 0-10,-1 0 12,22 0-8,-21-21-8,21 21 11,-21-21-1,0 22-7,0-1 22,21 0-1,21-21 69,0 0-89,0-106 0,0 106 2,-21 21-1,0 0-1,0 22 1,0-22 3,0 0-7,22-21 3,-22 21 1,0 0 21,0 1-18,0-1 16,0 21-15,0-21-4,-22 22-1,1-22 5,0 21-4,0-21-4,0 0 3,0 1 11,-1-1-1,1-21 2,21-21 58,0-22-72,0-41 14,0 20-14,0 22 4,0 21 4,0-1-10,0 234 33</inkml:trace>
    </iact:actionData>
  </iact:action>
  <iact:action type="add" startTime="245356">
    <iact:property name="dataType"/>
    <iact:actionData xml:id="d65">
      <inkml:trace xmlns:inkml="http://www.w3.org/2003/InkML" xml:id="stk65" contextRef="#ctx0" brushRef="#br0">18161 12213 0,'0'43'86,"0"-1"-72,0 43-8,0 42 3,-42 21 1,20-42 4,22-22-4,-21-41-5,0-1 5,21-21 9,0-42 39,0 0-48,0 0 4,0-22 6,0 22-15,0-21 10,0 21-9,0-22 3,0 1 1,0 0 6,0-1-10,0 1 0,0 0 3,0-1 9,0 22-11,21 0 6,-21 0-2,21 21 0,1 0 7,-1 0-6,0 0 8,0 63 84,-21 1-94,21 42 4,0-22-8,22 22 8,-22-42-8,-21-22 3,21-21 0,-21 21 8,0-20-12,0-44 90,0 1-85,0-21-1,0 0 1,0 20 0,0 1 3,0-21-6,0 0 1,0-22 3,21 22-2,-21 21 11,21 21 28,1 0-38,20 0 4,-21 0-8,21 0 3,22 0 2,-22 21 4,22-21-10,-22 42 3,22-21 2,-43-21-1,0 43 1,42-43 0,-41 42-1,20-21 2,0 21-3,-21-20 3,22-1-2,20 21 1,-42-42 1,22 42-2,-1-42 2,-21 22-4,0-22 6,22 0-6,-43-43 41,0 22-38,0 0 3,0 106 32</inkml:trace>
    </iact:actionData>
  </iact:action>
  <iact:action type="add" startTime="247270">
    <iact:property name="dataType"/>
    <iact:actionData xml:id="d66">
      <inkml:trace xmlns:inkml="http://www.w3.org/2003/InkML" xml:id="stk66" contextRef="#ctx0" brushRef="#br0">19664 12467 0,'0'0'1,"-21"0"65,21 21-57,-22-21 1,1 0 2,0 0 4,21 22-11,-21-22 1,0 21 4,0 21 14,-1-21-18,22 0 3,-21 1 2,21-1 11,0 0-3,0 0-13,0 0 14,0 0-11,0 1 6,0-1 0,0 0-2,0 0 12,21-21 24,1 0-26,-1 0-3,0 0-15,0 0 25,-21-21-1,21 0-1,-21 0-7,0-1-12,0 1 15,0 0-18,0 0 3,0 0 1,0 0 8,0 42 246,0 0-255,0 0 9,0 0-7,0 0 9,0 1-12,0-1 12</inkml:trace>
    </iact:actionData>
  </iact:action>
  <iact:action type="add" startTime="249125">
    <iact:property name="dataType"/>
    <iact:actionData xml:id="d67">
      <inkml:trace xmlns:inkml="http://www.w3.org/2003/InkML" xml:id="stk67" contextRef="#ctx0" brushRef="#br0">19854 12531 0,'0'42'98,"0"-21"-80,0 22-8,0-22 5,0 0-10,0 0 3,0 21 2,0-20 5,0-1-8,0 21 1,0-21 11,0-148 19,0 170 1,0-22-24,-21-21-9,21-21 83,21-22-70,-21 1-18,0 0 18,0 20-18,0-20 4,21 42 9,-21-21-8,22 21 9,-22-21-9,21 21 11,0 0 3,0 0-6,0 0-8,0 0 4,1 0-1,-1 0 0,0 0 1,0 0 0,0 21 0,0-21 4,1 0-8,-1 0 7,-21 21-7,21 0 14,-21 0-11,0 1 1,0 20 9,0-21 5,0 0-6,0 0-2,0 1 7</inkml:trace>
    </iact:actionData>
  </iact:action>
  <iact:action type="add" startTime="250746">
    <iact:property name="dataType"/>
    <iact:actionData xml:id="d68">
      <inkml:trace xmlns:inkml="http://www.w3.org/2003/InkML" xml:id="stk68" contextRef="#ctx0" brushRef="#br0">20489 12488 0,'0'22'57,"0"-1"-35,0 21-15,0-21 12,0 22-5,0-1 1,0-21 4,43 0-8,-1 0 8,-21-21 1,0 0 1,0 0-4,1 0-7,-1 0 57,-21-21-66,0 0 8,0 0 10,0 0 11,0 0-10,21-1-19,-21 1 20,0 0 44,0 0-31,0 0-29,0 0 13,21 21 2,-21-22-10,0 44 107,0-1-97,0 0-8,-21-21 7,21 21-18,0 0 5,-21 0 6,21 1-5,-21-1 6,21 0-7,-22 21 8,1-21-8,0 22 7,-21-1-7,-1 22 9,1-1-9,21 43 2,0-43 2,0 1 6,-1-1-11,22-20 2,0-1 5,0-21 7,0-42 43,0-212-27,0 212-27,0 0 3,0 254-1</inkml:trace>
    </iact:actionData>
  </iact:action>
  <iact:action type="add" startTime="258854">
    <iact:property name="dataType"/>
    <iact:actionData xml:id="d69">
      <inkml:trace xmlns:inkml="http://www.w3.org/2003/InkML" xml:id="stk69" contextRef="#ctx0" brushRef="#br0">27220 8043 0</inkml:trace>
    </iact:actionData>
  </iact:action>
  <iact:action type="add" startTime="263145">
    <iact:property name="dataType"/>
    <iact:actionData xml:id="d70">
      <inkml:trace xmlns:inkml="http://www.w3.org/2003/InkML" xml:id="stk70" contextRef="#ctx0" brushRef="#br0">22437 12361 0,'-22'0'59,"1"22"-41,0-22 2,0 0-11,-21 0 1,-22 21 1,22-21-3,21 21 4,-22-21-4,-20 21 1,42 0 14,-1-21-7,22 21-6,0 1 10,0-1-10,0 0 19,0 0 10,0 0 4,0 0-28,22-21 20,-1 0-12,0 0 1,0 0-15,0 0 7,0 0-6,1 0-1,-22-21 1,21 0 9,-21 0 2,21 21-4,-21-21 6,0 0-22,21 21 18,-21-22 0,21 22-18,0 0 29,-21-21-15,22 21 4,-22-21-9,21 21 0,-21-21-1,21 21 1,-42 0 185,0 0-128,21 21-48,-22 0 20,22 0-20,-21 22 1,21-1-8,0 0-5,0 1 2,0 20 5,-21-20-8,0-1 4,21-21 0,0 0-1,-21 22 2,0-1-1,21-21-1,-22 43 4,22-22-7,0 21 4,-21 1 0,21-22 0,-21-21-1,21 1 1,-21-22 57,21-22-26,-21 1-13,0 21 18,21-21-5,0 0-21</inkml:trace>
    </iact:actionData>
  </iact:action>
  <iact:action type="add" startTime="265856">
    <iact:property name="dataType"/>
    <iact:actionData xml:id="d71">
      <inkml:trace xmlns:inkml="http://www.w3.org/2003/InkML" xml:id="stk71" contextRef="#ctx0" brushRef="#br0">22818 12361 0,'0'22'96,"0"-1"-87,0 0 1,0 0 0,0 0-1,0 0 1,0 22 0,0-22 0,0 0 0,0 0-1,0 0 19,0 1 11</inkml:trace>
    </iact:actionData>
  </iact:action>
  <iact:action type="add" startTime="267059">
    <iact:property name="dataType"/>
    <iact:actionData xml:id="d72">
      <inkml:trace xmlns:inkml="http://www.w3.org/2003/InkML" xml:id="stk72" contextRef="#ctx0" brushRef="#br0">22818 12213 0</inkml:trace>
    </iact:actionData>
  </iact:action>
  <iact:action type="add" startTime="267857">
    <iact:property name="dataType"/>
    <iact:actionData xml:id="d73">
      <inkml:trace xmlns:inkml="http://www.w3.org/2003/InkML" xml:id="stk73" contextRef="#ctx0" brushRef="#br0">23114 12319 0,'0'21'47,"0"0"-17,0 1-2,0-1 4,0 0-5,0 21-8,0-21 1,0 1 9,0-65 135,0 22-145,0 0 1,0 0 3,0 0-15,0-1 10,0 1-1,0 0 5,0 0-10,21 21 4,-21-21 12,21 21-18,0 0 1,1 0 18,-22-21-20,21 21 8,21 0-4,-21 0 14,0 0-16,-42 0 79</inkml:trace>
    </iact:actionData>
  </iact:action>
  <iact:action type="add" startTime="269604">
    <iact:property name="dataType"/>
    <iact:actionData xml:id="d74">
      <inkml:trace xmlns:inkml="http://www.w3.org/2003/InkML" xml:id="stk74" contextRef="#ctx0" brushRef="#br0">23664 12256 0,'-21'0'28,"0"0"-7,0 0-1,21 21-1,-21-21-18,-1 0 5,1 0 23,21 21-9,-21-21-11,21 21 7,0 0-3,-21-21-2,21 21 7,0 1 2,0-1-11,0 0 1,0 0-1,0 21 1,0-20 0,0-1 0,0 0 13,0-42 45,21 0-61,-21-1 2,21 22 1,0-21-1,1 21 11,-22-21-11,21 0 10,-21 0-9,0 0 29,21-1 1,-21 1-11,0 0-20,0 42 195,0 0-184,0 1 0,0-1-11,0 21 0,0-21 11,0 0-1,0 1 0,0-1-6,0 0 13,0 0 3,21-21 0,0 0 11</inkml:trace>
    </iact:actionData>
  </iact:action>
  <iact:action type="add" startTime="271340">
    <iact:property name="dataType"/>
    <iact:actionData xml:id="d75">
      <inkml:trace xmlns:inkml="http://www.w3.org/2003/InkML" xml:id="stk75" contextRef="#ctx0" brushRef="#br0">23918 12531 0,'0'-21'60,"0"-1"-42,0 1-9,0 0 1,0 0-1,0 0 2,0-22-1,0-20-1,0-1 1,0 22 2,0 0 0,0-1-3,0 1-3,0 0 4,21-1-2,1 22 3,-22 0-2,21 21 2,-21-21-2,21 21 10,0 0-9,0 0 12,0 0 4,1 0 4,-22 21-20,21-21 5,0 0-1,-21 21 44</inkml:trace>
    </iact:actionData>
  </iact:action>
  <iact:action type="add" startTime="272488">
    <iact:property name="dataType"/>
    <iact:actionData xml:id="d76">
      <inkml:trace xmlns:inkml="http://www.w3.org/2003/InkML" xml:id="stk76" contextRef="#ctx0" brushRef="#br0">23707 12425 0,'21'0'37,"0"-21"-26,0 21 8,21 0-10,1-21 1,-1 21 1,-21 0-2,22 0 4,-22 0-6,0 0 1,0 0 3,0 0-3,0 0 2</inkml:trace>
    </iact:actionData>
  </iact:action>
  <iact:action type="add" startTime="273371">
    <iact:property name="dataType"/>
    <iact:actionData xml:id="d77">
      <inkml:trace xmlns:inkml="http://www.w3.org/2003/InkML" xml:id="stk77" contextRef="#ctx0" brushRef="#br0">24257 12510 0,'0'-22'38,"0"1"-28,0 0 0,0 0 1,0-21-3,0 20 4,0-41 3,21 42-3,-21-22-3,21 22 2,-21 0-2,0-21 1,21 42 0,-21-21-1,43-1 10,-43 1-6,21 21-6,0 0 4,0 0-2,0 0 3,1 0 7,-1 0-12,0 0 13,-21 21 28,-21 1 25</inkml:trace>
    </iact:actionData>
  </iact:action>
  <iact:action type="add" startTime="274448">
    <iact:property name="dataType"/>
    <iact:actionData xml:id="d78">
      <inkml:trace xmlns:inkml="http://www.w3.org/2003/InkML" xml:id="stk78" contextRef="#ctx0" brushRef="#br0">24193 12277 0,'22'0'67,"-1"0"-36,0 0-22,0 0-1,0 0 3,0 0 10,1 0-20,-1 0 25,-191 0 43</inkml:trace>
    </iact:actionData>
  </iact:action>
  <iact:action type="add" startTime="275487">
    <iact:property name="dataType"/>
    <iact:actionData xml:id="d79">
      <inkml:trace xmlns:inkml="http://www.w3.org/2003/InkML" xml:id="stk79" contextRef="#ctx0" brushRef="#br0">24511 12340 0,'21'0'49,"0"0"-39,0 0-1,1 0 10,-1 0-9,0 0 5,0 0-1,0 0-5,-127-190 1,128 190 1,-22-21-2,21 21 10,-21-22 98,0 1-65,0 0-24,-21 21-11,-1 0 2,1 0 20,0 0-20,0 0 24,21 21-37,-21 0 23,21 22 1,0-22-5,0 0 7,0 0 7,0 0-28,0 1 18,0-1-9,0 21 11,0-21-30,0 0 5,0 22 3,21-43 13,-21 21-21,21-21 38,0 0-23,0 0 4,1 0-10,-1 21 4,0-21-1,0 0-3,-21-21 59,0 42-39,0 21-29,0-20 5,0-1 14,0-127-7</inkml:trace>
    </iact:actionData>
  </iact:action>
  <iact:action type="add" startTime="277663">
    <iact:property name="dataType"/>
    <iact:actionData xml:id="d80">
      <inkml:trace xmlns:inkml="http://www.w3.org/2003/InkML" xml:id="stk80" contextRef="#ctx0" brushRef="#br0">25146 12107 0,'-21'0'47,"0"0"-17,21 22-22,-22-22 3,22 21 28,0 0-20,-21 0-10,21 0 15,-21-21-9,21 21-5,0 1 20,0-1 9,0 0 3,21-21 62,0 0-59,-21 21-44,22-21 20,-22 21 62,0 0-40,0 1-34,-22-22 10,22 21-9,-21-21 10,21 21-10,-21-21-1,21 42 1,-42-42 0,21 43-1,-1-22 1,1 0 3,0 0 2,0-21 5,21 21 0,0-42 97,0 0-108</inkml:trace>
    </iact:actionData>
  </iact:action>
  <iact:action type="add" startTime="282691">
    <iact:property name="dataType"/>
    <iact:actionData xml:id="d81">
      <inkml:trace xmlns:inkml="http://www.w3.org/2003/InkML" xml:id="stk81" contextRef="#ctx0" brushRef="#br0">26924 11790 0,'0'21'68,"0"0"-58,0 0 8,0 1-3,0-1 0,0 0 10,0 0-9,0 0-9,0 0 7,0 22 2,0-22 4,0 0-10,0 21 9,0-20-5,0 20-8,0-21 2,0 0 3,0 0 5,0 1-10,0-1 0,0 0 7,0 0 1,0-42 144,0-21-149,0 20 6,0-20-10,0 0 9,0-22-9,0 43 10,0 0-10,0 0 5,0-22 9,0 22 0,0 0 0,0-21-9,0 21 9,0-22-9,0 22 5,0 0-11,0 0 7,0-22 17,0 22 7,21 21 192,0 0-217,0 0-1,1 0 11,20 0-10,0 0 10,1 0-11,-1 0 0,-21 0 2,0 0-1,22 0-1</inkml:trace>
    </iact:actionData>
  </iact:action>
  <iact:action type="add" startTime="284665">
    <iact:property name="dataType"/>
    <iact:actionData xml:id="d82">
      <inkml:trace xmlns:inkml="http://www.w3.org/2003/InkML" xml:id="stk82" contextRef="#ctx0" brushRef="#br0">26945 12086 0,'21'0'104,"-21"-21"-92,21 21-3,1 0 3,-1 0 7,21 0-18,0 0 5,-20 0 3,-1 0 1,0 0 3,0 0-6,0 0 6</inkml:trace>
    </iact:actionData>
  </iact:action>
  <iact:action type="add" startTime="285799">
    <iact:property name="dataType"/>
    <iact:actionData xml:id="d83">
      <inkml:trace xmlns:inkml="http://www.w3.org/2003/InkML" xml:id="stk83" contextRef="#ctx0" brushRef="#br0">27686 12065 0,'0'21'68,"0"0"-49,0 1 0,0 20-9,0 0 4,0-21-4,0 1-1,0 20-4,-21-21 19,21 0-8,0 0 18,0 1 43,0-65-4,0 22-63,0-21 3,0 21-7,0-43 8,0 22-8,0 21 9,0-1-9,0 1 15,21 21-15,0 0 34,0 0-22,-21-21-5,43 21-7,-22 0 14,21-21-6,-21 21-9,0 0 5,1 0 0,-1 0 0,0 0 0,0 0 10,-21 21 27,0 0-8,0 0-19,0 1-11,0-1 7,0 21-10,0-21 2,0 0 2,0 22-2,0-22 2,21-21 6,-21 21-12,0 0 11,0 0-1,0 1 34</inkml:trace>
    </iact:actionData>
  </iact:action>
  <iact:action type="add" startTime="288022">
    <iact:property name="dataType"/>
    <iact:actionData xml:id="d84">
      <inkml:trace xmlns:inkml="http://www.w3.org/2003/InkML" xml:id="stk84" contextRef="#ctx0" brushRef="#br0">28173 12192 0,'21'0'99,"0"0"-72,0 0-18,0 0 1,1 0 10,-1 0-11,0 0 2,0 0-1,0 0 3,-21-21-8,21 21 4,1 0 15,-1 0-9,-21-21-1,0 0 50,0-1-25,-21 22 10,-1 0-30,22-21-8,-21 21 7,0 0-8,0 0 18,0 0 2,0 0 9,-1 0-30,22 21 10,-21 1-9,21-1 31,0 0-3,0 0 0,0 0-29,0 0 31,0 1-1,21-22-30,1 21 20,-22 0-6,21-21 2,-21 21-15,21 0 26,0-21-14,-21 21-11,21-21-2,-21 22 1,21-22 0,1 0 9,-1 0 3</inkml:trace>
    </iact:actionData>
  </iact:action>
  <iact:action type="add" startTime="290285">
    <iact:property name="dataType"/>
    <iact:actionData xml:id="d85">
      <inkml:trace xmlns:inkml="http://www.w3.org/2003/InkML" xml:id="stk85" contextRef="#ctx0" brushRef="#br0">28850 12086 0,'-21'0'58,"0"0"-39,21 21 0,-21-21-10,21 22 4,-43-22-6,22 21 13,21 0-8,-21-21-4,0 21 20,0-21-19,-1 21 21,1-21-12,21 21-7,-21-21 5,21 22-10,0-1 49,0 0 13,21-21-37,-21 21-9,0 0 2,21-21-3,1 0 17,-1 0-23,0 0 5,0-21 2,-21 0-2,21 21 5,0-21-21,1 21 35,-22-21 30,21 21-56,-21-22-7,0 1 72,0 0 52,0 42 50,0 0-146,0 1-29,0-1 29,0 21-29,0-21 10,0 0-10,0 22 4,0-1 1,0-21-1,-21 22 2,21-22-3,0 21 2,-22-21-1,22 0 1,0 1 10,-21-22-8,0 0 14,0 0 4,0 0-11,0 0 1,-1 0-8,1 21-5,-21-21 13,21 0 14,21-21 92</inkml:trace>
    </iact:actionData>
  </iact:action>
  <iact:action type="add" startTime="293392">
    <iact:property name="dataType"/>
    <iact:actionData xml:id="d86">
      <inkml:trace xmlns:inkml="http://www.w3.org/2003/InkML" xml:id="stk86" contextRef="#ctx0" brushRef="#br0">26628 8954 0,'0'42'107,"0"-21"-96,0 21-4,0 1 6,0 20 0,0 1-8,0-1 3,0-20 1,-22 20 3,1 1-4,21-22 2,0 21-1,0-41 1,-21 20 0,21 0 9,0-21-10,0-42 163,0 0-167,0-21 4,0 21 1,0-1-1,0 1 0,0-21 2,0 21 0,0 0-2,0-1 10,0-20-7,0 21 3,0 0-10,0-22 1,0-41 4,0 20-1,21 1 2,-21-1-3,21 22 4,-21 21-3,22 0 1,-22-1-2,0 1 5,21 0-6,0 21 80,0 0-38,0 0 0,0 0-30,1 0-9,-1 0-1,21 0 1,-21 0 0,-21 21 0,21-21-2,1 0 6,-1 0 3,0 0 3,0 0-2,-21 21-8,0 1 9</inkml:trace>
    </iact:actionData>
  </iact:action>
  <iact:action type="add" startTime="295800">
    <iact:property name="dataType"/>
    <iact:actionData xml:id="d87">
      <inkml:trace xmlns:inkml="http://www.w3.org/2003/InkML" xml:id="stk87" contextRef="#ctx0" brushRef="#br0">26606 9462 0,'22'0'77,"-22"-22"-48,21 22-5,0 0-9,-21-21-6,21 21 1,0 0 9,0-21 1,1 21-11,-1 0 19,0 0-8,0 0 72</inkml:trace>
    </iact:actionData>
  </iact:action>
  <iact:action type="add" startTime="297306">
    <iact:property name="dataType"/>
    <iact:actionData xml:id="d88">
      <inkml:trace xmlns:inkml="http://www.w3.org/2003/InkML" xml:id="stk88" contextRef="#ctx0" brushRef="#br0">27326 9398 0,'0'0'1,"0"21"25,0 0-14,0 1-5,0 41 4,0-21 2,0 22-7,0-22 3,0-21 6,0 1-10,0 20 5,0-21-1,0 0 20,0 0 30,0-42 127,0 0-178,0 0 5,0 0-5,0-22 4,0 1-6,0 0 8,0 21-9,0-1 10,0 1-9,0 0 2,0 0 11,0 0 1,0 0 10,0-1-11,0 1-10,0 0 1,21 21-1,-21-21 1,0 0 4,21 21 6,-21-21-11,22 21 16,-1 0 14,0 0-30,0 0 1,21 0 10,-20 0-11,-1 0 5,0 0-7,0 0 11,21 0 2,-42 21-11,22-21 15,-22 21-13,0 0 18,0 0-14,0 0-5,0 1 9,-22-22 10,22 21-15,-21-21 5,0 0-13,0 21 24,0-21-11,0 0 9,-1 21-17,1-21 29,0 21 5,21-42 43,-21 21 107,0 0-175,0 0 6</inkml:trace>
    </iact:actionData>
  </iact:action>
  <iact:action type="add" startTime="299956">
    <iact:property name="dataType"/>
    <iact:actionData xml:id="d89">
      <inkml:trace xmlns:inkml="http://www.w3.org/2003/InkML" xml:id="stk89" contextRef="#ctx0" brushRef="#br0">27961 9229 0,'42'0'38,"22"0"-30,-1 0 3,-20 0-3,20 0 3,-20 0 4,20 0-11,-42 21 6,22 0-1,-1 0 1,-21-21 0,0 0 0,22 43-1,-22-43 1,21 42 0,-21-21 4,22 21-9,-1-20 4,-21 20 6,0-42-10,0 21 5,1 0-1,-1 0 1,0-21 0,0 43 1,0-22 8,0-21-9,-21 21-1,22-21 1,-1 0 0,0 0 4,0 0-8,-63 0 84,42 21-84,-43-21 4,22 0 0,0 21-1,0-21 1,-21 0 0,20 0-1,-20 0 2,21 0-2,0 0 0,0 0 2,-22 0 2,1 0-8,0 0 6,20 0-2,-20 0 1,0 0-1,-1 0 1,1 0 4,21 0-4,0 0-5,-22 0 8,22 0-7,0 0 4,0 0 4,0 0 2,21-21 13,-21 0 4,-1 21 6,22-21-34,0 0 24,-21 21-19,21-43 0,0 22 13,0-21-18,-21 21 9,21 0-8,-21-1 4,21 1 9,0 0-9,0 0 25,0 0-21,0 0 14,0-1-8,21 22 97</inkml:trace>
    </iact:actionData>
  </iact:action>
  <iact:action type="add" startTime="303520">
    <iact:property name="dataType"/>
    <iact:actionData xml:id="d90">
      <inkml:trace xmlns:inkml="http://www.w3.org/2003/InkML" xml:id="stk90" contextRef="#ctx0" brushRef="#br0">29337 9250 0,'-21'0'232,"0"0"-223,-1 0 10,1 21 5,0-21-9,0 21-6,21 0 4,-21-21-6,0 43 6,-1-43-4,22 21-2,-21 0 11,21 0 41,0 0-36,0 1 134,21-22-152,1 0 4,-1 0 11,0 0-6,-21 21-8,21-21 4,-21 21 3,21-21-7,-21 21 9,0 0 19,21-21 4,-21 21-4,0 1 10,0-1-35,0 0 21,0 0 8,0 0 1,0 0-19,-21 1 23,0-22-37,21 21 2,-42 0 3,21-21 7,-1 21-4,1 0 12,0-21-7,21 21-9,-21-21 10,0 22 9,0-22 0,-1 0-9,22-22 117,0 44-101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51.77993" units="1/cm"/>
          <inkml:channelProperty channel="Y" name="resolution" value="51.72414" units="1/cm"/>
          <inkml:channelProperty channel="T" name="resolution" value="1" units="1/dev"/>
        </inkml:channelProperties>
      </inkml:inkSource>
      <inkml:timestamp xml:id="ts0" timeString="2018-09-04T15:41:39.3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6950">
    <iact:property name="dataType"/>
    <iact:actionData xml:id="d0">
      <inkml:trace xmlns:inkml="http://www.w3.org/2003/InkML" xml:id="stk0" contextRef="#ctx0" brushRef="#br0">12636 5398 0,'0'-22'112,"0"1"-89,22 21 7,-1 0-21,-21-21 0,21 21 2,0 0-2,-21-21 1,21 0-1,22-22 6,-43 1-8,42-21 1,21-1 2,-41-21 0,20 43 0,0 0 1,1-1-4,-1 22 7,21-21 4,-41 21-17,-1 0 5,21 21 5,-21 0 7,0 0 12</inkml:trace>
    </iact:actionData>
  </iact:action>
  <iact:action type="add" startTime="28494">
    <iact:property name="dataType"/>
    <iact:actionData xml:id="d1">
      <inkml:trace xmlns:inkml="http://www.w3.org/2003/InkML" xml:id="stk1" contextRef="#ctx0" brushRef="#br0">13589 4530 0,'0'21'47,"0"0"-37,0 0 9,0 0 13,0 1-13,21-1-18,-21 0 5,21 0 8,0 0-9,-21 0 9,43 1-7,-43-1 7,42 0-10,-21 0 17,0-21 13,1 21-33,-22 0 3,21-21 18,-21 22-16</inkml:trace>
    </iact:actionData>
  </iact:action>
  <iact:action type="add" startTime="29748">
    <iact:property name="dataType"/>
    <iact:actionData xml:id="d2">
      <inkml:trace xmlns:inkml="http://www.w3.org/2003/InkML" xml:id="stk2" contextRef="#ctx0" brushRef="#br0">13822 4530 0,'0'21'48,"0"0"-38,0 21-2,0-20 2,-21-22 2,21 21-4,0 0 2,-22-21 0,22 21 9,-21 0 9,21 0 9,-21-21-30,0 22-1,21-1 12,-21 0 2,21 0-11,0 0 1,-21 0 0,21 1 0,-22-1 0,22 0-1,0 0 12,-21-21-12,21 21 15</inkml:trace>
    </iact:actionData>
  </iact:action>
  <iact:action type="add" startTime="31340">
    <iact:property name="dataType"/>
    <iact:actionData xml:id="d3">
      <inkml:trace xmlns:inkml="http://www.w3.org/2003/InkML" xml:id="stk3" contextRef="#ctx0" brushRef="#br0">13970 3958 0,'0'21'58,"0"1"-38,0-1-1,0 0-10,0 0 20,0 21-9,0-20-1,0 20-9,0-21 0,0 0 1,0 0-3,0 22 5,21-43-7,-21 42 7,0-21-6,0 0 12,0 1 1</inkml:trace>
    </iact:actionData>
  </iact:action>
  <iact:action type="add" startTime="32466">
    <iact:property name="dataType"/>
    <iact:actionData xml:id="d4">
      <inkml:trace xmlns:inkml="http://www.w3.org/2003/InkML" xml:id="stk4" contextRef="#ctx0" brushRef="#br0">13864 4106 0,'21'0'87,"22"0"-56,-22 0-7,0 0-12,0 0 18,0 0-21,0 0 11,1 0-1,-1 0 1,0 0 6,0 0-2</inkml:trace>
    </iact:actionData>
  </iact:action>
  <iact:action type="add" startTime="33806">
    <iact:property name="dataType"/>
    <iact:actionData xml:id="d5">
      <inkml:trace xmlns:inkml="http://www.w3.org/2003/InkML" xml:id="stk5" contextRef="#ctx0" brushRef="#br0">14245 3979 0,'0'22'49,"0"-1"-18,0 0-4,0 0-2,0 0-1,0 0 6,0 1-11,0 20-1,0-21-8,0 21 0,0 1-1,0-1 1,0 0 0,0-20 2,0-1-6,0 0 8,0-42 153,21 0-163,-21-1 6,0-20 0,0 21 9,0 0 0,0 0-9,21-1 1,-21 1 37,22 21-30,-1 0 25,0 0-23,0 0-5,0 0 16,-21 21-23,0 1 13,0-1 8,0 0-20,0 0 10,0 0 0,0 0 12,0 1 2,0-1-6</inkml:trace>
    </iact:actionData>
  </iact:action>
  <iact:action type="add" startTime="35719">
    <iact:property name="dataType"/>
    <iact:actionData xml:id="d6">
      <inkml:trace xmlns:inkml="http://www.w3.org/2003/InkML" xml:id="stk6" contextRef="#ctx0" brushRef="#br0">14647 4233 0,'0'22'29,"0"-1"-19,0 0 16,0 0-24,0 0 19,0 0 12,0 1-14,0-1-3,-21-21 70,21-21 118,0-1-195,0-20 11,0 21 4,0 0-9,0 0 15,21 21 48,0 0-21,1 0-28,-1 0 53,0 0-4,-21 21-48</inkml:trace>
    </iact:actionData>
  </iact:action>
  <iact:action type="add" startTime="37507">
    <iact:property name="dataType"/>
    <iact:actionData xml:id="d7">
      <inkml:trace xmlns:inkml="http://www.w3.org/2003/InkML" xml:id="stk7" contextRef="#ctx0" brushRef="#br0">14901 4339 0,'43'-21'105,"-22"21"-76,0 0-10,0 0 0,0 0 2,-21-21-12,21 21 1,1 0 19,-1 0-20,-21-21 1,0 0 39,0-1 1,0 1-23,-21 21 12,-1 0-14,1 0-6,0 0-14,0 0 9,0 0 11,0 0 4,21 21-20,0 1 11,0-1-11,-22 0 21,22 0-1,0 0 33,22-21 21,-1 0-39,0 0 10,0 0-35,0 0 0,-21 21 11,21-21-21,1 0 31,-1 0-19,0 0 5,0 0 71,-21 22-57</inkml:trace>
    </iact:actionData>
  </iact:action>
  <iact:action type="add" startTime="39633">
    <iact:property name="dataType"/>
    <iact:actionData xml:id="d8">
      <inkml:trace xmlns:inkml="http://www.w3.org/2003/InkML" xml:id="stk8" contextRef="#ctx0" brushRef="#br0">15430 4128 0,'-42'63'155,"21"-42"-146,21 0 12,0 1-12,-21-22 0,0 21 11,21 0 28,-22-21-38,22 21 39,0 0-21,22-21 110,-1 0-130,0 0 43,-21 21 82,0 1-56,-21-22-66,0 21 8,-1-21 10,22 21-19,-21-21-1,21 21 1,-21-21 4,0 21-8,0 0 23</inkml:trace>
    </iact:actionData>
  </iact:action>
  <iact:action type="add" startTime="42128">
    <iact:property name="dataType"/>
    <iact:actionData xml:id="d9">
      <inkml:trace xmlns:inkml="http://www.w3.org/2003/InkML" xml:id="stk9" contextRef="#ctx0" brushRef="#br0">15642 3895 0,'0'42'146,"0"-21"-138,0 22 13,0-22-12,0 21 11,0-21-1,0 0-4,0 1-11,0-1 6,0 0 0,0 0 0,0 0-1,0 0 16,0 1-21,-21-1 15,21 0 32,0-42 194,0 0-220,0-1-6,21 22 49,-21-21-39,21 21-19,0 0 21,1 0-13,-1 0 20,0 0 20,0 0-29,-21 21 29,0 1-18,0-1 4,0 0-20,0 0 5,21-21 0,-21 21-18,0 0 4</inkml:trace>
    </iact:actionData>
  </iact:action>
  <iact:action type="add" startTime="99464">
    <iact:property name="dataType"/>
    <iact:actionData xml:id="d10">
      <inkml:trace xmlns:inkml="http://www.w3.org/2003/InkML" xml:id="stk10" contextRef="#ctx0" brushRef="#br0">28363 15727 0,'-21'0'191,"-21"0"-189,-22 21 9,1 0-1,-1 22-1,1-22 0,42 0 1,-1 0-1,-20 0 1,42 0 0,0 1 14,-21-1-9,21 0 120,0 0-115,0 0-10,0 22 9,0-22 0,0 0-9,21 0 4,0 0-3,0 22 3,1-22 5,-1-21 0,0 21-5,0-21 1,21 0-5,-20 21-1,41-21 1,1 21 0,-1-21 0,-21 0 4,1 0-8,-1 0 5,22 0-2,-22 0 0,0 0 0,1 0 1,-1 0 0,-21 0 0,43 0 0,-43 0-1,21 0 1,-21 0 0,22 0 0,-22 0-1,0-21 6,21 21-10,1 0 4,-1-21 4,0 0-7,22 0 4,-22 21-1,22 0 1,-43 0 0,0 0 2,21 0-2,1 0-1,-22-22-1,0 22 3,0 0-3,21-21 1,1 21 12,-22-42-12,21 0 1,-21-1 0,22-20-1,-22 20 2,0 22 1,-21 0-6,21 0 7,-42 21 141,-21 0-145,-1 0 1,22 0-1,-21 0 5,21 0-9,0 0 5,-22 0 0,22 0 5,-21 0-11,21 0 6,-43 0 0,22 0 0,-22 0-1,1 0 1,-1 0 4,1 0-10,20 0 7,1 0-2,21 0 1,-21 0-1,-1 0 1,22 0 0,-21 0 0,21 0-1,-1 0 1,-20 0 0,0 0 12,21 0-6,-1 0-2,22-21-5,-21 21-3,0 0 4,0 0 3,0 0-6,0 0 2,-1 0 11,1 0 1,0 0 7,0 0-18,0 0 10,21-21-6,-21 21-9,-1 0 14,1 0-10,0 0 21,21-22 13</inkml:trace>
    </iact:actionData>
  </iact:action>
  <iact:action type="add" startTime="117225">
    <iact:property name="dataType"/>
    <iact:actionData xml:id="d11">
      <inkml:trace xmlns:inkml="http://www.w3.org/2003/InkML" xml:id="stk11" contextRef="#ctx0" brushRef="#br0">25993 12658 0,'0'21'155,"0"0"-136,0 0 1,0 0-11,0 1 12,0-1-2,0 0 1,0 0-12,0 0 11,0 0 2,0 1-12,0-1 0,0 0 11,0 0 15,0 0-32,0 0 21,0 1-19,0 20 15,0-21-10,0 0 0,0 0 0,0 22-1,0-1 0,0-21 1,0 0 4,0 22-9,0-22 15,0 21 29,0-21 310,0 1-340,0-1-9,0 0 0,0 0-1,0 0 3,0 22-3,0-22-1,0 0 2,0 0 3,0 21-7,0-20 13,0 20-9,0 0 12,0-21-2,0 1-3,0-1 12,0 21 0,0-21-10,0 0 2,0 1-11,0-1-2,0 21 19,0-21-15,0 0 7,0 1 1,0-1-10,0 0 9,0 0 1,0 0 19,0 0-30,0 1 22,0-1-22,0 0 5,0 0-7,0 0 4,0 0-4,0 1 6,0-1-8,0 0 10,0 0-10,0 0 4,0 0 1,0 1 349,0-1-349,0 0-1,0 0 7,0 43-12,21-1 6,-21-21 0,0 1-1,21-1 1,-21 0 4,0 1-10,0-22 7,0 0 9,0 0-1,0 0 67,0 1-66,0 20 4,0-21-19,0 0 13,0 0-13,0 22 2,0-22 11,0 21-8,0-21 0,0 1-1,0-1 11,0 0 11,0 0-4,0 0-18,0 0 11,0 1-1,0-1-3,0 0-12,0 0 16,0 0 0,0 0-1,0 1-9,0-1 28,21-21-28,-21 21 9,0 0 20,0 0-9,0 0-2,21 1 2,-21-1 1,0 0-11,0 0-1,0 0 2,0 0-15,0 1 13,0-1 2,0 0 12,0 0-10,0 0-2,21-21-12,-21 21 10,0 1 156,0-1-102,0 0-67,22 0 11,-22 21 2,0-20 1,0-1-7,0 21 3,0-21 3,0 0-5,0 1-7,0-1 22</inkml:trace>
    </iact:actionData>
  </iact:action>
  <iact:action type="add" startTime="125303">
    <iact:property name="dataType"/>
    <iact:actionData xml:id="d12">
      <inkml:trace xmlns:inkml="http://www.w3.org/2003/InkML" xml:id="stk12" contextRef="#ctx0" brushRef="#br0">26204 13780 0,'0'-22'212,"21"22"-174,1-21 2,-1 21-22,0-21 2,0 21 0,0-21-2,0 21-8,-21-21 0,22 21 5,-1-21-1,0 21 6,0-22-11,0 1 10,-21 0-9,21 21 0,-21-21 3,22 21-7,-1-21 7,0 0 3,-21-1-6,21 1 9,-42 21 215,21 21-206,-21-21-18,21 22 0,-21-22-1,-1 0 11,1 0 11,0 0-6,21 21-9,-21-21-1,0 0 20,21-21 145,21 21-161,-21-22-9,21 22 18,0 0 4,0 0 4,1 0-16,-1-21 0,0 21-10,0 0 25,-21 21 177,0 1-188,0-1 5,0 0 0,0 0 0,0 0 1,0 0 232</inkml:trace>
    </iact:actionData>
  </iact:action>
  <iact:action type="add" startTime="138342">
    <iact:property name="dataType"/>
    <iact:actionData xml:id="d13">
      <inkml:trace xmlns:inkml="http://www.w3.org/2003/InkML" xml:id="stk13" contextRef="#ctx0" brushRef="#br0">14097 9483 0,'0'84'77,"0"-62"-68,0-1 16,0 0-11,0 0 7,0 0-8,0 0 11,0 1 25,0-1-10,0 0-30,0 0 30</inkml:trace>
    </iact:actionData>
  </iact:action>
  <iact:action type="add" startTime="139556">
    <iact:property name="dataType"/>
    <iact:actionData xml:id="d14">
      <inkml:trace xmlns:inkml="http://www.w3.org/2003/InkML" xml:id="stk14" contextRef="#ctx0" brushRef="#br0">14097 9250 0,'0'42'77,"-21"-42"-69,21 21 3,-21-21 3,21 22-9,0-44 82,21 1-64,0 21-17,0 0 26</inkml:trace>
    </iact:actionData>
  </iact:action>
  <iact:action type="add" startTime="140905">
    <iact:property name="dataType"/>
    <iact:actionData xml:id="d15">
      <inkml:trace xmlns:inkml="http://www.w3.org/2003/InkML" xml:id="stk15" contextRef="#ctx0" brushRef="#br0">14414 9081 0,'0'0'0,"0"21"38,0 0-27,0 0-3,0 0 11,0 0 1,0 1 0,0-1-7,0 0 12,0 0-6,0 0 1,0 0-10,0 22-1,0-1 2,0 0-1,0-20-1,22 20 1,-22 0-1,21-21 1,-21 1 0,0 20-1</inkml:trace>
    </iact:actionData>
  </iact:action>
  <iact:action type="add" startTime="142216">
    <iact:property name="dataType"/>
    <iact:actionData xml:id="d16">
      <inkml:trace xmlns:inkml="http://www.w3.org/2003/InkML" xml:id="stk16" contextRef="#ctx0" brushRef="#br0">14266 9335 0,'43'0'29,"-22"0"-11,21 0-7,0 0-3,-20 0 2,-1 0 0,21 0 5,-21 0-11,0 0 12,22 0-12,-1 0 5,-21 0 12,0 0-2</inkml:trace>
    </iact:actionData>
  </iact:action>
  <iact:action type="add" startTime="143098">
    <iact:property name="dataType"/>
    <iact:actionData xml:id="d17">
      <inkml:trace xmlns:inkml="http://www.w3.org/2003/InkML" xml:id="stk17" contextRef="#ctx0" brushRef="#br0">14732 9631 0,'21'0'30,"0"0"-21,0 0 1,1 0-1,-1 0 14,0 0-17,0 0 8,0-21 21,-21 0-15,0-1 28,0 1 0,-21 0 34,0 0-58,0 21 15,0 0-20,-1 0 4,1 0-7,21 21-2,-21 0-8,21 0 14,0 1-11,0 20 1,0-21 13,0 0-17,0 0 25,0 1 6,21-22 80,0 0-97,1 0-1,-1 0 0,0 21 0,0-21-8,0 0 16</inkml:trace>
    </iact:actionData>
  </iact:action>
  <iact:action type="add" startTime="144894">
    <iact:property name="dataType"/>
    <iact:actionData xml:id="d18">
      <inkml:trace xmlns:inkml="http://www.w3.org/2003/InkML" xml:id="stk18" contextRef="#ctx0" brushRef="#br0">15071 9589 0,'0'0'1,"0"21"38,0 0-19,0 0-13,0 0 13,0 0 9,0 1 0,0-1-9,0-42 126,0-1-113,0 1-24,0 0 2,0 0-7,0 0 6,0-22 9,0 22 10,0 0-9,21 21-11,0 0 30,0 0-19,0 0-11,0 0 14,1 0-7,-1 0 13,-21 21 63</inkml:trace>
    </iact:actionData>
  </iact:action>
  <iact:action type="add" startTime="146395">
    <iact:property name="dataType"/>
    <iact:actionData xml:id="d19">
      <inkml:trace xmlns:inkml="http://www.w3.org/2003/InkML" xml:id="stk19" contextRef="#ctx0" brushRef="#br0">15409 9610 0,'0'21'22,"0"0"9,0 0-4,0 0-12,0 1 39,21-22 72,1 0-88,-1 0-8,0 0-11,0 0-10,0 0 15,0 0 3,1 0 72,-1 0-54,-21-22 3,0 1-27,0 0 6,0 0-6,0 0-2,0 0 0,0-1 0,0 1 1,-21 0 6,21 0-22,0 0 25,-22 21-20,22 21 146,0 0-145,0 0 10,0 0 14,0 1-20,0-1-4,0 0 14,22 21-19,-22-21 4,21 1 1,-21-1 0,21 0-1,0-21 1,0 0 58</inkml:trace>
    </iact:actionData>
  </iact:action>
  <iact:action type="add" startTime="148700">
    <iact:property name="dataType"/>
    <iact:actionData xml:id="d20">
      <inkml:trace xmlns:inkml="http://www.w3.org/2003/InkML" xml:id="stk20" contextRef="#ctx0" brushRef="#br0">15473 9567 0,'21'0'96,"-21"-21"-87,21 21 1,0-21 19,0 21-10,1 0 1,-1 0 0,-21-21-6,21 21 1,-85 0 92</inkml:trace>
    </iact:actionData>
  </iact:action>
  <iact:action type="add" startTime="150012">
    <iact:property name="dataType"/>
    <iact:actionData xml:id="d21">
      <inkml:trace xmlns:inkml="http://www.w3.org/2003/InkML" xml:id="stk21" contextRef="#ctx0" brushRef="#br0">15790 8996 0,'0'21'28,"0"21"-9,0-20-8,0-1-2,0 21 0,0 0 1,0 22 0,0-1-1,0-41 0,21 20 6,-21-21-10,22 43 5,-22-22-1,21-21 6,-21 21-10,0 1 9,0-1-9,0 43 6,0-64-2,0 21 0,0-21 1,0 22 6,0-22-2</inkml:trace>
    </iact:actionData>
  </iact:action>
  <iact:action type="add" startTime="151225">
    <iact:property name="dataType"/>
    <iact:actionData xml:id="d22">
      <inkml:trace xmlns:inkml="http://www.w3.org/2003/InkML" xml:id="stk22" contextRef="#ctx0" brushRef="#br0">15727 9292 0,'21'0'87,"0"0"-59,0 0-9,0 0-9,1 0-1,-1 0 11,0 0 0,0 0 1,0 0-12,0 0 9,1 0 12</inkml:trace>
    </iact:actionData>
  </iact:action>
  <iact:action type="add" startTime="152185">
    <iact:property name="dataType"/>
    <iact:actionData xml:id="d23">
      <inkml:trace xmlns:inkml="http://www.w3.org/2003/InkML" xml:id="stk23" contextRef="#ctx0" brushRef="#br0">16065 9610 0,'22'0'39,"-1"0"-15,0 0-4,0 0-16,0 0 6,0 0-1,1 0 1,-1-21 0,21-1 9,-21 22 1,-21-21-6,0 0 60,0 0-28,0 0-25,0 0 8,-21 21-19,0 0 10,0 0-5,0 0-2,-1 0 16,1 0-9,0 0-5,0 21-1,21 0 6,0 0-11,0 0 11,0 0-6,0 1-9,0-1 15,0 0 9,0 0 9,0 0-19,0 0 50,21-21-50,-21 22 20,21-22-26,-21 21 21,21-21-14,-21 21 6,22-21-12,-1 0 31,0 0-30,0 0 31</inkml:trace>
    </iact:actionData>
  </iact:action>
  <iact:action type="add" startTime="155205">
    <iact:property name="dataType"/>
    <iact:actionData xml:id="d24">
      <inkml:trace xmlns:inkml="http://www.w3.org/2003/InkML" xml:id="stk24" contextRef="#ctx0" brushRef="#br0">14965 10393 0,'0'21'61,"0"0"3,0 0-35,0 1-9,0-1-1,0 21-10,0-21 6,0 0-11,0 1 7,0-1 13,0-42 87,0-1-102,0 1 1,0 0 3,0 0-7,0 0 4,0 0 10,0-1-1,21 22 87,0 0-67,0 0-30,0 0 21,1 0-10,-22 22 9,21-22-9,-21 21-12,0 0 3,0 0 16,0 0-16,0 0 9,21 1-10,-21-1 0,0 0 20</inkml:trace>
    </iact:actionData>
  </iact:action>
  <iact:action type="add" startTime="157059">
    <iact:property name="dataType"/>
    <iact:actionData xml:id="d25">
      <inkml:trace xmlns:inkml="http://www.w3.org/2003/InkML" xml:id="stk25" contextRef="#ctx0" brushRef="#br0">15684 10202 0,'0'22'57,"0"-1"-34,0 0-22,0 21 4,0-21 9,0 1-8,0-1 10,0 21-10,0 0 1,0-20 4,0-1 5,0 0-11,22 0 2,-22 0 12,21-21 0,-21 21-8,0 1 13,0-1-20,0 0 7,0 0 7,0 0-3</inkml:trace>
    </iact:actionData>
  </iact:action>
  <iact:action type="add" startTime="158156">
    <iact:property name="dataType"/>
    <iact:actionData xml:id="d26">
      <inkml:trace xmlns:inkml="http://www.w3.org/2003/InkML" xml:id="stk26" contextRef="#ctx0" brushRef="#br0">15557 10308 0,'22'0'77,"-1"0"-67,0 0 1,0 0-3,0 0 2,22 0-1,-22 0 12,21 0-13,-21 0 11,-190 0 61</inkml:trace>
    </iact:actionData>
  </iact:action>
  <iact:action type="add" startTime="159360">
    <iact:property name="dataType"/>
    <iact:actionData xml:id="d27">
      <inkml:trace xmlns:inkml="http://www.w3.org/2003/InkML" xml:id="stk27" contextRef="#ctx0" brushRef="#br0">15896 10435 0,'0'21'47,"0"1"-38,0-1 1,0 0-1,0 0 7,0 0 2,0 0-2,0 1 8,0-1 19</inkml:trace>
    </iact:actionData>
  </iact:action>
  <iact:action type="add" startTime="160524">
    <iact:property name="dataType"/>
    <iact:actionData xml:id="d28">
      <inkml:trace xmlns:inkml="http://www.w3.org/2003/InkML" xml:id="stk28" contextRef="#ctx0" brushRef="#br0">15917 10266 0</inkml:trace>
    </iact:actionData>
  </iact:action>
  <iact:action type="add" startTime="161534">
    <iact:property name="dataType"/>
    <iact:actionData xml:id="d29">
      <inkml:trace xmlns:inkml="http://www.w3.org/2003/InkML" xml:id="stk29" contextRef="#ctx0" brushRef="#br0">16087 10393 0,'0'21'49,"0"0"-41,0 0 2,0 1-1,0-1 11,0 0-1,0 0 1,0 0 0,0 0-12,0-42 100,0 0-89,0 0 18,0 0-35,21 21 8,-21-21 0,0-22 9,0 22 6,21 21 2,0 0-7,0-21-9,0 21-8,1 0 12,20 0 0,-21 0 4,-21 21 1,0 0-10,0 0 6,0 22-10,0-22 11,0 0 2,0 0-3,0 0 6,0 1 18,0-44 60,0-20-81,0 21-2,0 0 5,21-22-6,0 22-6,22 0 6,-22 0-9,0 21-1,0 0 12,0 0 15,-21 21-19,22 0-11,-22 22 17,0-22-1,0 0-9,0 0-1,0 0 14,21 0-17,-21 1 4,21-1 19</inkml:trace>
    </iact:actionData>
  </iact:action>
  <iact:action type="add" startTime="163237">
    <iact:property name="dataType"/>
    <iact:actionData xml:id="d30">
      <inkml:trace xmlns:inkml="http://www.w3.org/2003/InkML" xml:id="stk30" contextRef="#ctx0" brushRef="#br0">16679 10520 0,'21'0'33,"1"0"-14,-1-21 1,0 0-6,0 21-9,0-22 15,0 22-1,-21-21 1,0 0 38,-21 21 19,-21 0-62,0 0 0,20 0 4,1 0 1,21 21-10,-21 0-2,21 1 7,0-1-10,-21 0 14,21 0-10,0 0 12,0 0 18,21-21 15,0 0-22,0 0-3,-21 22-18,22-22-2,-1 0 10,-21 21-8,21-21-3,0 0 13</inkml:trace>
    </iact:actionData>
  </iact:action>
  <iact:action type="add" startTime="164904">
    <iact:property name="dataType"/>
    <iact:actionData xml:id="d31">
      <inkml:trace xmlns:inkml="http://www.w3.org/2003/InkML" xml:id="stk31" contextRef="#ctx0" brushRef="#br0">17103 10435 0,'0'0'1,"-22"0"55,1 0-34,0 21-6,0-21 13,0 0-19,21 22 4,-43-22-9,65 0 131,-1 0-126,0 0 10,-21 21 1,21-21-14,-21 21 27,21-21-29,-21 21 5,0 0 9,0 0 11,0 1-5,0-1-22,0 0 18,0 0-3,0 0 1,0 0-10,-21 1 15,0-22-18,0 21 3,0 0 14,-1 0-16,1-21 12,0 0-6,0 0 25</inkml:trace>
    </iact:actionData>
  </iact:action>
  <iact:action type="add" startTime="166680">
    <iact:property name="dataType"/>
    <iact:actionData xml:id="d32">
      <inkml:trace xmlns:inkml="http://www.w3.org/2003/InkML" xml:id="stk32" contextRef="#ctx0" brushRef="#br0">15282 11113 0,'21'0'32,"1"0"-27,-1 0 4,0 0 1,0 0 10,0 0-11,0 0 0,1 0 12,-1 0-1,0 0-11,-21 42 1,0-21 9,0 21-4,0 1-11,0-22 11,0 0-10,0 21 5,0-20-1,0-1 1,-21 0 15,0 0-11,-1-21 15,1 21-20,0-21 20,0 0-10,0 0 0,0 0-2,-1-42 2,1 21-15,21-22 6,0 1 4,-21-21-9,21-1 4,0 1 1,0-1 0,0 43-1,0 0 11,0 0-10,21 21 20,0 0-11,-21 21 25,43 0-25</inkml:trace>
    </iact:actionData>
  </iact:action>
  <iact:action type="add" startTime="168242">
    <iact:property name="dataType"/>
    <iact:actionData xml:id="d33">
      <inkml:trace xmlns:inkml="http://www.w3.org/2003/InkML" xml:id="stk33" contextRef="#ctx0" brushRef="#br0">15621 11070 0,'0'21'38,"0"1"-26,0-1 7,0 21-5,21-21-8,-21 22 3,21-1 0,0-21 0,-21 0 1,0 22 0,22-43 0,-1 21 0,0-21 29,-21-21 56,0-1-84,21 22-2,-21-21 0,0 0 2,21 0-2,-21 0 1,0 0-1,0-1 1,0 1 4,0 0 4,0 0 24,21 21-28,-21 21 126</inkml:trace>
    </iact:actionData>
  </iact:action>
  <iact:action type="add" startTime="169426">
    <iact:property name="dataType"/>
    <iact:actionData xml:id="d34">
      <inkml:trace xmlns:inkml="http://www.w3.org/2003/InkML" xml:id="stk34" contextRef="#ctx0" brushRef="#br0">16002 11282 0,'21'0'48,"0"0"-38,0-21-1,22 21 11,-22 0-1,-21-21-10,21 21 0,0 0 11,0 0-6,-21-22-8,0 1 53,-21 21-11,0 0-29,0 0-9,0 0 0,0 0 3,-1 0-6,1 0 2,0 0 0,0 0 3,0 0-4,21 21 42,0 1-29,0-1-5,0 0 4,0 0-10,0 0 28,21-21-29,0 0 5,-21 21-5,21-21-2,-21 22 3,21-1-1,1 0 4,-1 0 3,0 0 3,0 0-9,0-21 10,0 0 0</inkml:trace>
    </iact:actionData>
  </iact:action>
  <iact:action type="add" startTime="170893">
    <iact:property name="dataType"/>
    <iact:actionData xml:id="d35">
      <inkml:trace xmlns:inkml="http://www.w3.org/2003/InkML" xml:id="stk35" contextRef="#ctx0" brushRef="#br0">16383 11282 0,'0'0'1,"0"21"26,0 0-7,0 0-11,0 1 1,0-1 0,0 0-1,0 0 11,0 0-10,0 0-1,0 1 10,0-1 0,0-42 138,0-1-148,0 1 1,0-21-1,0 0 1,0-1-1,0 22 6,0 0-4,0 0-7,0 0 15,21-1 1,0 22 18,0 0-18,1 0-11,-1 0 1,0 0 15,0 0-10,0 0 6,-42 22 34</inkml:trace>
    </iact:actionData>
  </iact:action>
  <iact:action type="add" startTime="172369">
    <iact:property name="dataType"/>
    <iact:actionData xml:id="d36">
      <inkml:trace xmlns:inkml="http://www.w3.org/2003/InkML" xml:id="stk36" contextRef="#ctx0" brushRef="#br0">17039 11049 0,'0'0'1,"0"21"26,0 0-17,0 22 9,0-22-7,-21-21-4,21 21 0,0 0 7,0 0-1,0 1-4,0 20 9,0 0-8,0-21-2,0 22 7,0-22-12,0 21 5,0-21 2,0 1-3</inkml:trace>
    </iact:actionData>
  </iact:action>
  <iact:action type="add" startTime="173203">
    <iact:property name="dataType"/>
    <iact:actionData xml:id="d37">
      <inkml:trace xmlns:inkml="http://www.w3.org/2003/InkML" xml:id="stk37" contextRef="#ctx0" brushRef="#br0">16912 11155 0,'0'0'1,"21"0"64,22 0-44,-22 0-1,21 0-12,-21 0 11,0 0-9,1 0 4,-1 0 0</inkml:trace>
    </iact:actionData>
  </iact:action>
  <iact:action type="add" startTime="174058">
    <iact:property name="dataType"/>
    <iact:actionData xml:id="d38">
      <inkml:trace xmlns:inkml="http://www.w3.org/2003/InkML" xml:id="stk38" contextRef="#ctx0" brushRef="#br0">17251 11197 0,'0'21'24,"0"22"-18,0 20 2,0-20 7,0-1-6,0-21-4,0 0 5,0 0 9,0-42 127,0 0-136,0-21 0,0-1 0,0 22-1,0 0 2,0 0 7,21 0-9,-21 0 23,21 21-30,-21-22 5,21 22 49,0 0-27,1 0-8,-1 0-12,0 0 54,-21 22-38,-21-22-16</inkml:trace>
    </iact:actionData>
  </iact:action>
  <iact:action type="add" startTime="175174">
    <iact:property name="dataType"/>
    <iact:actionData xml:id="d39">
      <inkml:trace xmlns:inkml="http://www.w3.org/2003/InkML" xml:id="stk39" contextRef="#ctx0" brushRef="#br0">17589 11240 0,'0'21'54,"0"0"-41,-21-21-4,21 21 1,0 0 0,-21-21 0,21 21-1,0 1 16,0-1-20,0 0 9,-21-21-9,21 21 14,0 0 1,21-21 134,0 0-143,-21-21-2,21 21 0,1-21 12,-22 0-1,21 21-1,-21-21-10,21 21 1,-21-22 1,0-20 8,0 21 9,0 0 20,0 42 137,0 0-166,0 0 5,0 0-19,0 1 25,0-1-22,0 0 6,0 0 4,0 0-10</inkml:trace>
    </iact:actionData>
  </iact:action>
  <iact:action type="add" startTime="176862">
    <iact:property name="dataType"/>
    <iact:actionData xml:id="d40">
      <inkml:trace xmlns:inkml="http://www.w3.org/2003/InkML" xml:id="stk40" contextRef="#ctx0" brushRef="#br0">17801 11261 0,'0'21'38,"0"0"-17,0 0-12,0 0 9,0 1-16,0-1 7,0 0 1,0 0-1,0 21 2,0-20 9,0-1-19,0 0 6,0 0 12,0 0-9</inkml:trace>
    </iact:actionData>
  </iact:action>
  <iact:action type="add" startTime="178057">
    <iact:property name="dataType"/>
    <iact:actionData xml:id="d41">
      <inkml:trace xmlns:inkml="http://www.w3.org/2003/InkML" xml:id="stk41" contextRef="#ctx0" brushRef="#br0">17822 11113 0,'-42'63'232,"21"-63"-218,0 0 20,21-21 87</inkml:trace>
    </iact:actionData>
  </iact:action>
  <iact:action type="add" startTime="179329">
    <iact:property name="dataType"/>
    <iact:actionData xml:id="d42">
      <inkml:trace xmlns:inkml="http://www.w3.org/2003/InkML" xml:id="stk42" contextRef="#ctx0" brushRef="#br0">18055 11197 0,'0'0'1,"0"21"45,0 1-26,0-1 4,0 0-10,0 0 5,0 0 1,0 22-1,0-22-9,0 0 12,0 0-12,0 0 6,0 0 4,0-42 164,0 0-175,0 0 6,0 0 0,0 0 4,21 21-8,-21-22 22,21 1-18,1 21-6,-1 0 11,0 0-10,0 0 14,0 0-16,0 0 20,-21 21-9,22 1 1,-22-1 11,0 0-2,0 0-15,0 0 26</inkml:trace>
    </iact:actionData>
  </iact:action>
  <iact:action type="add" startTime="181716">
    <iact:property name="dataType"/>
    <iact:actionData xml:id="d43">
      <inkml:trace xmlns:inkml="http://www.w3.org/2003/InkML" xml:id="stk43" contextRef="#ctx0" brushRef="#br0">15557 12023 0,'0'21'126,"-21"-21"-116,0 0 10,0 0-10,21 21-1,-21 0 1,0-21 5,-1 21-11,-20 1 5,0-1 1,21 0 1,-1-21-3,-20 21 3,0 0-2,-1 22 1,22-1 0,0 0-1,-21-21 0,42 1 1,0-1 0,0 0-1,0 0 1,0 0 10,21-21 59,21 0-60,-21 0 0,1 0-10,-1 0 1,0 0-1,0 0 2,0 0-1,0 0-1,22 0 15,-22-21-8,-21 0-8,21 21 21,-21-21 10,0 0 0,0-1-10,0 1-9,0 0-1,0 0 10,0 0-10,0 0-7,0-1 6,0 1-9,0-21 15,0 21-10,0 0-3,0-1 1,0-20-6,0 21 13,0 0-9,0-22 12,0 22 14,0 0 23,0 0-10,0 0-38,0 0 16,0 42 224,0 0-224,0 0 36,0 0-5,-21-21-47,21 21 26,0-42 201,0 0-211,0 0 9,0 0 22,0 0 39,0-1-30,0 1 3,0 0-51,0 0 53,-21 21-46,21 21 89,0 0-104,0 0 8,0 1 10,0-1-4,0 0-16,0 0 17,0 0 1,0 0 2,0 22-10,0-22-8,0 0 3,0 21-8,0-20 8,0-1-10,0 0 6,0 21-1,0 1 16,0-22-21,0 0 16,0 0-11,0 0 5,0 0 11,0 1 17,0-1-23,0 0-11,0 0 10,0 0 3</inkml:trace>
    </iact:actionData>
  </iact:action>
  <iact:action type="add" startTime="185648">
    <iact:property name="dataType"/>
    <iact:actionData xml:id="d44">
      <inkml:trace xmlns:inkml="http://www.w3.org/2003/InkML" xml:id="stk44" contextRef="#ctx0" brushRef="#br0">15896 12107 0,'-21'0'164,"21"22"-144,-21-22 10,0 21-13,-1 0 5,1 0-5,0-21-7,21 21 0,-21-21 9,21 21-7,0 1 25,0-1 70,0 0-98,0 0 46,21-21-40,0 0 5,0 0 16,1 0 4,-1-21 17,-21 0-48,0 0 31,21 21-21,-21-22 10,21 22-10,-21-21 53,0 0-20,0 42 356,-21 0-377,21 1 10,0-1-22,0 0-10,0 0 24,0 0 2,0 0-5,21-21-22,-21 22 3</inkml:trace>
    </iact:actionData>
  </iact:action>
  <iact:action type="add" startTime="188346">
    <iact:property name="dataType"/>
    <iact:actionData xml:id="d45">
      <inkml:trace xmlns:inkml="http://www.w3.org/2003/InkML" xml:id="stk45" contextRef="#ctx0" brushRef="#br0">16171 11748 0,'0'21'42,"0"0"-36,0 0 13,0 0 1,0 0-1,0 1-9,0-1 9,0 0 0,0 0-8,0 0-2,0 0 0,0 22 4,0-1-6,0 0 12,0 1-9,0-22-1,0 21 1,0-21 0,0 1 0,21-1 0,-21 0 0,0 0 98</inkml:trace>
    </iact:actionData>
  </iact:action>
  <iact:action type="add" startTime="189716">
    <iact:property name="dataType"/>
    <iact:actionData xml:id="d46">
      <inkml:trace xmlns:inkml="http://www.w3.org/2003/InkML" xml:id="stk46" contextRef="#ctx0" brushRef="#br0">16065 12002 0,'0'-22'100,"0"1"-84,22 21-6,-1 0 10,0 0-5,21-21-9,-21 21 11,22 0-2,-22 0-12,21 0 18,-21 0 2,1 0-8</inkml:trace>
    </iact:actionData>
  </iact:action>
  <iact:action type="add" startTime="191034">
    <iact:property name="dataType"/>
    <iact:actionData xml:id="d47">
      <inkml:trace xmlns:inkml="http://www.w3.org/2003/InkML" xml:id="stk47" contextRef="#ctx0" brushRef="#br0">16510 12065 0,'0'21'194,"0"0"-165,-21 1 11,21-1-2,-21 0-37,-1 0 18,1 0-10,21 0 0,-21-21 1,21 22 22,0-1 24,0 0-18,0 0-27,0 0 31,21-21 65,0 0-42,1 0-28,-1 0 22,0 0-1,-21-21 0,21 21-10,-21-21 2,0 0 7,0 0-27,0-1-11,0 1-8,0 0 17,0 0 6,0 0 2,0 0-19,0-1 2,0 1 5,0 0-8,0 0-7,0 42 176,0 0-137,0 0 1,0 1-21,0-1-18,0 0 29,0 0-20,0 0-9,0 0-1,0 1 16,0-1-11,0 0 64,21 0-58</inkml:trace>
    </iact:actionData>
  </iact:action>
  <iact:action type="add" startTime="258382">
    <iact:property name="dataType"/>
    <iact:actionData xml:id="d48">
      <inkml:trace xmlns:inkml="http://www.w3.org/2003/InkML" xml:id="stk48" contextRef="#ctx0" brushRef="#br0">11176 15261 0,'21'0'129,"0"0"-115,22 0-4,-22 0-1,0 0 5,21 0-8,-21 0 3,1 0 2,-1-21-2,21 21 1,-21 0 0,22 0 0,-22 0-1,42 0 0,-42 0 2,43 0-2,-22-21 6,22 21-11,-22 0 11,22 0-10,-22 0 5,21 0 0,22 0 0,21-21-1,-21 21 1,20 0-1,1-21 1,0 21 0,0 0-1,0 0 1,-22 0 4,1 0-9,-21 0 5,-1 0 4,1 0-9,-22 0 5,21 0 0,1 0-1,-22 0 6,22 0-10,-1 0 4,1 0 1,-22 0 0,0 0 0,1 0 0,20 0 0,-42 0 0,22 0-1,-22 0 1,21 0-1,1 0 1,-1 0 0,0 0-1,1 0 1,-1 0-1,0 0 1,1 0 0,-22 0 0,21 0 0,0 0 0,1 0-1,-1 0 5,0 0-9,1 0 5,-1 0 0,-21 0 4,22 0-4,-22 0-5,21 0 4,-21 0 2,22 0-2,-22 0 5,0 0-8,0 0 3,0 0 98,22 0-97,-22 0-1,21 0 1,0 0 3,22 0-1,-43 0-7,0 0 3,22 0 6,-1 0-7,-21 0 2,0 0 1,0 0 0,1 0 2,-1 0-6,0 0 8,21 0-8,1 0 4,-22 0-1,21 0 2,0 0 1,22 0-6,-22 0 4,1 0 0,-1 0-1,0 21 1,1-21-1,-1 0 1,0 0 0,1 0 0,-22 0 0,0 0 1,21 0-2,-21 21 0,1-21 1,20 0-1,-21 0 14,21 0-16,-20 0 2,-1 0 1,0 0 0,0 0 12,-84 0 83,-1 0-97,1 0 2,-1 0 0,1 0 10,-1 0-19,1 0 18,20 0-18,22 0 18,-21 0-18,21 0 6,-22 0 6,22 0-6,0 0 6,-21 0-7,20 0 8,1 0-9,-21 0 9,0 0-9,20 0 10,1 0-10,0 0 10,-21 0-11,-1 21 17,22-21-5,0 21-10,0-21 1,-43 0 4,22 21-3,-21-21 4,20 22-6,22-22 4,-21 0 0,-22 21 0,43-21 0,-21 0 0,-1 0 0,1 21 0,-21-21 10,-1 21-19,1 0 5,-1-21 7,1 0-6,-1 21 6,1 1-7,-1-1 7,1-21-6,-1 21 7,-42 0 4,43 0-17,-22 0 4,0 1 10,22-22-10,-1 0 10,1 0 4,21 0-18,-1 0 3,1 0 7,0 0-1,-1 0-2,-20 0 2,20 0-1,-20 0 2,21-22-2,-1 1 1,1 21-1,-22 0 1,22 0 0,-21 0-1,-1 0 2,22 0-1,-1 0-1,-20 0 2,21 0-2,-1 0 1,1 0-1,21 0 3,-22 0-5,1 0 6,21 0-6,-21 0 6,-1 0-6,1 0 6,0 21-7,20-21 8,-20 0-9,0 0 9,-1 0-9,22 0 10,-21 0-10,21 0 5,0 0-1,-1 0 7,1 0-11,0 0 16,0 0-15,0 0 8,0 0 1,-1 0 5,1 0 9,0 0-18,21-21-3,-21 21 5,0 0 14,21-21-8,0 0 1,0 0 38,0 0 19,21 21-29,21 0-36,22 0-5,-1-22 4,1 22-2,-22 0 2,0 0 8,1 0-18,-1 0 7,-21 0 4,0 0-4,1 0 4,-1 0 7,0 0 1,0 0-19,21 0 19,1 0-1,-22 0-18,0 0 5,0 0 7,22 0-8,-1 0 10,0 0 4,22 0-18,-1 0 4,1 0 4,20-21 2,-20 21-3,-22 0 1,22 0 8,-22 0-12,-21 0 3,0 0 2,22 0 0,-22 0-1,0 0 1,21 0 0,1-21 9,-1 21-18,-21 0 7,22 0 3,-1 0-2,0 0 2,1 0-2,-1-21 3,0 21-5,1 0 7,41 0-9,-20-21 9,-1 21-8,22 0 8,-22 0-8,1 0 7,21 0-7,-22 0 8,-21 0-10,22 0 13,-22 0-13,-21 0 5,22 0 2,-22 0-3,21 0 1,22 0 2,-43 0-2,21 0 1,-21 0-1,22 0 2,-1 0-2,-21 0 1,22 0 0,-1 0-1,0 0 1,22 0-1,-22 0 2,22 0-2,-22 0 2,-21 0 10,21 0-20,-20 21 6,-1-21 5,0 0 7,0 0 36,0 0-25,0 0-11,1 0-10,-1 0 1,0 0 6,21 0-13,1 0 7,-1 0 1,-21 0-1,0 0-1,22 0 1,-22 0 0,0 0 9,0 0-10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FF5D9-5A3A-475E-A1FC-4F864A23A5A0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DE224-D19E-42BA-873D-8B8DFF8BF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04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C617B-BC20-4BBD-8857-441EE66A70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68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C617B-BC20-4BBD-8857-441EE66A706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726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68EF9-ECA5-4A02-A2A4-D57E23D80735}" type="datetime1">
              <a:rPr lang="en-US" smtClean="0"/>
              <a:t>9/4/2018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37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918D-BF86-4DBE-98C7-E738A68600CA}" type="datetime1">
              <a:rPr lang="en-US" smtClean="0"/>
              <a:t>9/4/2018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43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C3F17-FC3A-4F81-9521-8E95D25717A7}" type="datetime1">
              <a:rPr lang="en-US" smtClean="0"/>
              <a:t>9/4/2018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5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6D988-427F-4C32-8133-B973E5DD123A}" type="datetime1">
              <a:rPr lang="en-US" smtClean="0"/>
              <a:t>9/4/2018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98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2129-E7E4-4637-AC28-B77982074301}" type="datetime1">
              <a:rPr lang="en-US" smtClean="0"/>
              <a:t>9/4/2018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01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C5102-497C-4363-8E34-68A0A8043B9E}" type="datetime1">
              <a:rPr lang="en-US" smtClean="0"/>
              <a:t>9/4/2018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49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F1D55-AEE3-4ECE-96EE-9DF9222FE95D}" type="datetime1">
              <a:rPr lang="en-US" smtClean="0"/>
              <a:t>9/4/2018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6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324CE-7DEC-441D-BA07-0CCFC59D78D5}" type="datetime1">
              <a:rPr lang="en-US" smtClean="0"/>
              <a:t>9/4/2018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682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075-ADC7-4915-8763-40AC16B96E76}" type="datetime1">
              <a:rPr lang="en-US" smtClean="0"/>
              <a:t>9/4/2018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69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FF872-E476-4E29-AC3A-9A4840BD7752}" type="datetime1">
              <a:rPr lang="en-US" smtClean="0"/>
              <a:t>9/4/2018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11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C2D44-32E9-461A-84FC-45B1EFE988FE}" type="datetime1">
              <a:rPr lang="en-US" smtClean="0"/>
              <a:t>9/4/2018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82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6DFAC-F7D7-46BA-973B-944A7EDFCDD3}" type="datetime1">
              <a:rPr lang="en-US" smtClean="0"/>
              <a:t>9/4/2018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5E15E-221E-462F-B062-450F918F0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396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.m4a"/><Relationship Id="rId7" Type="http://schemas.microsoft.com/office/2011/relationships/inkAction" Target="../ink/inkAction1.xml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4.m4a"/><Relationship Id="rId7" Type="http://schemas.openxmlformats.org/officeDocument/2006/relationships/image" Target="../media/image6.jpe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microsoft.com/office/2011/relationships/inkAction" Target="../ink/inkAction2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microsoft.com/office/2011/relationships/inkAction" Target="../ink/inkAction3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11/relationships/inkAction" Target="../ink/inkAction4.xml"/><Relationship Id="rId3" Type="http://schemas.openxmlformats.org/officeDocument/2006/relationships/audio" Target="../media/media7.m4a"/><Relationship Id="rId7" Type="http://schemas.openxmlformats.org/officeDocument/2006/relationships/image" Target="../media/image11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122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Introduction to classifiers</a:t>
            </a:r>
            <a:endParaRPr lang="en-US" sz="6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E15E-221E-462F-B062-450F918F0D58}" type="slidenum">
              <a:rPr lang="en-US" smtClean="0"/>
              <a:t>1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3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934"/>
    </mc:Choice>
    <mc:Fallback>
      <p:transition spd="slow" advTm="56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goal of a classifier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503695" cy="4351338"/>
          </a:xfrm>
        </p:spPr>
        <p:txBody>
          <a:bodyPr>
            <a:normAutofit/>
          </a:bodyPr>
          <a:lstStyle/>
          <a:p>
            <a:r>
              <a:rPr lang="en-US" dirty="0"/>
              <a:t>L</a:t>
            </a:r>
            <a:r>
              <a:rPr lang="en-US" dirty="0" smtClean="0"/>
              <a:t>earn </a:t>
            </a:r>
            <a:r>
              <a:rPr lang="en-US" dirty="0"/>
              <a:t>function C to maximize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correct labels (Y) </a:t>
            </a:r>
            <a:r>
              <a:rPr lang="en-US" dirty="0"/>
              <a:t>based on </a:t>
            </a:r>
            <a:r>
              <a:rPr lang="en-US" dirty="0" smtClean="0"/>
              <a:t>features (X)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4400" dirty="0" smtClean="0"/>
              <a:t>C(</a:t>
            </a:r>
            <a:r>
              <a:rPr lang="en-US" sz="4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  <a:r>
              <a:rPr lang="en-US" sz="4400" dirty="0" smtClean="0"/>
              <a:t>)=</a:t>
            </a:r>
            <a:r>
              <a:rPr lang="en-US" sz="4400" dirty="0" smtClean="0">
                <a:solidFill>
                  <a:schemeClr val="accent6">
                    <a:lumMod val="50000"/>
                  </a:schemeClr>
                </a:solidFill>
              </a:rPr>
              <a:t>y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38200" y="3910013"/>
            <a:ext cx="1724891" cy="2401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lion: 16</a:t>
            </a:r>
          </a:p>
          <a:p>
            <a:pPr algn="ctr"/>
            <a:r>
              <a:rPr lang="en-US" sz="2400" dirty="0" smtClean="0"/>
              <a:t>wolf: 12</a:t>
            </a:r>
          </a:p>
          <a:p>
            <a:pPr algn="ctr"/>
            <a:r>
              <a:rPr lang="en-US" sz="2400" dirty="0" smtClean="0"/>
              <a:t>monkey: 14</a:t>
            </a:r>
          </a:p>
          <a:p>
            <a:pPr algn="ctr"/>
            <a:r>
              <a:rPr lang="en-US" sz="2400" dirty="0"/>
              <a:t>b</a:t>
            </a:r>
            <a:r>
              <a:rPr lang="en-US" sz="2400" dirty="0" smtClean="0"/>
              <a:t>roker: 0</a:t>
            </a:r>
          </a:p>
          <a:p>
            <a:pPr algn="ctr"/>
            <a:r>
              <a:rPr lang="en-US" sz="2400" dirty="0" smtClean="0"/>
              <a:t>analyst: 1</a:t>
            </a:r>
          </a:p>
          <a:p>
            <a:pPr algn="ctr"/>
            <a:r>
              <a:rPr lang="en-US" sz="2400" dirty="0" smtClean="0"/>
              <a:t>dividend: 1</a:t>
            </a:r>
          </a:p>
        </p:txBody>
      </p:sp>
      <p:cxnSp>
        <p:nvCxnSpPr>
          <p:cNvPr id="7" name="Straight Arrow Connector 6"/>
          <p:cNvCxnSpPr>
            <a:endCxn id="10" idx="1"/>
          </p:cNvCxnSpPr>
          <p:nvPr/>
        </p:nvCxnSpPr>
        <p:spPr>
          <a:xfrm flipV="1">
            <a:off x="2659209" y="5110956"/>
            <a:ext cx="860709" cy="16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19918" y="4757013"/>
            <a:ext cx="14606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</a:rPr>
              <a:t>jungle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12114" y="4286891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C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17004" y="4107585"/>
            <a:ext cx="1724891" cy="2401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lion: 0</a:t>
            </a:r>
          </a:p>
          <a:p>
            <a:pPr algn="ctr"/>
            <a:r>
              <a:rPr lang="en-US" sz="2400" dirty="0" smtClean="0"/>
              <a:t>wolf: 2</a:t>
            </a:r>
          </a:p>
          <a:p>
            <a:pPr algn="ctr"/>
            <a:r>
              <a:rPr lang="en-US" sz="2400" dirty="0" smtClean="0"/>
              <a:t>monkey: 1</a:t>
            </a:r>
          </a:p>
          <a:p>
            <a:pPr algn="ctr"/>
            <a:r>
              <a:rPr lang="en-US" sz="2400" dirty="0"/>
              <a:t>b</a:t>
            </a:r>
            <a:r>
              <a:rPr lang="en-US" sz="2400" dirty="0" smtClean="0"/>
              <a:t>roker: 14</a:t>
            </a:r>
          </a:p>
          <a:p>
            <a:pPr algn="ctr"/>
            <a:r>
              <a:rPr lang="en-US" sz="2400" dirty="0" smtClean="0"/>
              <a:t>analyst: 10</a:t>
            </a:r>
          </a:p>
          <a:p>
            <a:pPr algn="ctr"/>
            <a:r>
              <a:rPr lang="en-US" sz="2400" dirty="0" smtClean="0"/>
              <a:t>dividend: 12</a:t>
            </a:r>
          </a:p>
        </p:txBody>
      </p:sp>
      <p:cxnSp>
        <p:nvCxnSpPr>
          <p:cNvPr id="15" name="Straight Arrow Connector 14"/>
          <p:cNvCxnSpPr>
            <a:endCxn id="16" idx="1"/>
          </p:cNvCxnSpPr>
          <p:nvPr/>
        </p:nvCxnSpPr>
        <p:spPr>
          <a:xfrm flipV="1">
            <a:off x="8438013" y="5308528"/>
            <a:ext cx="860709" cy="16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298722" y="4954585"/>
            <a:ext cx="22837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</a:rPr>
              <a:t>wallStreet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90918" y="4484463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C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5B6A3-1660-41C2-A5AA-C6B9AF8B0328}" type="slidenum">
              <a:rPr lang="en-US" smtClean="0"/>
              <a:t>2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1383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316"/>
    </mc:Choice>
    <mc:Fallback>
      <p:transition spd="slow" advTm="98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10" grpId="0"/>
      <p:bldP spid="13" grpId="0"/>
      <p:bldP spid="14" grpId="0" animBg="1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Giraffe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638309" cy="43513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Label x : height</a:t>
            </a:r>
          </a:p>
          <a:p>
            <a:r>
              <a:rPr lang="en-US" sz="3200" dirty="0" smtClean="0"/>
              <a:t>Class y : True or False  (“is giraffe” or “is not giraffe”)</a:t>
            </a:r>
            <a:endParaRPr lang="en-US" sz="3200" dirty="0"/>
          </a:p>
          <a:p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Learn optimal classification parameter(s)</a:t>
            </a:r>
          </a:p>
          <a:p>
            <a:r>
              <a:rPr lang="en-US" sz="3200" dirty="0" smtClean="0"/>
              <a:t>Parameter: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x</a:t>
            </a:r>
            <a:r>
              <a:rPr lang="en-US" sz="3200" b="1" baseline="30000" dirty="0" err="1" smtClean="0">
                <a:solidFill>
                  <a:srgbClr val="FF0000"/>
                </a:solidFill>
              </a:rPr>
              <a:t>thresh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Giraffe Mikumi National Par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838" y="1027906"/>
            <a:ext cx="2095500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550778" y="4519743"/>
                <a:ext cx="5021178" cy="18537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Example function:</a:t>
                </a:r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𝑟𝑢𝑒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f</m:t>
                                </m:r>
                                <m: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&gt;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𝑡h𝑟𝑒𝑠h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𝐹𝑎𝑙𝑠𝑒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  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otherwise</m:t>
                                </m:r>
                                <m: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0778" y="4519743"/>
                <a:ext cx="5021178" cy="1853713"/>
              </a:xfrm>
              <a:prstGeom prst="rect">
                <a:avLst/>
              </a:prstGeom>
              <a:blipFill rotWithShape="0">
                <a:blip r:embed="rId6"/>
                <a:stretch>
                  <a:fillRect l="-2552" t="-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5B6A3-1660-41C2-A5AA-C6B9AF8B0328}" type="slidenum">
              <a:rPr lang="en-US" smtClean="0"/>
              <a:t>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6" name="Ink 5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26880" y="1501200"/>
              <a:ext cx="1166040" cy="617400"/>
            </p14:xfrm>
          </p:contentPart>
        </mc:Choice>
        <mc:Fallback>
          <p:pic>
            <p:nvPicPr>
              <p:cNvPr id="6" name="Ink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17520" y="1491840"/>
                <a:ext cx="1184760" cy="63612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8446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087"/>
    </mc:Choice>
    <mc:Fallback>
      <p:transition spd="slow" advTm="84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4098"/>
            <a:ext cx="10515600" cy="1325563"/>
          </a:xfrm>
        </p:spPr>
        <p:txBody>
          <a:bodyPr/>
          <a:lstStyle/>
          <a:p>
            <a:r>
              <a:rPr lang="en-US" dirty="0" smtClean="0"/>
              <a:t>Learning our classifier parameter(s)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381" y="1379662"/>
            <a:ext cx="5932387" cy="2839048"/>
          </a:xfrm>
        </p:spPr>
        <p:txBody>
          <a:bodyPr>
            <a:normAutofit/>
          </a:bodyPr>
          <a:lstStyle/>
          <a:p>
            <a:r>
              <a:rPr lang="en-US" sz="3800" dirty="0" smtClean="0"/>
              <a:t>Adjust parameter(s) based on observed data</a:t>
            </a:r>
          </a:p>
          <a:p>
            <a:r>
              <a:rPr lang="en-US" sz="3800" dirty="0" smtClean="0"/>
              <a:t>Training set: contains features and corresponding labels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 descr="https://upload.wikimedia.org/wikipedia/commons/thumb/6/60/Giraffe-solo_Koure-NIGER.jpg/71px-Giraffe-solo_Koure-NIG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661" y="2634580"/>
            <a:ext cx="676275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iraffe Mikumi National Par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661" y="1681246"/>
            <a:ext cx="749214" cy="94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est African Giraffes near Kouré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0" t="54032" r="50251"/>
          <a:stretch/>
        </p:blipFill>
        <p:spPr bwMode="auto">
          <a:xfrm>
            <a:off x="6435909" y="3912517"/>
            <a:ext cx="634718" cy="109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upload.wikimedia.org/wikipedia/commons/thumb/4/48/Equus_grevyi_%28aka%29.jpg/120px-Equus_grevyi_%28aka%2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68" y="5137817"/>
            <a:ext cx="11430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upload.wikimedia.org/wikipedia/commons/thumb/a/ac/Ngorongoro_Crater%2C_Tanzania_%282288742082%29.jpg/120px-Ngorongoro_Crater%2C_Tanzania_%282288742082%2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98" y="5947527"/>
            <a:ext cx="1143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39790" y="1007234"/>
            <a:ext cx="346509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	X	      Y</a:t>
            </a:r>
          </a:p>
          <a:p>
            <a:endParaRPr lang="en-US" sz="2800" dirty="0" smtClean="0"/>
          </a:p>
          <a:p>
            <a:r>
              <a:rPr lang="en-US" sz="2800" dirty="0"/>
              <a:t>	</a:t>
            </a:r>
            <a:r>
              <a:rPr lang="en-US" sz="2800" dirty="0" smtClean="0"/>
              <a:t>1.5	   </a:t>
            </a:r>
            <a:r>
              <a:rPr lang="en-US" sz="2800" dirty="0" smtClean="0">
                <a:solidFill>
                  <a:srgbClr val="0070C0"/>
                </a:solidFill>
              </a:rPr>
              <a:t>True</a:t>
            </a:r>
          </a:p>
          <a:p>
            <a:endParaRPr lang="en-US" sz="2800" dirty="0"/>
          </a:p>
          <a:p>
            <a:r>
              <a:rPr lang="en-US" sz="2800" dirty="0" smtClean="0"/>
              <a:t>	2.2	   </a:t>
            </a:r>
            <a:r>
              <a:rPr lang="en-US" sz="2800" dirty="0" smtClean="0">
                <a:solidFill>
                  <a:srgbClr val="0070C0"/>
                </a:solidFill>
              </a:rPr>
              <a:t>True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/>
              <a:t>	</a:t>
            </a:r>
            <a:r>
              <a:rPr lang="en-US" sz="2800" dirty="0" smtClean="0"/>
              <a:t>1.8	    </a:t>
            </a:r>
            <a:r>
              <a:rPr lang="en-US" sz="2800" dirty="0" smtClean="0">
                <a:solidFill>
                  <a:srgbClr val="0070C0"/>
                </a:solidFill>
              </a:rPr>
              <a:t>True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/>
              <a:t>	</a:t>
            </a:r>
            <a:r>
              <a:rPr lang="en-US" sz="2800" dirty="0" smtClean="0"/>
              <a:t>1.2	    </a:t>
            </a:r>
            <a:r>
              <a:rPr lang="en-US" sz="2800" dirty="0" smtClean="0">
                <a:solidFill>
                  <a:schemeClr val="accent2"/>
                </a:solidFill>
              </a:rPr>
              <a:t>False</a:t>
            </a:r>
          </a:p>
          <a:p>
            <a:endParaRPr lang="en-US" sz="2800" dirty="0"/>
          </a:p>
          <a:p>
            <a:r>
              <a:rPr lang="en-US" sz="2800" dirty="0" smtClean="0"/>
              <a:t>	0.9	    </a:t>
            </a:r>
            <a:r>
              <a:rPr lang="en-US" sz="2800" dirty="0" smtClean="0">
                <a:solidFill>
                  <a:schemeClr val="accent2"/>
                </a:solidFill>
              </a:rPr>
              <a:t>False</a:t>
            </a:r>
            <a:endParaRPr lang="en-US" sz="2800" dirty="0">
              <a:solidFill>
                <a:schemeClr val="accent2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49382" y="5499767"/>
            <a:ext cx="5361709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4593" y="5600107"/>
            <a:ext cx="5206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0	0.5	1.0	1.5	2.0	2.5</a:t>
            </a:r>
            <a:endParaRPr lang="en-US" sz="24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3262745" y="4996188"/>
            <a:ext cx="353291" cy="361950"/>
            <a:chOff x="3262745" y="4996188"/>
            <a:chExt cx="353291" cy="36195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3262745" y="5002881"/>
              <a:ext cx="353291" cy="317264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3262745" y="4996188"/>
              <a:ext cx="353291" cy="361950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4595186" y="5002881"/>
            <a:ext cx="353291" cy="361950"/>
            <a:chOff x="3262745" y="4996188"/>
            <a:chExt cx="353291" cy="361950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3262745" y="5002881"/>
              <a:ext cx="353291" cy="317264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3262745" y="4996188"/>
              <a:ext cx="353291" cy="361950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3956556" y="4964888"/>
            <a:ext cx="353291" cy="361950"/>
            <a:chOff x="3262745" y="4996188"/>
            <a:chExt cx="353291" cy="361950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3262745" y="5002881"/>
              <a:ext cx="353291" cy="317264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3262745" y="4996188"/>
              <a:ext cx="353291" cy="361950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/>
          <p:cNvCxnSpPr/>
          <p:nvPr/>
        </p:nvCxnSpPr>
        <p:spPr>
          <a:xfrm>
            <a:off x="3117271" y="4493581"/>
            <a:ext cx="0" cy="1352062"/>
          </a:xfrm>
          <a:prstGeom prst="line">
            <a:avLst/>
          </a:prstGeom>
          <a:ln w="762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5B6A3-1660-41C2-A5AA-C6B9AF8B0328}" type="slidenum">
              <a:rPr lang="en-US" smtClean="0"/>
              <a:t>4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003873" y="4980538"/>
            <a:ext cx="364516" cy="364516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2607282" y="4985948"/>
            <a:ext cx="364516" cy="364516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6463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620"/>
    </mc:Choice>
    <mc:Fallback>
      <p:transition spd="slow" advTm="63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9" grpId="0"/>
      <p:bldP spid="7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testing 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6741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Does classifier correctly label new data?</a:t>
            </a:r>
            <a:endParaRPr lang="en-US" sz="3600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838200" y="3837222"/>
            <a:ext cx="5361709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93411" y="3937562"/>
            <a:ext cx="5206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0	0.5	1.0	1.5	2.0	2.5</a:t>
            </a:r>
            <a:endParaRPr lang="en-US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3851563" y="3333643"/>
            <a:ext cx="353291" cy="361950"/>
            <a:chOff x="3262745" y="4996188"/>
            <a:chExt cx="353291" cy="36195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262745" y="5002881"/>
              <a:ext cx="353291" cy="317264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3262745" y="4996188"/>
              <a:ext cx="353291" cy="361950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5184004" y="3340336"/>
            <a:ext cx="353291" cy="361950"/>
            <a:chOff x="3262745" y="4996188"/>
            <a:chExt cx="353291" cy="361950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3262745" y="5002881"/>
              <a:ext cx="353291" cy="317264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3262745" y="4996188"/>
              <a:ext cx="353291" cy="361950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545374" y="3302343"/>
            <a:ext cx="353291" cy="361950"/>
            <a:chOff x="3262745" y="4996188"/>
            <a:chExt cx="353291" cy="36195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3262745" y="5002881"/>
              <a:ext cx="353291" cy="317264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3262745" y="4996188"/>
              <a:ext cx="353291" cy="361950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/>
          <p:cNvCxnSpPr/>
          <p:nvPr/>
        </p:nvCxnSpPr>
        <p:spPr>
          <a:xfrm>
            <a:off x="3706089" y="2831036"/>
            <a:ext cx="0" cy="1352062"/>
          </a:xfrm>
          <a:prstGeom prst="line">
            <a:avLst/>
          </a:prstGeom>
          <a:ln w="762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838200" y="6144308"/>
            <a:ext cx="5361709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93411" y="6231000"/>
            <a:ext cx="5206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0	0.5	1.0	1.5	2.0	2.5</a:t>
            </a:r>
            <a:endParaRPr lang="en-US" sz="2400" dirty="0"/>
          </a:p>
        </p:txBody>
      </p:sp>
      <p:cxnSp>
        <p:nvCxnSpPr>
          <p:cNvPr id="39" name="Straight Connector 38"/>
          <p:cNvCxnSpPr/>
          <p:nvPr/>
        </p:nvCxnSpPr>
        <p:spPr>
          <a:xfrm>
            <a:off x="3706089" y="5143524"/>
            <a:ext cx="0" cy="1352062"/>
          </a:xfrm>
          <a:prstGeom prst="line">
            <a:avLst/>
          </a:prstGeom>
          <a:ln w="762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 rot="16200000">
            <a:off x="-268893" y="3286787"/>
            <a:ext cx="14082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Train</a:t>
            </a:r>
            <a:endParaRPr lang="en-US" sz="4800" dirty="0"/>
          </a:p>
        </p:txBody>
      </p:sp>
      <p:sp>
        <p:nvSpPr>
          <p:cNvPr id="41" name="TextBox 40"/>
          <p:cNvSpPr txBox="1"/>
          <p:nvPr/>
        </p:nvSpPr>
        <p:spPr>
          <a:xfrm rot="16200000">
            <a:off x="-152867" y="5499912"/>
            <a:ext cx="1176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Test</a:t>
            </a:r>
            <a:endParaRPr lang="en-US" sz="4800" dirty="0"/>
          </a:p>
        </p:txBody>
      </p:sp>
      <p:sp>
        <p:nvSpPr>
          <p:cNvPr id="51" name="TextBox 50"/>
          <p:cNvSpPr txBox="1"/>
          <p:nvPr/>
        </p:nvSpPr>
        <p:spPr>
          <a:xfrm>
            <a:off x="1169914" y="4918303"/>
            <a:ext cx="622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cat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3131320" y="4819943"/>
            <a:ext cx="726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lion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3946293" y="4868571"/>
            <a:ext cx="785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Trex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4644141" y="4872506"/>
            <a:ext cx="1105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giraffe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2373028" y="4672190"/>
            <a:ext cx="8470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baby</a:t>
            </a:r>
            <a:br>
              <a:rPr lang="en-US" sz="2000" dirty="0" smtClean="0"/>
            </a:br>
            <a:r>
              <a:rPr lang="en-US" sz="2000" dirty="0" smtClean="0"/>
              <a:t>giraffe</a:t>
            </a:r>
            <a:endParaRPr lang="en-US" sz="1400" dirty="0"/>
          </a:p>
        </p:txBody>
      </p:sp>
      <p:sp>
        <p:nvSpPr>
          <p:cNvPr id="57" name="TextBox 56"/>
          <p:cNvSpPr txBox="1"/>
          <p:nvPr/>
        </p:nvSpPr>
        <p:spPr>
          <a:xfrm>
            <a:off x="7315199" y="4399227"/>
            <a:ext cx="44888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Example “good” performance:</a:t>
            </a:r>
          </a:p>
          <a:p>
            <a:r>
              <a:rPr lang="en-US" sz="3600" dirty="0" smtClean="0"/>
              <a:t>90% correct labels</a:t>
            </a:r>
            <a:endParaRPr lang="en-US" sz="3600" dirty="0"/>
          </a:p>
        </p:txBody>
      </p:sp>
      <p:sp>
        <p:nvSpPr>
          <p:cNvPr id="58" name="TextBox 57"/>
          <p:cNvSpPr txBox="1"/>
          <p:nvPr/>
        </p:nvSpPr>
        <p:spPr>
          <a:xfrm>
            <a:off x="6941127" y="330294"/>
            <a:ext cx="5053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rgbClr val="00B050"/>
                </a:solidFill>
              </a:rPr>
              <a:t>Testing set must be distinct from training set!</a:t>
            </a:r>
            <a:endParaRPr lang="en-US" sz="3600" i="1" dirty="0">
              <a:solidFill>
                <a:srgbClr val="00B050"/>
              </a:solidFill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5B6A3-1660-41C2-A5AA-C6B9AF8B0328}" type="slidenum">
              <a:rPr lang="en-US" smtClean="0"/>
              <a:t>5</a:t>
            </a:fld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2754556" y="3313636"/>
            <a:ext cx="364516" cy="364516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53" name="Oval 52"/>
          <p:cNvSpPr/>
          <p:nvPr/>
        </p:nvSpPr>
        <p:spPr>
          <a:xfrm>
            <a:off x="3245100" y="3328259"/>
            <a:ext cx="364516" cy="364516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228487" y="5328384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?</a:t>
            </a:r>
            <a:endParaRPr lang="en-US" sz="5400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1790582" y="5328384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?</a:t>
            </a:r>
            <a:endParaRPr lang="en-US" sz="54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2845849" y="5373097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?</a:t>
            </a:r>
            <a:endParaRPr lang="en-US" sz="5400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3263538" y="5373097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?</a:t>
            </a:r>
            <a:endParaRPr lang="en-US" sz="5400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3645035" y="5373097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?</a:t>
            </a:r>
            <a:endParaRPr lang="en-US" sz="5400" b="1" dirty="0"/>
          </a:p>
        </p:txBody>
      </p:sp>
      <p:sp>
        <p:nvSpPr>
          <p:cNvPr id="63" name="TextBox 62"/>
          <p:cNvSpPr txBox="1"/>
          <p:nvPr/>
        </p:nvSpPr>
        <p:spPr>
          <a:xfrm>
            <a:off x="4125148" y="5358109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?</a:t>
            </a:r>
            <a:endParaRPr lang="en-US" sz="5400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4957752" y="5369328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?</a:t>
            </a:r>
            <a:endParaRPr lang="en-US" sz="5400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5611515" y="5332146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?</a:t>
            </a:r>
            <a:endParaRPr lang="en-US" sz="5400" b="1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15" name="Ink 1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233040" y="670680"/>
              <a:ext cx="4892400" cy="6019920"/>
            </p14:xfrm>
          </p:contentPart>
        </mc:Choice>
        <mc:Fallback>
          <p:pic>
            <p:nvPicPr>
              <p:cNvPr id="15" name="Ink 1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23680" y="661320"/>
                <a:ext cx="4911120" cy="603864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9386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227"/>
    </mc:Choice>
    <mc:Fallback>
      <p:transition spd="slow" advTm="349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1" grpId="0"/>
      <p:bldP spid="52" grpId="0"/>
      <p:bldP spid="54" grpId="0"/>
      <p:bldP spid="55" grpId="0"/>
      <p:bldP spid="56" grpId="0"/>
      <p:bldP spid="57" grpId="0"/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 careful with your training 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What if we train with only baby giraffes and ants?</a:t>
            </a:r>
          </a:p>
          <a:p>
            <a:endParaRPr lang="en-US" sz="3600" dirty="0" smtClean="0"/>
          </a:p>
          <a:p>
            <a:endParaRPr lang="en-US" sz="3600" dirty="0"/>
          </a:p>
          <a:p>
            <a:r>
              <a:rPr lang="en-US" sz="3600" dirty="0" smtClean="0"/>
              <a:t>What if we train with only T rexes and adult giraffes?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5B6A3-1660-41C2-A5AA-C6B9AF8B0328}" type="slidenum">
              <a:rPr lang="en-US" smtClean="0"/>
              <a:t>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931920" y="198000"/>
              <a:ext cx="7041240" cy="461052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22560" y="188640"/>
                <a:ext cx="7059960" cy="46292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2172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864"/>
    </mc:Choice>
    <mc:Fallback>
      <p:transition spd="slow" advTm="315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vs. testing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345" y="1847849"/>
                <a:ext cx="11564793" cy="4371975"/>
              </a:xfrm>
            </p:spPr>
            <p:txBody>
              <a:bodyPr/>
              <a:lstStyle/>
              <a:p>
                <a:r>
                  <a:rPr lang="en-US" sz="3200" b="1" dirty="0" smtClean="0">
                    <a:solidFill>
                      <a:srgbClr val="0000FF"/>
                    </a:solidFill>
                  </a:rPr>
                  <a:t>Training</a:t>
                </a:r>
                <a:r>
                  <a:rPr lang="en-US" sz="3200" dirty="0" smtClean="0"/>
                  <a:t>: learn parameters from set of data in each class</a:t>
                </a:r>
              </a:p>
              <a:p>
                <a:r>
                  <a:rPr lang="en-US" sz="3200" b="1" dirty="0" smtClean="0">
                    <a:solidFill>
                      <a:srgbClr val="FF0000"/>
                    </a:solidFill>
                  </a:rPr>
                  <a:t>Testing</a:t>
                </a:r>
                <a:r>
                  <a:rPr lang="en-US" sz="3200" dirty="0" smtClean="0"/>
                  <a:t>: measure how often classifier correctly identifies new data</a:t>
                </a:r>
                <a:endParaRPr lang="en-US" sz="3200" b="1" dirty="0" smtClean="0"/>
              </a:p>
              <a:p>
                <a:endParaRPr lang="en-US" dirty="0" smtClean="0"/>
              </a:p>
              <a:p>
                <a:r>
                  <a:rPr lang="en-US" sz="3200" dirty="0" smtClean="0"/>
                  <a:t>More training reduces classifier error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endParaRPr lang="en-US" sz="3200" dirty="0" smtClean="0"/>
              </a:p>
              <a:p>
                <a:endParaRPr lang="en-US" dirty="0" smtClean="0"/>
              </a:p>
              <a:p>
                <a:r>
                  <a:rPr lang="en-US" sz="3200" dirty="0"/>
                  <a:t>T</a:t>
                </a:r>
                <a:r>
                  <a:rPr lang="en-US" sz="3200" dirty="0" smtClean="0"/>
                  <a:t>oo much training data causes </a:t>
                </a:r>
                <a:br>
                  <a:rPr lang="en-US" sz="3200" dirty="0" smtClean="0"/>
                </a:br>
                <a:r>
                  <a:rPr lang="en-US" sz="3200" dirty="0" smtClean="0"/>
                  <a:t>worse testing error – overfitting</a:t>
                </a:r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345" y="1847849"/>
                <a:ext cx="11564793" cy="4371975"/>
              </a:xfrm>
              <a:blipFill rotWithShape="0">
                <a:blip r:embed="rId6"/>
                <a:stretch>
                  <a:fillRect l="-1212" t="-2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7606145" y="3414852"/>
            <a:ext cx="4020993" cy="2962133"/>
            <a:chOff x="8769638" y="4752974"/>
            <a:chExt cx="2857500" cy="2105026"/>
          </a:xfrm>
        </p:grpSpPr>
        <p:pic>
          <p:nvPicPr>
            <p:cNvPr id="1026" name="Picture 2" descr="https://upload.wikimedia.org/wikipedia/commons/thumb/1/1f/Overfitting_svg.svg/300px-Overfitting_svg.svg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9638" y="4752974"/>
              <a:ext cx="2857500" cy="2105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9881937" y="5229726"/>
              <a:ext cx="288758" cy="3208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5B6A3-1660-41C2-A5AA-C6B9AF8B0328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01743" y="6219824"/>
            <a:ext cx="3351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</a:t>
            </a:r>
            <a:r>
              <a:rPr lang="en-US" sz="3200" dirty="0" smtClean="0"/>
              <a:t>ime spent training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6842764" y="4590576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error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8065477" y="3915508"/>
            <a:ext cx="1203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Test error</a:t>
            </a:r>
          </a:p>
        </p:txBody>
      </p:sp>
      <p:sp>
        <p:nvSpPr>
          <p:cNvPr id="11" name="TextBox 10"/>
          <p:cNvSpPr txBox="1"/>
          <p:nvPr/>
        </p:nvSpPr>
        <p:spPr>
          <a:xfrm rot="1725126">
            <a:off x="7848417" y="5118741"/>
            <a:ext cx="1307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Train error</a:t>
            </a:r>
            <a:endParaRPr lang="en-US" sz="2000" b="1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10" name="Ink 9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023360" y="1402200"/>
              <a:ext cx="6690600" cy="4457880"/>
            </p14:xfrm>
          </p:contentPart>
        </mc:Choice>
        <mc:Fallback>
          <p:pic>
            <p:nvPicPr>
              <p:cNvPr id="10" name="Ink 9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14000" y="1392840"/>
                <a:ext cx="6709320" cy="44766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7872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347"/>
    </mc:Choice>
    <mc:Fallback>
      <p:transition spd="slow" advTm="289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build="p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5|3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8|2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|20.5|2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3|15.9|136.1|32.6|13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2.1|48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7|166.7|2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5053</TotalTime>
  <Words>240</Words>
  <Application>Microsoft Office PowerPoint</Application>
  <PresentationFormat>Widescreen</PresentationFormat>
  <Paragraphs>98</Paragraphs>
  <Slides>7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Cambria Math</vt:lpstr>
      <vt:lpstr>Office Theme</vt:lpstr>
      <vt:lpstr>Introduction to classifiers</vt:lpstr>
      <vt:lpstr>The goal of a classifier</vt:lpstr>
      <vt:lpstr>Giraffe detector</vt:lpstr>
      <vt:lpstr>Learning our classifier parameter(s)</vt:lpstr>
      <vt:lpstr>The testing set</vt:lpstr>
      <vt:lpstr>Be careful with your training set</vt:lpstr>
      <vt:lpstr>Training vs. testing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</dc:title>
  <dc:creator>ddleeds</dc:creator>
  <cp:lastModifiedBy>ddleeds</cp:lastModifiedBy>
  <cp:revision>185</cp:revision>
  <dcterms:created xsi:type="dcterms:W3CDTF">2015-08-03T19:58:22Z</dcterms:created>
  <dcterms:modified xsi:type="dcterms:W3CDTF">2018-09-04T15:46:42Z</dcterms:modified>
</cp:coreProperties>
</file>