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tags/tag7.xml" ContentType="application/vnd.openxmlformats-officedocument.presentationml.tags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3" r:id="rId3"/>
    <p:sldId id="314" r:id="rId4"/>
    <p:sldId id="338" r:id="rId5"/>
    <p:sldId id="315" r:id="rId6"/>
    <p:sldId id="339" r:id="rId7"/>
    <p:sldId id="316" r:id="rId8"/>
    <p:sldId id="317" r:id="rId9"/>
    <p:sldId id="292" r:id="rId10"/>
    <p:sldId id="270" r:id="rId11"/>
    <p:sldId id="332" r:id="rId12"/>
    <p:sldId id="340" r:id="rId13"/>
    <p:sldId id="258" r:id="rId14"/>
    <p:sldId id="271" r:id="rId1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E7457-A13C-435F-AF2B-9FB3BCF9062B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8A5A6-9649-4C45-9A2F-497392128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38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4:35:20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4221">
    <iact:property name="dataType"/>
    <iact:actionData xml:id="d0">
      <inkml:trace xmlns:inkml="http://www.w3.org/2003/InkML" xml:id="stk0" contextRef="#ctx0" brushRef="#br0">26077 3874 0,'-21'0'120,"0"21"-105,0-21-5,-22 0 0,43 21 4,-21 0-9,-21-21 5,21 21 3,-22 0-3,22 1 5,-21-1-5,21-21-1,0 21 1,-1-21 0,1 42-1,-21-21 5,21 1-7,0 20 5,-1-21-2,1 21 0,0 1 0,21-1-4,0 0 4,-21 22-1,21-43 1,0 0-1,0 0 2,0 22 1,0-22 5,0 0 2,0 0-10,0 0 1,0 22 10,21-22 4,-21 0-19,21 0 5,-21 0 0,21 1-1,1 20 1,-1 0 0,-21-21-1,42 1 1,-42 20 5,21-42-11,-21 21 6,21 0 0,1-21 0,-1 0 8,21 0-7,-21 0-2,22 0 5,-1 0-9,0 0 9,1 0-8,-1 0 4,0 0-1,-21 0 1,1 0 0,-1 0-1,0 0 2,-21-21-2,21 0 10,-21 0 1,0 0-10,0-1 0,0 1-1,0 0 1,0 0-1,0 0 1,0 0-1,0-1 10,0 1 41,0 0 17,-21 0-58,0 21-9,0 0 9,21-21 1,-22 21-5,1 0-1,0 0-4,0 0 8,0 0 2,0 0 9,42 0 193,0 0-201,0 0-13,0 0 3,0 0-2,1 0 1,-1 0-1,21 0 2,-21 0 2,0 0-7,1 0 4,-1 0 8,0 0-7</inkml:trace>
    </iact:actionData>
  </iact:action>
  <iact:action type="add" startTime="106666">
    <iact:property name="dataType"/>
    <iact:actionData xml:id="d1">
      <inkml:trace xmlns:inkml="http://www.w3.org/2003/InkML" xml:id="stk1" contextRef="#ctx0" brushRef="#br0">26649 4636 0,'-21'0'165,"-1"0"-132,1 0-9,0 0-4,0 21-10,0-21 10,0 21-2,21 0-8,-22-21-1,22 21 1,-21 0 0,21 1-1,0-1 11,0 0-1,0 0 13,0 0-13,0 0 2,0 1 5,21-22-18,-21 21 2,0 0 19,22 0 1,-1-21 32,0 0-38,0 21-3,0-21-2,0 0 21,1 0-3,-1 0-14,0 0 22,-21-21-35,0 0 10,0 0 8,0 0-8,0-1 9,0 1-20,0 0 12,0 0-2,0 0 6,0 0-10,0-1-7,0 1 13,0 0 3,0 0-8,0 0-9,0 0 11,0 42 128,0 0-136,0 0 10,0 21 0,0-20-12,0 20 12,0-21-1,0 0-9,0 0 9,0 1-9,0-1 1,0 0 46,21-21 10,-21 21-57</inkml:trace>
    </iact:actionData>
  </iact:action>
  <iact:action type="add" startTime="109139">
    <iact:property name="dataType"/>
    <iact:actionData xml:id="d2">
      <inkml:trace xmlns:inkml="http://www.w3.org/2003/InkML" xml:id="stk2" contextRef="#ctx0" brushRef="#br0">26945 4657 0,'0'21'48,"0"0"-28,0 21-1,0-20-1,0 20-7,0-21-1,0 0-1,0 22 1,0-22 1,0 21 8,0-21 6,0 0-10,21 1 1,-21-1-6,21-21 9,1 0 2,-1 0 17,0 0-19,0 0 10,0 0-16,-21-21 13,0-1-6,0 1-1,0 0 11,0 0-9,0 0 5,0 0 3,0-1-9,0 1 4,0 0-18,0 0 23,0 0-11,0 0-7,21 21 5,-21 21 113,0 0-110,0 0-9,0 0 0,0 0-1,0 1 0,0-1 11,0 0-10,0 0 21,22 0 16</inkml:trace>
    </iact:actionData>
  </iact:action>
  <iact:action type="add" startTime="110845">
    <iact:property name="dataType"/>
    <iact:actionData xml:id="d3">
      <inkml:trace xmlns:inkml="http://www.w3.org/2003/InkML" xml:id="stk3" contextRef="#ctx0" brushRef="#br0">27559 4678 0,'0'21'63,"-21"-21"-57,21 21 4,-21-21-3,21 21 4,-22 1-2,1-1 1,0 0 20,0 0-11,0-21 1,21 21-9,-21-21-3,21 21 4,0 1 29,21-22 22,0 0-54,0 0 11,0 0 0,0 0-11,1 0 10,-1 0 20,-21 21-9,0 0-1,0 0-9,0 0-2,0 0 2,0 1 9,0-1-10,0 0 11,-21-21-21,21 21 21,-22-21-21,1 0 29,21-42 20</inkml:trace>
    </iact:actionData>
  </iact:action>
  <iact:action type="add" startTime="112514">
    <iact:property name="dataType"/>
    <iact:actionData xml:id="d4">
      <inkml:trace xmlns:inkml="http://www.w3.org/2003/InkML" xml:id="stk4" contextRef="#ctx0" brushRef="#br0">28046 4699 0,'-21'0'68,"-1"0"-59,1 21 11,0 0 9,21 1-11,-21-22-8,0 0-1,21 21 2,0 0-1,-21-21 0,21 21-1,0 0 10,0 0 10,0 1-9,0-1 18,21-21 40,0 0-68,0 0 21,0 0-4,-21 21 65,0 0-68,0 0-14,0 0 14,0 1-19,0-1 6,0 0 12,0 0-9,-21 0 6,21 0 15,-21 1-32,0-22 17,21 21-11,-21-21 50</inkml:trace>
    </iact:actionData>
  </iact:action>
  <iact:action type="add" startTime="115131">
    <iact:property name="dataType"/>
    <iact:actionData xml:id="d5">
      <inkml:trace xmlns:inkml="http://www.w3.org/2003/InkML" xml:id="stk5" contextRef="#ctx0" brushRef="#br0">29527 4699 0,'-21'0'116,"0"0"-105,0 0 8,0 0-7,0 0-5,-1 0 2,-20 21 6,21-21-11,0 0 11,0 21-10,-1 1 4,1-1 1,0 0 10,0 0-10,21 0-1,0 0 1,0 1-1,0-1 0,0 0 12,0 0-12,0 0 1,0 0 9,21-21 6,-21 22-21,21-22 6,0 0 23,1 0-8,-1 0-6,0 0-7,0 0-3,0 0 4,0 0 5,22 0-16,-22 0 13,0 0 3,-21-22 12,0 1-21,0 0 2,0 0-2,0-21 0,0 20 1,0 1-1,0 0 1,0 0 10,0 0-10,0 0 10,0-1-11,0 1 1,0 0-1,0 0 0,0 0 2,0-22-1,0 22 9,0-21-9,0 21-1,0 0 1,0-1 1,0 1-2,0 0 0,0 0 1,0 0 9,0 0 15,0-1-15,0 1-18,0-21 13,0 21 5,0 0-8,0-1-2,0 44 86,0-44-75</inkml:trace>
    </iact:actionData>
  </iact:action>
  <iact:action type="add" startTime="117120">
    <iact:property name="dataType"/>
    <iact:actionData xml:id="d6">
      <inkml:trace xmlns:inkml="http://www.w3.org/2003/InkML" xml:id="stk6" contextRef="#ctx0" brushRef="#br0">29845 4763 0,'0'42'47,"0"-21"-27,0 0-7,0 0-7,0 1 7,0 20 4,0-21-8,0 0 5,0 0-7,0-42 30,0 42 2,0-232-35</inkml:trace>
    </iact:actionData>
  </iact:action>
  <iact:action type="add" startTime="118109">
    <iact:property name="dataType"/>
    <iact:actionData xml:id="d7">
      <inkml:trace xmlns:inkml="http://www.w3.org/2003/InkML" xml:id="stk7" contextRef="#ctx0" brushRef="#br0">29824 4572 0,'0'-21'57,"0"0"-8,21 0 0,0 21-10</inkml:trace>
    </iact:actionData>
  </iact:action>
  <iact:action type="add" startTime="118905">
    <iact:property name="dataType"/>
    <iact:actionData xml:id="d8">
      <inkml:trace xmlns:inkml="http://www.w3.org/2003/InkML" xml:id="stk8" contextRef="#ctx0" brushRef="#br0">30184 4572 0,'0'21'28,"0"0"-19,0 22 10,-22-22 1,1-21-11,21 21 1,-21 0 0,0-21 9,0 0 15,21 21-29,-21-21 13,42 0 90,0 0-69,0 0 0,0 0-1,-21 22-24,21-22 1,-21 21-4,0 0-2,0 0 10,0 0 15,0 0-7,0 1-6,0-1-15,0 0 13,0 0 1,0 0 18,0 0-19,-21 1 11,0-22 9,21 21-19,-21-21-2,21-21 78</inkml:trace>
    </iact:actionData>
  </iact:action>
  <iact:action type="add" startTime="120571">
    <iact:property name="dataType"/>
    <iact:actionData xml:id="d9">
      <inkml:trace xmlns:inkml="http://www.w3.org/2003/InkML" xml:id="stk9" contextRef="#ctx0" brushRef="#br0">30543 4212 0,'0'21'59,"0"1"-50,0-1 11,0 21 3,0 0-18,0 22 9,0-1-9,0 1 9,0-1-9,22 1 4,-22-43 1,0 0 1,0 0-2,0 1 1,0-1 10,0 0-1,0 0 0,0 0 1,0 0 88</inkml:trace>
    </iact:actionData>
  </iact:action>
  <iact:action type="add" startTime="121648">
    <iact:property name="dataType"/>
    <iact:actionData xml:id="d10">
      <inkml:trace xmlns:inkml="http://www.w3.org/2003/InkML" xml:id="stk10" contextRef="#ctx0" brushRef="#br0">30374 4424 0,'21'0'58,"22"0"-39,-22 0-3,21 0-13,0 0 6,1 0 1,-1 0 0,-21 0-1,22 0 1,-22 0 4,0 0-8,0 0 13</inkml:trace>
    </iact:actionData>
  </iact:action>
  <iact:action type="add" startTime="140118">
    <iact:property name="dataType"/>
    <iact:actionData xml:id="d11">
      <inkml:trace xmlns:inkml="http://www.w3.org/2003/InkML" xml:id="stk11" contextRef="#ctx0" brushRef="#br0">1778 17611 0,'42'0'193,"-21"0"-183,1 0-1,20 0 2,-21-21 2,0 21-7,22 0 4,20 0-1,-42-22 1,22 22-1,-22 0 1,42-21 0,-20 21 0,-22-21-1,21 21 2,0 0-2,-20-21 1,20 21-1,0-21 2,1 21-2,20 0 0,-21 0 1,-20 0 0,20 0-1,0 0 1,1 0 0,-1 0-1,0-21 1,1 21 5,-1 0-10,-21 0 4,43 0 1,-22 0-1,0 0 2,1 0-3,-1 0 3,21 0-2,-41 0 1,41-22 0,-21 22-1,1 0 1,-1 0 0,-21 0 0,22 0-1,20 0 1,-42 0-1,22 0 1,-22 0-1,21 0 2,-21 0-2,0 0 0,1 0 3,-1 0 0,0 0-6,0 0 4,21 0-1,1 0 10,-22 0-9,21 0-1,1 0 11,-22 0-5,21 0-11,-21 0 7,22 0 12,-1 0-18,-21 0 5,0 0 0,22 0-1,-22 0 1,21 0 10,0 0-10,1 0 9,-22 0-10,0 0 2,0 0-2,22 0 5,-22 0-9,0 0 5,0 0 0,0 0-1,0 0 2,1 22-3,-1-22 2,0 0 0,0 0 0,0 0 0,0 21 0,22-21-1,-22 0 4,0 0-6,21 0 2,1 0 1,-22 21 4,21-21-9,1 0 9,-1 21-8,-21-21 4,21 21 4,1-21-9,-1 0 4,0 0 1,1 0 0,-22 21 0,42 1 3,1-22-7,-22 0 3,-21 0 1,1 0 0,-1 0 361,0 0-344,0 0-18,0 0 11,0 0-11,1 0 1,-1 0 4,0 0-9,0 0 4,21 0 2,-20 0-2,20 0 2,-21 0-2,0 0 0,22 0 1,-1 0 9,-21 0 0,21 0-9,-20 0 0,-1 0 4,0 0-9,21 0 4,1 0 16,-22 0-16,0 0-4,0 0 9,0 0-9,0 0 6,1 0-2,20 0 1,-21 0-1,0 0 1,22 0 1,-22 0-2,21 0 10,-21 0 1,22 0-11,-22 0 2,0 0-2,0 0 1,21 0-1,1 0 11,-22 0-1,0 0 1</inkml:trace>
    </iact:actionData>
  </iact:action>
  <iact:action type="add" startTime="148789">
    <iact:property name="dataType"/>
    <iact:actionData xml:id="d12">
      <inkml:trace xmlns:inkml="http://www.w3.org/2003/InkML" xml:id="stk12" contextRef="#ctx0" brushRef="#br0">10308 16404 0,'0'21'86,"0"1"-47,0-1 1,0 0-12,0 0-14,0 0-9,0 22 5,0-22 0,0 21 0,0-21-1,0 22 1,0-1 0,0-21-1,0 0 1,0 0-1,0 1 1,0-1 0,0 0 0,0 21 9,0-21-9,0 1-1,0-1 0,0 0 2,0 0-1,0 0-1,0 22 10,0-22 1,0-42 214,0-1-225,0-20-1,0 0 2,0-1 1,0 22-3,0-21 3,0 21 7,0 0 1,0-1 25,0 1-28,0 0-7,0 0 1,0 0 1,0 0 2,0-43-7,21 43 12,-21 0-8,0 0 10,0-1-10,0 1 10,0 0 9,0 0-11,21 21-8,-21-21-1,22 21 21,-22-21 9,21 21-19,0 0 19,-21-22 12,21 22-35,0 0 32,0 0-18,1 0-20,-1 0 18,0 0 1,-21 22-20,21-22 22,0 21 16,-21 0-27,0 0 18,0 0-19,0 0 11,0 1-11,0-1 10,0 0 1,0 0-1,-21 0 10,21 0-20,-21-21-9,21 22 24,-21-22-30,0 21 27,-1-21-23,1 0 21,0 0-9,21 21-11,-21-21 11,0 0-2</inkml:trace>
    </iact:actionData>
  </iact:action>
  <iact:action type="add" startTime="151679">
    <iact:property name="dataType"/>
    <iact:actionData xml:id="d13">
      <inkml:trace xmlns:inkml="http://www.w3.org/2003/InkML" xml:id="stk13" contextRef="#ctx0" brushRef="#br0">10964 16425 0,'0'22'100,"0"20"-85,-21-42-1,21 21-4,0 0 0,-21 0 3,21 1-3,0-1 19,-21-21-10,21 21-9,0 0 19,0 0-19,-21-21-1,21 21 2,0 22-3,-22-22 3,22 0-2,0 0 1,0 0-1,0 1 2,0-1-2,0 0 2,0 0 8,0 0 5,0 0 0,0 1 5,0-1-17,0 0 7,0 0 0,0 21-11,0-20 6,0-1-9,0 0 5,22 0 0,-22 0 4,0 0-9,0 1 4,21-1 17,-21 0-21,21-21 10,-21 21-1,21-21 44</inkml:trace>
    </iact:actionData>
  </iact:action>
  <iact:action type="add" startTime="153414">
    <iact:property name="dataType"/>
    <iact:actionData xml:id="d14">
      <inkml:trace xmlns:inkml="http://www.w3.org/2003/InkML" xml:id="stk14" contextRef="#ctx0" brushRef="#br0">11218 17209 0,'0'-85'213,"0"64"-174,0 0-20,0-22 1,0 1-1,0 21-8,0 0-4,0-22 13,0 22-7,0 0-7,0 0 7,0 0 2,0-1-4,0 1 4,0 0 10,21 21 16,-21-21-26,22 21 5,-22-21-10,0 0 11,0-1-3,21 22 3,-21-21-3,21 21 2,0 0 18,0 0 0,0 0-18,1 0 4,-1 0-9,0 0 66,0 21-55,-21 1 33,0-1-41</inkml:trace>
    </iact:actionData>
  </iact:action>
  <iact:action type="add" startTime="155190">
    <iact:property name="dataType"/>
    <iact:actionData xml:id="d15">
      <inkml:trace xmlns:inkml="http://www.w3.org/2003/InkML" xml:id="stk15" contextRef="#ctx0" brushRef="#br0">11112 16912 0,'22'0'66,"-1"0"-37,0 0-9,0 0-8,0 0-6,22 0 7,-1 0-6,-21 0 6,0 0-7,22 0 8,-22 0 1</inkml:trace>
    </iact:actionData>
  </iact:action>
  <iact:action type="add" startTime="156187">
    <iact:property name="dataType"/>
    <iact:actionData xml:id="d16">
      <inkml:trace xmlns:inkml="http://www.w3.org/2003/InkML" xml:id="stk16" contextRef="#ctx0" brushRef="#br0">11599 17082 0,'21'0'59,"1"0"-47,-1 0 6,0-22 3,0 22-4,0 0-8,0 0 20,-21-21 0,22 21-19,-1-21 19,0 21-10,-21-21 30,0 0-30,0 0 40,0-1-10,0 1 12,-21 21-46,0 0 24,-1 0-10,1 0-10,0 0-9,0 0 9,0 0 1,0 0 0,-1 0-11,22 21 0,-21 1 12,21-1-2,-21 0-5,21 0 1,0 0 3,0 0 2,0 1-9,0-1 8,0 0 0,0 0 20,21-21-30,-21 21 1,0 0 29,21-21-20,-21 22-9,22-22 9,-22 21 13,21-21-25,0 0 26,21 0-15,-21 0-11,1 21 6,-1-21-6,0 0 7,0 0-8,-21 21 2</inkml:trace>
    </iact:actionData>
  </iact:action>
  <iact:action type="add" startTime="158098">
    <iact:property name="dataType"/>
    <iact:actionData xml:id="d17">
      <inkml:trace xmlns:inkml="http://www.w3.org/2003/InkML" xml:id="stk17" contextRef="#ctx0" brushRef="#br0">12234 16891 0,'-21'0'79,"0"0"-61,21 21-9,-21-21 11,21 21-6,-21 1-9,21-1 14,-22-21-9,1 0 9,21 21-9,0 0 10,0 0-11,-21 0 1,21 22 9,0-22-1,0 0 3,0 0 8,0 0-10,0 1 32,21-22 15,0 0-27,1 0-21,-1 0 2,-21 21-5,21-21-10,0 0 24,0 0-9,-21-21 56,21 21-66,-21-22 10,0 1-11,0 0 21,0 0-11,0 0 0,0-22 0,0 22 2,0 0 17,-21 0-9,21 0 1,0 0 7,0 42 148,0 0-165,0 0-11,0 0 1,0 22 10,0-22-2,0 0-8,0 0 10,0 0-11,0 0 30,21-21-8,-21 22-4</inkml:trace>
    </iact:actionData>
  </iact:action>
  <iact:action type="add" startTime="160493">
    <iact:property name="dataType"/>
    <iact:actionData xml:id="d18">
      <inkml:trace xmlns:inkml="http://www.w3.org/2003/InkML" xml:id="stk18" contextRef="#ctx0" brushRef="#br0">12467 16531 0,'0'21'47,"0"1"-27,0-1-11,0 0 11,0 0-11,0 21 1,0-20 0,0-1-1,0 0 1,0 0 1,0 0-2,0 0 0,0 1 2,0-1-3,0 0 2,0 42-1,21-20 1,-21-22-1,0 0 1,0 43 0,0-22 0,21 0 0,-21-21 0,22 1-1,-22-1 10</inkml:trace>
    </iact:actionData>
  </iact:action>
  <iact:action type="add" startTime="162015">
    <iact:property name="dataType"/>
    <iact:actionData xml:id="d19">
      <inkml:trace xmlns:inkml="http://www.w3.org/2003/InkML" xml:id="stk19" contextRef="#ctx0" brushRef="#br0">12277 16743 0,'42'0'116,"0"21"-97,-21-21-9,22 0 9,-22 21-10,0-21 1,0 0-1,0 0 1,1 0 0,-1 0 0,0 0 14,0 0-15,-21 21 7,0 1 3</inkml:trace>
    </iact:actionData>
  </iact:action>
  <iact:action type="add" startTime="163170">
    <iact:property name="dataType"/>
    <iact:actionData xml:id="d20">
      <inkml:trace xmlns:inkml="http://www.w3.org/2003/InkML" xml:id="stk20" contextRef="#ctx0" brushRef="#br0">13081 16320 0,'0'0'1,"0"21"54,0 0-35,0 0 9,0 0 9,0 0-9,0 1-20,0 20 1,0-21 0,0 43 0,0-22 0,0 21 3,0 1-7,0-43 4,0 21-1,0 1 1,0-22 0,0 0 0,0 21-1,0-20 10,0 20-10,0-21 2,0 0-2,0 0 5,0 22-7,0-22 21,0 0-19,0 0 11,0 0 10</inkml:trace>
    </iact:actionData>
  </iact:action>
  <iact:action type="add" startTime="164556">
    <iact:property name="dataType"/>
    <iact:actionData xml:id="d21">
      <inkml:trace xmlns:inkml="http://www.w3.org/2003/InkML" xml:id="stk21" contextRef="#ctx0" brushRef="#br0">13674 16722 0,'-22'0'115,"1"0"-95,0 0-1,0 0 10,21 21-9,-21-21 20,0 21-13,21 0 2,0 0-19,-22-21 4,22 22 10,0-1 15,0 0-9,0 0-21,0 0 21,0 0-1,0 1 19,0-1 29,0 0-19,22-21 11,-1 0-51,0 0 22,0 0-1,-21 21-28,21-21 32,0 0-21,1 0 37</inkml:trace>
    </iact:actionData>
  </iact:action>
  <iact:action type="add" startTime="166670">
    <iact:property name="dataType"/>
    <iact:actionData xml:id="d22">
      <inkml:trace xmlns:inkml="http://www.w3.org/2003/InkML" xml:id="stk22" contextRef="#ctx0" brushRef="#br0">13906 16362 0,'0'21'76,"0"0"-36,0 0-22,0 1 21,0-1-20,0 21 1,0-21-11,0 0 2,0 22-1,0-1 4,0 0-5,0 1-4,0-1 14,0-21 2,0 0-12,0 1 3,0-1 9,0 0-5,0 0 13,0 0-11,0 0 5,0 1 3,22-22-7,-22 21-9,0 0 10</inkml:trace>
    </iact:actionData>
  </iact:action>
  <iact:action type="add" startTime="168520">
    <iact:property name="dataType"/>
    <iact:actionData xml:id="d23">
      <inkml:trace xmlns:inkml="http://www.w3.org/2003/InkML" xml:id="stk23" contextRef="#ctx0" brushRef="#br0">14393 16679 0,'-21'0'242,"0"0"-232,0 0 20,0 0-10,21 22-11,-22-22 10,1 21-9,21 0-1,-21-21 5,21 21 5,-21-21-13,0 42 13,21-20-9,-21-22-1,21 42 0,0-21 1,0 0 1,0 0-2,0 1 1,-22-1-1,22 0 11,0 0 30,0 0-12,22-21 50,-1 0-80,0 0 22,0 0-11,0 0 0,0 0 11,1 0-8,-1-21 91,-21 0-65,0 0-29,0 0 1,0-1-5,0 1 4,0 0 5,0 0-14,0 0 9,0 0 10,0-1-10,0 1-9,0 0 29,0 0-1,21 21-8,-21 21 310,0 0-300,0 0-32,0 1 21,0-1-10,0 0-9,21 0 4,-21 21-8,0-20 12,21-22-8,-21 21 0,0 0-1,0 0 2,0 0 28,21-21-31,-21 21 42</inkml:trace>
    </iact:actionData>
  </iact:action>
  <iact:action type="add" startTime="171896">
    <iact:property name="dataType"/>
    <iact:actionData xml:id="d24">
      <inkml:trace xmlns:inkml="http://www.w3.org/2003/InkML" xml:id="stk24" contextRef="#ctx0" brushRef="#br0">14880 16595 0,'0'21'223,"-21"-21"-145,21 21-67,-21-21-4,0 0 41,-1 0-8,22 21-32,-21-21 12,0 0 16,0 21-29,0 1 18,0-22-5,-1 0 28,22 21 11,0 0 78,0 0-101,0 0-13,0 0 3,22-21-6,-22 22-1,21-22 20,-21 21-20,0 0 10,21-21-9,-21 21-1,21-21-9,-21 21 33,21-21-5,0 0 26,-21 21 3,0 1-8,0-1 57,0 0-4,-21-21-30,21 21-52,-21-21-11,21 21-9,-21-21-1,21 21 10,-21-21 1,21 22 20,-21-22-32,-1 0 99</inkml:trace>
    </iact:actionData>
  </iact:action>
  <iact:action type="add" startTime="175270">
    <iact:property name="dataType"/>
    <iact:actionData xml:id="d25">
      <inkml:trace xmlns:inkml="http://www.w3.org/2003/InkML" xml:id="stk25" contextRef="#ctx0" brushRef="#br0">15282 16679 0,'-42'0'245,"21"0"-190,0 0-16,-1 0 9,22 22-29,-21-22 10,0 0 10,21 21-29,-21-21-1,0 0 36,21 21 47,0 0-24,0 0-49,0 0-10,0 1 11,0-1 10,0 0-3,0 0-17,0 0 10,0 0 9,21-21 126,0 0-125,0 0 28,0 0 19,-21 22-38,0-1 29,0 0-20,0 0 109,-21-21-111,21 21-26,-21-21 0,0 0-11,21 21 10,0 1 2,-21-22-7,21 21 0,-21-21-4,21 21 20,-22-21-21,1 0 29,21 21-19,0 0 12,-21-21-24</inkml:trace>
    </iact:actionData>
  </iact:action>
  <iact:action type="add" startTime="179537">
    <iact:property name="dataType"/>
    <iact:actionData xml:id="d26">
      <inkml:trace xmlns:inkml="http://www.w3.org/2003/InkML" xml:id="stk26" contextRef="#ctx0" brushRef="#br0">15409 16171 0,'43'85'320,"-22"-85"-301,-21 21-8,0 0 35,0 1-27,21-1 1,-21 0-10,21 0 0,-21 0 10,21 0 9,-21 1-19,0-1 10,21 0 7,-21 0 22,0 0-10,22-21-30,-22 21 10,0 1 13,0-1-5,0 0-18,0 0 1,0 0 0,0 0 0,0 1-1,0-1 11,0 21 0,0-21-2,0 0 2,0 1-11,0-1 20,0 0 5,0 0-14,0 0 14,0 0-21,0 1-7,0-1 14,0 0-11,-22-21 0,22 21 5,0 0 11,0 0-5,0 1-9,0-1 16,-21-21-16,21 21 27,-21-21 11,21 21-30,-21-21 40,0 21 183,21-148-189,0 106-45,0 0-1,0 190 13</inkml:trace>
    </iact:actionData>
  </iact:action>
  <iact:action type="add" startTime="186886">
    <iact:property name="dataType"/>
    <iact:actionData xml:id="d27">
      <inkml:trace xmlns:inkml="http://www.w3.org/2003/InkML" xml:id="stk27" contextRef="#ctx0" brushRef="#br0">2984 16298 0,'22'0'115,"-1"0"-26,0 0 144,0 0-205,0-21-9,0 21-9,1 0 0,20-21 0,0 21 9,-21 0-9,1 0 9,-1 0-9,0 0 9,0 0 9,-42 0 177,-21 0-186,20 0 1,1 0-11,0 0 1,-21 0-1,21 0 5,-22 0 2,22 0 5,0 0 8,42 0 75,0 0-83,0 0-13,1 0 12,-1-21-11,0 21 11,0 0 11,-21 21 74,-21 0-67,0-21-28,0 0 0,-1 0 9,1 0 0,42 0 70,1 0-71,-1 0-5,0-21-6,0 21 12,0 0 12,-21 21 35,0 0-37,-21-21-10,0 0 1,0 0-11</inkml:trace>
    </iact:actionData>
  </iact:action>
  <iact:action type="add" startTime="190775">
    <iact:property name="dataType"/>
    <iact:actionData xml:id="d28">
      <inkml:trace xmlns:inkml="http://www.w3.org/2003/InkML" xml:id="stk28" contextRef="#ctx0" brushRef="#br0">4191 16298 0,'21'0'175,"0"0"-147,0 0-20,1 0 2,-1 0-1,21 0 2,0-21-1,22 21 3,-1 0-7,1-21 4,-1 21 5,1-21-11,-1 21 6,-20 0-1,20 0 6,-20 0-10,-22 0 4,21-21 1,22 21 0,-43 0 1,0 0-3,21 0 2,1 0 0,-43-21 3,42 21-7,-21 0 4,21 0-1,-20 0 1,-1 0 0,21 0 1,0 0 2,1 0-3,-22 0-5,21 0 4,1 0 1,-1-22-1,-21 22 2,0 0-2,22 0 1,-22 0-1,0 0 1,0 0 6,0 0-2,22 0-5,-22 0 10,0 0-9,0 0 5,0 0 0,0 0 14,1 0-1,-1 0-18,0-21 9,0 21 1</inkml:trace>
    </iact:actionData>
  </iact:action>
  <iact:action type="add" startTime="192928">
    <iact:property name="dataType"/>
    <iact:actionData xml:id="d29">
      <inkml:trace xmlns:inkml="http://www.w3.org/2003/InkML" xml:id="stk29" contextRef="#ctx0" brushRef="#br0">5122 15790 0,'0'22'134,"0"-1"-113,0 0 16,0 0-1,21-21-33,1 42 11,-1 1 6,-21-22-5,21-21-5,-21 21 0,21-21 9,0-21 242,-21 0-227,0 0-29,0-1 20,0 1-2,0 0 16,21 21-30,-21-21 2,0 0 95,22 21-64,-22-21 197,0 42-54,0 0-166,0 0-10,-22-21 2,22 21-2,0 0 10,0 1 0,0-1-8,0 0 7,-21-21-8,21 21 0,0 0 19,0 0-7,-21-21-14,21 22 11,-21-22-5,21 21 1,0 0 14,0 0-10,-21-21 0,21 21 0,0 0 22,0 1-8,0-1-18,0 0 34,0 0-21,0 0 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4:38:44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129">
    <iact:property name="dataType"/>
    <iact:actionData xml:id="d0">
      <inkml:trace xmlns:inkml="http://www.w3.org/2003/InkML" xml:id="stk0" contextRef="#ctx0" brushRef="#br0">2942 13483 0,'106'0'128,"-85"0"-53,0 0-56,22 0 1,-22 0 0,21 0-11,-21 0 10,0 0-10,1 0 1,-1 0 10,0 0-1,0 0 5,0 0-19,-42 0 218,0 0-194,0 0 1,0 0-11,-1 0-9,1 0 9,0 0-10,0 0 10,0 0-9,0 0 15,42 0 212,0 0-208,0 0 7,0 0-21,-21 21 6,21-21-6,-21 22 54,0-1-11,-21-21 0,0 0-30,42 0 176,-42 0-125,0 0-61,0 0 2,0 0 0,-1 0-1,44 0 203</inkml:trace>
    </iact:actionData>
  </iact:action>
  <iact:action type="add" startTime="70427">
    <iact:property name="dataType"/>
    <iact:actionData xml:id="d1">
      <inkml:trace xmlns:inkml="http://www.w3.org/2003/InkML" xml:id="stk1" contextRef="#ctx0" brushRef="#br0">23474 14986 0,'0'21'132,"0"0"-92,0 1 10,0-1-2,0 0-31,0 0 33,0 0-21,0 22 7,0-22-22,0 0-5,0 0 3,0 0-6,0 22 9,0-22-9,0 0 2,0 0 2,0 0 10,0 0-5,0 1-1,0-1-4,0 0-1,0 0 0,0 0 2,0 22-2,0-1 1,0 0-1,0 1 2,0-22 2,0 0-7,0 0 3,-21-21 1,21 21 1,0-42 188,0-21-196,0-1 8,0 22-3,0 0 2,0-21 0,0-1 0,0 1 10,0 21-2,0 0 16,0 0-29,0-1 5,0 1 10,0-21-11,0 21 11,0-22-10,0 22-1,0 0 6,0-21-11,0 21 15,0-1-9,0 1 0,0 0 0,0 0-1,0 0 11,0 0-11,0-1 23,0 1 4,0 0-7,0 0-19,0 0 9,21 21 22,0 21 131,-21 0-162,0 0 10,0 0-1,0 1 1,21-22-11,-21 21 1,21 0 10,0 0 8,-21 0-18,22 0 0,-1 1 0,-21-1-1,21 0 6,0 0-10,0 0 4,0 0 1,-21 1 0,22-1-1,-1 0 1,0-21 0,0 21 0,0 0 10,0-21-12,-21-21 216,0-21-215,0-1 17,0 22-11,0 0 0,0 0 2,22 0-2,-22 0 24,0-1-10,0 1-1,21 0-18,-21 0 25,21 21-16,-21-21-4,0 0 12,21 21-11,-21-22 17,21 22-3,-21-21-1,0 0 1,0 42 183,0 0-185,0 1-18,0-1 0,0 0 9,0 0-9,0 0 9,0 0 2,0 1-4,0-1-7,21 0 0,-21 21 0,22 1 0,-22-1-1,0-21 1,21 43 0,-21-22-1,21-21 1,-21 0 5,0 0-4,0 1-8,0-1 17,0 0-6,0 0 0,0 0-3,0 0 8,21-21-10,-21 22 1,0-1 10,0 0-11,0 0 1,0 0 14,0 0-19,0 1 9,0-1 1,0 0-5,0 0 10,0-42 11</inkml:trace>
    </iact:actionData>
  </iact:action>
  <iact:action type="add" startTime="75478">
    <iact:property name="dataType"/>
    <iact:actionData xml:id="d2">
      <inkml:trace xmlns:inkml="http://www.w3.org/2003/InkML" xml:id="stk2" contextRef="#ctx0" brushRef="#br0">24172 15113 0,'0'21'155,"0"0"-135,0 22-12,0-1 2,21 0 0,-21-20 0,0 20-1,22 21 1,-22-41-1,21 20 1,-21-21 0,0 21 0,0-20 9,0-1-10,0 0 1,0 0 0,0 0 0,0 0 4,0 22-9,0-22 15,0 21-11,0-21 0,0 1 2,0-1-1,0 0-1,0 0 1,0 0 24,21-21-11,0-21 210,-21 0-213,21 21-1,0 0-10,1 0 17,-1 0-22,0 0 15,0 0-9,0 0 9,0 0 11,1 0-11,-1 0-9,0 0 11,0 0-3,0 0 11,0 0-20,1 0 34,-1 0 4,0 0 48</inkml:trace>
    </iact:actionData>
  </iact:action>
  <iact:action type="add" startTime="89937">
    <iact:property name="dataType"/>
    <iact:actionData xml:id="d3">
      <inkml:trace xmlns:inkml="http://www.w3.org/2003/InkML" xml:id="stk3" contextRef="#ctx0" brushRef="#br0">8043 14711 0,'21'0'212,"1"0"-192,-1 0-1,0 0 1,0 0-2,0 0 12,0 0-10,1 0-11,-1 0 20,0 0-10,0 0-9,0 0 0,0 0 9,1 0 6,-1 0-9,0 0-8,0 0 11,0 0 1,0 0 0,1 0-8,-1 0 4,0 0 3,21 0 0,-21 0 1,1 0 0,-1 0-12,0 0 12,0 0 10,0 0-11,0 0-10,1 0 11,-1 0 6,0 0-11,0 0-8,0 0 13,0 0-1,1 0 0,-1 0-9,0 0 11,0 0-12,0 0 0,0 0 1,1 0 9,-1 0 0,0 0-9,0 0 19,0 0 1</inkml:trace>
    </iact:actionData>
  </iact:action>
  <iact:action type="add" startTime="91915">
    <iact:property name="dataType"/>
    <iact:actionData xml:id="d4">
      <inkml:trace xmlns:inkml="http://www.w3.org/2003/InkML" xml:id="stk4" contextRef="#ctx0" brushRef="#br0">9906 14732 0,'21'0'67,"0"0"-48,0 0-8,1 0-3,20 0 2,-21 0 0,0 0-1,0 0 1,1 0 5,-1 0-11,21 0 6,-21 0 0,0 0-1,1 0 1,20 0 0,-21 0-1,0 0 2,0 0 2,22 0-7,-22 0 3,0 0 1,21 0 0,-20 0-1,-1 0 1,0 0 0,0 0 0,0 0-1,22 0 0,-22 0 2,0 0-1,0 0 4,21 0-9,-20 0 15,-1 0-11,0 0 5,0 0-8,0 0 3,0 0 1,1 0-1,20 0 11,-21 0 5,0 0-21,0 0 5,1 0 1,-1 0 0,0 0 15,0 0-21</inkml:trace>
    </iact:actionData>
  </iact:action>
  <iact:action type="add" startTime="102135">
    <iact:property name="dataType"/>
    <iact:actionData xml:id="d5">
      <inkml:trace xmlns:inkml="http://www.w3.org/2003/InkML" xml:id="stk5" contextRef="#ctx0" brushRef="#br0">11493 15007 0,'22'0'116,"-1"0"-106,0 0 28,0 0 2,0 0 0,0 0-32,1 0 11,-1 0-5,21 0 5,-21 0-4,0 0-4,1 0-2,-1 0 0,0 0 22,-42 0 93,-22 0-98,22 0-11,0 0-7,0 0 2,0 0-1,0 0 2,-1 0-2,1 0 10,0 0 0,0 0 6,42 0 57,0 0-62,0 0 8,1 0-13,-1 0 0,0 0 15,-21 21 46,-21-21-47,0 0-19,-1 0 13,1 0-8,42 0 94</inkml:trace>
    </iact:actionData>
  </iact:action>
  <iact:action type="add" startTime="105540">
    <iact:property name="dataType"/>
    <iact:actionData xml:id="d6">
      <inkml:trace xmlns:inkml="http://www.w3.org/2003/InkML" xml:id="stk6" contextRef="#ctx0" brushRef="#br0">12488 14901 0,'21'0'153,"1"0"-133,-1 0-1,21 0-10,0 0 10,-20 0-9,-1 0-1,0 0 1,21 0 0,-21 0-1,1 0 2,20 0-2,0 0 1,1 0-1,20 0 1,-42 0 0,22 0 0,-1 0-1,0 0 0,1 0 1,-1 0 0,0 0 0,1 0-1,20 0 2,-21 0-2,22 0 1,-22 0-1,22 0 1,-22 0 0,22 0 4,-22 0-9,0 0 5,22 0-1,-1 0 1,1 22 0,-1-22 0,1 0 0,-1 0-1,-20 21 2,20 0-2,1-21 0,20 0 1,-20 0 0,-1 21-1,-20-21 1,20 21 0,-21-21 0,22 0 0,-1 0 3,-20 0-7,20 43 3,1-43 1,-22 0-1,0 0 1,22 0 0,-22 0-1,22 0 2,-22 0-2,0 0 1,22 0-1,-22 21 1,1-21 0,20 0-1,1 0 2,-43 0-2,21 21 0,0-21 2,22 0-2,-1 0 1,-20 0-1,41 0 1,43 0-1,-42 0 5,0 0-8,-1 0 3,-20 0 1,-1 0 1,22 0-2,-21 0 0,20 0 1,-20 0 1,20 0-3,22-21 2,-21 21-1,-22 0 1,22 0 5,-21 0-11,-1 0 6,-21 0-1,1 0 2,-22 0-2</inkml:trace>
    </iact:actionData>
  </iact:action>
  <iact:action type="add" startTime="144737">
    <iact:property name="dataType"/>
    <iact:actionData xml:id="d7">
      <inkml:trace xmlns:inkml="http://www.w3.org/2003/InkML" xml:id="stk7" contextRef="#ctx0" brushRef="#br0">24342 529 0,'21'0'57,"0"0"-28,0 0-9,-21 21-2,21 1-7,0-22 3,1 21-3,-1 0-7,-21 0 6,42 21-1,-21 1 1,0-22-1,1 42 1,-1-41 0,0 20 0,0-21-1,0 0 1,0 0-1,1 1 2,-1 20-2,0-21 12,0-21-13,-21 21 2,21 0 0,0-21 4,1 0 49,-1 0 53,-21-21-76,0 0-21,0 0 5,0 0-19,0 0 9,0-1-8,0 1 12,0 0-7,0 0-2,0 0 11,0 0 38,0-1-39,0 44 201,0-1-206,0 0 8,0 0-21,0 0 5,0 0 2,0 1 12,0-1-10,0 0 5,0 0-1,0 0 53,-21-21-8,-1 0-15,22 21-40,-21-21 6,0 0 19,0 0-10,0 0-9,0 0 0,-1 0 9,22 22-10,-21-22 13,21 21 5,-21-21 1,0 0-8</inkml:trace>
    </iact:actionData>
  </iact:action>
  <iact:action type="add" startTime="147908">
    <iact:property name="dataType"/>
    <iact:actionData xml:id="d8">
      <inkml:trace xmlns:inkml="http://www.w3.org/2003/InkML" xml:id="stk8" contextRef="#ctx0" brushRef="#br0">28046 699 0,'0'21'165,"0"0"-155,21 0 9,0 0-9,0 22-1,0-1 1,1 21 0,20-20 4,-21 20-9,21-20 5,-20 20 0,-1-21 0,0-42-1,21 43 1,-21-43 10,-21 21-12,22-21 2,-1 21 1,0-21 14,0 0-17,-21 21-3,21-21 5,0 0 14,-21-21 106,0 0-120,0 0 16,0 0-18,0-1-4,0 1 7,0 0-2,0 0 1,0 0 0,0 0 9,0-1-9,-21 1 23,21 0 2,-21 21-5,21 21 134,0 0-155,0 1 2,0-1-2,0 0 0,0 0 12,0 0-12,0 0 1,0 1 9,0-1 12,0 0-14,0 0-7,0 0 21,0 0 5,-21-21-6,0 22 6,0-22-17,-1 0-16,1 0 29,0 0 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4:41:31.7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9456">
    <iact:property name="dataType"/>
    <iact:actionData xml:id="d0">
      <inkml:trace xmlns:inkml="http://www.w3.org/2003/InkML" xml:id="stk0" contextRef="#ctx0" brushRef="#br0">26268 1609 0,'0'21'77,"0"0"-57,0 0 15,0 0 0,0 1 10,0-1-25,0 0 18,21-21-13,-21 42-14,0-21 2,0 22-1,0 20-4,0-42 2,21 22-2,-21-22 2,0 0-1,0 21 11,0-20-1,0-1-9,0 0-1,0 0 14,0 0-6,0 0-6,0 1-3,0-1 12,0 0-5,0 0-11,0 0 15,0 0-10,0 1 12,0-1-12,0-42 243,0-1-242,0 1 5,0 0-9,0 0 2,0 0 3,0 0 4,0-22-7,-21 43-2,21-21 7,0 0 12,0 0-5,0 0-12,0-1 13,0-20 9,0 21-12,-21 21-6,21-21-5,0-22 6,0 22-7,0 0 8,0 0-8,0 0 14,0 0 9,0-1 0,0 44 67,0-1-76,0 21 0,0-21-11,0 0 1,0 1-1,0 20 1,0-21 10,0 0-11,0 0 1,0 1 19,-21-22-15,21 21-9,0 0 4,0 0 1,0 0 0,0 22 9,0-22-9,0 0 0,0 0-1,0 21 5,0-20 2,0-1 15,0-42 69,0-22-84,0 22-7,0 0 1,0-21-2,0-1 2,0 1 0,0 21 0,0 0-1,0-1 1,0 1 15,0 0-2,0 0-2,0 42 118,0-190-114,0 126-10,0 234 26</inkml:trace>
    </iact:actionData>
  </iact:action>
  <iact:action type="add" startTime="74327">
    <iact:property name="dataType"/>
    <iact:actionData xml:id="d1">
      <inkml:trace xmlns:inkml="http://www.w3.org/2003/InkML" xml:id="stk1" contextRef="#ctx0" brushRef="#br0">26268 4636 0,'0'21'94,"0"0"-82,0 21 1,0-21-7,0 1 2,0 20 17,0-21-20,0 0 3,0 0 4,0 1 3,0-1-9,0 0 0,0 21 4,0 1 0,0-22 0,0 21 0,0-21-1,0 22 1,0-22 10,0 0 300,0 0-310,0 0 18,0 0 7</inkml:trace>
    </iact:actionData>
  </iact:action>
  <iact:action type="add" startTime="81222">
    <iact:property name="dataType"/>
    <iact:actionData xml:id="d2">
      <inkml:trace xmlns:inkml="http://www.w3.org/2003/InkML" xml:id="stk2" contextRef="#ctx0" brushRef="#br0">26268 7408 0,'0'22'37,"0"-1"-17,0 0-11,0 0 1,0 0 0,0 0 9,0 1 1,0-1-12,0 0 13,0 0 9,0 0-13,0 0-6,0 1 22,0-1-32,0 0 5,0 0 3,0 21 1,0-20 11,0 20-14,0-21 2,0 21 1,0-20 4,0 20-8,0 0 22,0-63 234,0 0-243,0-21-9,0 20-1,0 1 1,0-21 0,0 21 15,0-22-21,-21 22 15,21 0-4,0 0-10,0 0 4,0 0 22</inkml:trace>
    </iact:actionData>
  </iact:action>
  <iact:action type="add" startTime="91250">
    <iact:property name="dataType"/>
    <iact:actionData xml:id="d3">
      <inkml:trace xmlns:inkml="http://www.w3.org/2003/InkML" xml:id="stk3" contextRef="#ctx0" brushRef="#br0">25442 910 0,'0'21'125,"21"22"-106,1-22-4,-1 0-11,0 21 6,0-20 4,21 41-8,-20-21 3,-1-20 0,21 20 2,-21 0-2,0 1 0,22-22 2,-43 0-2,42 0 1,-21-21 10,-21 21-10,21-21-1,1 21 10,-1-21-10,-21 22 1,0-1-1,21-21 1,0 0 1,-21 21-1,21 0-1,0-21 21,-21-21 76,0 0-87,0 0 20,0-1 29,0 1-49,0 0 11,0 0-1,0 0-10,0 0-10,0-1 11,0 1-1,0 0 20,0 42 145,0 0-165,0 22-8,0-22 14,0 0-22,0 0 7,0 0 19,0 1 0,0-1-18,0 0 7,0 0-4,0 0-8,0 0 3,0 1 1,-21-1 0,21 0 0,-21-21 0,21 21-1,-21-21 1,21 21-1,-21-21 17,0 0 7,-1 0-14,22 21-10,-21-21 49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4:43:33.2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7962">
    <iact:property name="dataType"/>
    <iact:actionData xml:id="d0">
      <inkml:trace xmlns:inkml="http://www.w3.org/2003/InkML" xml:id="stk0" contextRef="#ctx0" brushRef="#br0">19770 5567 0,'21'0'145,"0"0"-115,0 0-21,0 0 1,0 0 0,22 0 9,-22 0-9,0 0-1,0 0 1,0 0 0,1 0-1,20 0 1,0 0 0,1 0-1,20-21 1,1 21-1,-1-21 2,22 21-1,-22 0-1,1 0 1,-22 0-1,22 0 1,-1 0-1,-21 0 2,22 0-1,-43 0-1,21 0 0,1-22 1,-1 22 0,0-21-1,-20 21 1,-1 0 0,21 0-1,0 0 2,-20 0-2,-1 0 1,21 0 0,-21 0 9,0 0-9,1 0-1,-1 0 11,0 0 10</inkml:trace>
    </iact:actionData>
  </iact:action>
  <iact:action type="add" startTime="38886">
    <iact:property name="dataType"/>
    <iact:actionData xml:id="d1">
      <inkml:trace xmlns:inkml="http://www.w3.org/2003/InkML" xml:id="stk1" contextRef="#ctx0" brushRef="#br0">24574 5630 0,'22'0'119,"-1"0"-104,21 0 5,-21 0-11,22 0 5,-1 0-8,0 0 4,1 0 0,20 0-1,-21 0 0,22 0 2,-22 0 3,-21 0-9,43 0 5,-22 0-1,1 0 1,20 0 3,-21 0-6,1 0 2,-1 0 1,0 0 0,1 0-1,-1 0 1,22 0 0,-22 0-1,-21 0 1,21 0-1,-20 0 1,41 0 1,-42 22-3,22-22 3,-1 0-2,0 0 0,1 0 1,-1 0 0,21 0 0,1 0 0,-22 0 0,22 0-1,-1 0 1,1 0-1,-1 0 1,-20 0 0,-1 21 0,21-21-1,-20 0 0,20 0 1,-20 21 1,-1-21-2,-21 0 2,21 21-2,1-21 0,-22 0 0,0 0 2,21 0-2,-20 0 1,-1 0 9,-21 21-6</inkml:trace>
    </iact:actionData>
  </iact:action>
  <iact:action type="add" startTime="52724">
    <iact:property name="dataType"/>
    <iact:actionData xml:id="d2">
      <inkml:trace xmlns:inkml="http://www.w3.org/2003/InkML" xml:id="stk2" contextRef="#ctx0" brushRef="#br0">23177 2455 0,'22'0'212,"-1"0"-183,0 0-15,0 0-9,0 0 18,0 0-17,1 0 4,-1 0 0,0 0 13,0 0-18,0 0 5,0 0 23,1 0 312,-1 0-335,0 0 9,0 0-9,0 0 0,0 0 0,-21-21 0,22 21-1,-1 0 0,0 0 1,0-21 10,0 21-1,0 0-9,-21-21-1,0 0 10,0 0 1,22 21-11,-22-22 0,0 1 6,0 0-10,21-21 5,0 21 10,-21-1-11,0 1 1,21 0 10,-21 0-1,0 0-9,21 21-1,-21-21 1,21-1 9,1 1 1,-22 0-1,0 0-9,21 0 0,-21-22 9,21 43-9,-21-42 0,0 21-1,0 0 0,21 0 2,-21-1-1,21 1-1,-21-21 1,21 21 9,1 0-9,-22-1 0,0 1-1,21 21 1,-21-21 0,21 0 9,0 0-5,-21 0-9,21-1 15,0 1-1,-21 0-9,22 21 4,-1-21 1,0 21-5,0 0 10,0 0-5,0 0-2,-21-21-2,22 21-2,-1 0 0,0 0 2,0 0-2,0 0 10,0 0 4,1 0-16,-1 0 12,0 0-1,0 0 1,0 0-8,0 0 9,-21 21 8,22-21-18,-22 21 0,0 0-1,0 0 2,0 1 8,0-1 0,0 0-9,21-21-1,0 21 11,-21 0 0,21 22-1,-21-1 0,21-21-9,0 0 0,1 22-1,-22-22 1,0 0-1,0 21 1,21-42 0,-21 21 0,0 22 4,21-43-9,0 42 5,-21-21 10,21-21-11,-21 21 1,21 1 9,-21-1-9,22-21-1,-22 21 1,21 0 4,-21 0-9,21 0 10,-21 1-10,21-1 4,0 0 6,-21 0-10,0 0 5,21 0 0,1 1-1,-1-1 10,-21 0-9,42 0 0,-21 0 10,0-21-11,1 0 0,-1 0 1,0 0 0,0 0-1,0 0 1,22 0 0,-1 21 9,-21-21 1</inkml:trace>
    </iact:actionData>
  </iact:action>
  <iact:action type="add" startTime="65206">
    <iact:property name="dataType"/>
    <iact:actionData xml:id="d3">
      <inkml:trace xmlns:inkml="http://www.w3.org/2003/InkML" xml:id="stk3" contextRef="#ctx0" brushRef="#br1">23961 2498 0,'21'0'116,"0"-21"-105,-21-1 3,21 22-9,43-21 4,-43 0 2,21 0-2,0 0 0,1 0 1,-22-1 0,21 1-1,-21 21 0,1-21 2,20 0-2,-21 0 1,0 21 0,-21-21-1,21 21 1,1-22-1,-1 22 2,-21-21-2,21 0 4,0 21-5,0 0 3,0-21-4,1 21 6,20-21 2,-42 0 9,21 21-23,0 0 5,0 0 7,-21-22-8,22 22 11,-1 0-2,0 0 14,-21 22 11,0-1-30,21-21 196,-21-21-186,21-1-9,-21 1 5,21 0-10,1 0 4,-1-21 1,0-1 0,0 22 1,0-21-3,0-1 1,1 22 1,-1-21 0,-21 21 9,21 21-9,0-21-1,-21-1 1,21 22 10,-21-21-11,0 0 10,21 21-5,-21-21 15,22 0-13,-22 0 13,21 21-11,-21-22-2,21 22-12,-21-21 7,21 0 8,-21 0-10,21 21 11,-21-21-10,0 0-1,21 21 1,1-22-1,-1 1 21,0 21-20,0 0-1,0 0 11,0 0-9,1 0 13,-1 0-21,0 0 9,0-21 5,0 21-6,0 0-3,1 0 11,-1 0 2,0 0-12,0 0 10,0 0 2,0 0-3,1 0 1,-22 42 1,0-20-1,0-1 1,21-21-11,-21 42 0,0-21 12,0 0-1,21-21-12,-21 22 7,0-1-10,21 0 25,0-21-11,-21 21 1,0 0 9,21-21-20,-21 21 1,0 1 8,22-1-8,-22 0 0,0 0 0,0 0 2,21 0 4,-21 22 4,21-43-10,-21 21-1,0 0 11,21 0-10,-21 0 0,21 1 31,-21-1 54,0 0-86,0 0 11,21 0-4,1 0-3,-22 1-4,0-1 1,21-21-1,-21 42 2,21-21 8,0 0 0,0 1-9,-21-1 0,21-21-1,22 0 1,-1 21 1,0 0-2,-20-21 3,20 0-6,21 0 7,-20 0 6,-22 0-18,21 0 5,1 0 8,-1 0-8,0 0 8,1 21-9,-1-21 5,-21 0 0,43 0 4,-22 0-8,0 0 3,1 0 0,-1 0 8,0 0-12,22 0 3,-22 0 1,0 0 1,-20 0 0,-22 64 27,0-1-36,0-42 9,0 1 0,0-192 0</inkml:trace>
    </iact:actionData>
  </iact:action>
  <iact:action type="add" startTime="69891">
    <iact:property name="dataType"/>
    <iact:actionData xml:id="d4">
      <inkml:trace xmlns:inkml="http://www.w3.org/2003/InkML" xml:id="stk4" contextRef="#ctx0" brushRef="#br1">26204 1397 0,'0'-21'125,"0"0"-97,0 0 3,0-1-12,0 1-10,0 0 10,0 0-8,0 0-2,0 0 4,0-1 3,0 1 14,0 0-17,0 0 13,0 0 3,0 0-9,0-1 2,0 1-7,0 0 4,0 0 11,0 0-11,0 0 20,0-1-20,0 1 1,0 0-11,0 0 50,0 42 115,0 0-166,0 0 13,0 1-1,0-1-1,0 0-9,0 0 19,0 0 59,21-21 76,1 0-125,-1 0 9,0 0 2,0 0 9,-21-21-52,21 21 22,-21-21 39,0 0-49,21 21-9,-21-21-1,0-1 11,0 1 0,0 0-10,0 0 8,0 0 2,22 21-10,-22-21 9,0 42 195,0 0-194,0 0-12,0 0 11,0 0-8,0 1 9,0-1-1,0 0 0,0 0 32,0 0-5</inkml:trace>
    </iact:actionData>
  </iact:action>
  <iact:action type="add" startTime="73003">
    <iact:property name="dataType"/>
    <iact:actionData xml:id="d5">
      <inkml:trace xmlns:inkml="http://www.w3.org/2003/InkML" xml:id="stk5" contextRef="#ctx0" brushRef="#br1">26522 1058 0,'0'22'139,"0"-1"-111,0 0-20,-21-21 34,21 21-37,0 0 54,0 0-11,0 1-38,0-1 13,0 0 7,0-42 178,0 0-188,0-1-9,0 1 18,0 0-11,0 0 3,0 0-2,0 0 19,0-1-19,0-20 1,0 21-1,0 0 0,0 42 137,0 0-118,21-21-28,-21 21 19,0 0-20,0 1 10,21-22-8,-21 21-2,21-21 11,-21 21-11,0 0 11,21-21-10,0 0-2,-21 21 12,22-21-10,-1 0 59,0 0 98,-21-21-92,0 0-50,0 0-2,0 0 5,0-1-8,0 1 9,0 0 30</inkml:trace>
    </iact:actionData>
  </iact:action>
  <iact:action type="add" startTime="75797">
    <iact:property name="dataType"/>
    <iact:actionData xml:id="d6">
      <inkml:trace xmlns:inkml="http://www.w3.org/2003/InkML" xml:id="stk6" contextRef="#ctx0" brushRef="#br1">26903 995 0,'-106'63'155,"106"-41"-127,-21-22-17,0 0 36,-1 0 41,1 21-49,21 0 59,0 0-26,21-21-29,-21 21-1,22-21-15,-22 21 39,21-21-56,0 0 49,-21 22-40,21-22-10,-21 21 20,21-21 9,0 0 6,1 21-9,-1-21-21,0 0 11,0 0 4,0 0 9,-21-21 31</inkml:trace>
    </iact:actionData>
  </iact:action>
  <iact:action type="add" startTime="80219">
    <iact:property name="dataType"/>
    <iact:actionData xml:id="d7">
      <inkml:trace xmlns:inkml="http://www.w3.org/2003/InkML" xml:id="stk7" contextRef="#ctx0" brushRef="#br1">26649 974 0,'0'21'126,"0"0"-97,0 0 19,0 0-16,0 1 72</inkml:trace>
    </iact:actionData>
  </iact:action>
  <iact:action type="add" startTime="84516">
    <iact:property name="dataType"/>
    <iact:actionData xml:id="d8">
      <inkml:trace xmlns:inkml="http://www.w3.org/2003/InkML" xml:id="stk8" contextRef="#ctx0" brushRef="#br1">27093 762 0,'21'0'223,"1"0"-184,-1 0-20,0 0 23,0 0 36,0 0 287,0 0-346,1 0 20</inkml:trace>
    </iact:actionData>
  </iact:action>
  <iact:action type="add" startTime="86272">
    <iact:property name="dataType"/>
    <iact:actionData xml:id="d9">
      <inkml:trace xmlns:inkml="http://www.w3.org/2003/InkML" xml:id="stk9" contextRef="#ctx0" brushRef="#br1">27051 974 0,'0'0'1,"21"0"94,0 0-75,0 0-1,1 0 0,-1 0-8,0 0 8,0 0-18,0 0 6,0 0 13</inkml:trace>
    </iact:actionData>
  </iact:action>
  <iact:action type="add" startTime="89296">
    <iact:property name="dataType"/>
    <iact:actionData xml:id="d10">
      <inkml:trace xmlns:inkml="http://www.w3.org/2003/InkML" xml:id="stk10" contextRef="#ctx0" brushRef="#br1">27495 529 0,'22'0'97,"-1"0"-67,-21 21-21,21-21 11,0 0-11,-21 22 11,0-1-1,0 0 20,0 0-6,0 0-4,0 0-23,-21-21 24,21 22-22,0-1 25,0 0-7,0 0-17,0 0 24,0 0-18,-21-21-4,21 22 7,0-1-8,0 0 19,-21-21-19,21 21 19,-22-21 0,22 21-5,-21 0-19,21 1 44,0-1-20,-21-21-20,21 21 10,0 0-8,0-42 135,21 21-108,0 0-26,1 0 7,20 0-11,-21 0 10,21 0-4,-20 0-8,-1 0 14,0 0-7</inkml:trace>
    </iact:actionData>
  </iact:action>
  <iact:action type="add" startTime="91343">
    <iact:property name="dataType"/>
    <iact:actionData xml:id="d11">
      <inkml:trace xmlns:inkml="http://www.w3.org/2003/InkML" xml:id="stk11" contextRef="#ctx0" brushRef="#br1">28046 508 0,'0'21'97,"0"0"-88,0 1 11,0-1-1,0 0-9,0 0 9,0 0 2,0 0 27,0 1-19,0-1-19,0 0 19,0 0-1,0 0 21,0 0-29,0 1 8,-21-22-8,-1 21-1,22 0 2,-21 0-14,0-21 8,0 0 2,21 21-16,-21-21 5,0 21 14,-1-21 13,1 0-27,0 0 9,21 22-11,-21-22 7,0 0 17,21-22 50,0 1-69,0 0 4,0-21-6,0-1 2,0 22 1,0 0 0,0-21 0,0 21 9,0-1 0,0 1 0,0 0 11,21 21-10,-21-21 28,21 21-19,0 0-10,0 0 11,-21-21-17,22 21 2,-1 0 5,0 0-1,0 0 1</inkml:trace>
    </iact:actionData>
  </iact:action>
  <iact:action type="add" startTime="99664">
    <iact:property name="dataType"/>
    <iact:actionData xml:id="d12">
      <inkml:trace xmlns:inkml="http://www.w3.org/2003/InkML" xml:id="stk12" contextRef="#ctx0" brushRef="#br0">22775 1228 0,'0'-21'78,"0"-1"-69,0 1 1,0 0-1,0 0 2,0 0-3,0 0 3,0-1-2,0 1 9,0-21 2,0 21 0,0 0-11,0-1 5,0 1-8,0 0 14,0 0-11,0 0 1,0 0 9,0-1 1,0 1-11,0 0 21,0 0 0,0 0-22,0 0 4,0 42 93,0 0-85,0 0-11,0 0 9,0 0-8,0 1 21,0-1-3,0 0 2,0 0-11,0 0 9,21 0-18,-21 1 9,22-22 16,-1 0-12,-21-22 36,21 22-50,-21-21 1,0 0 30,21 21-21,-21-21 20,0 0-31,0 0 46,0-1-11,21 1-3,-21 0-21,21 0 10,-21 0-10,0 42 273,0 0-258,0 0-29,0 0 23,0 1 12,0-1 8,0 0-28,0 0 22,0 0-20</inkml:trace>
    </iact:actionData>
  </iact:action>
  <iact:action type="add" startTime="102400">
    <iact:property name="dataType"/>
    <iact:actionData xml:id="d13">
      <inkml:trace xmlns:inkml="http://www.w3.org/2003/InkML" xml:id="stk13" contextRef="#ctx0" brushRef="#br0">23177 847 0,'0'21'96,"0"0"-86,-21-21-1,0 0 0,21 21 3,0 0-4,-21-21 2,21 22 0,-21-22 10,21 21 3,-21-21-2,-1 0 2,22 21 45,22 0 137,-1-21-149,-21 21 3,21-21-49,-21 21 39,21-21-38,0 0 16,-21 22-19,21-22 42,-21 21-12,22-21-6,-1 0 14</inkml:trace>
    </iact:actionData>
  </iact:action>
  <iact:action type="add" startTime="104349">
    <iact:property name="dataType"/>
    <iact:actionData xml:id="d14">
      <inkml:trace xmlns:inkml="http://www.w3.org/2003/InkML" xml:id="stk14" contextRef="#ctx0" brushRef="#br0">23283 720 0,'21'0'58,"1"0"-48,-1 0 8,0 0 12,0 0-10,0 0-11,0 0 24,-21 21 40</inkml:trace>
    </iact:actionData>
  </iact:action>
  <iact:action type="add" startTime="105434">
    <iact:property name="dataType"/>
    <iact:actionData xml:id="d15">
      <inkml:trace xmlns:inkml="http://www.w3.org/2003/InkML" xml:id="stk15" contextRef="#ctx0" brushRef="#br0">23326 889 0,'21'0'86,"0"0"-35,0 0-13,0 0-30,0 0 12,1 0 0,-1 0 9</inkml:trace>
    </iact:actionData>
  </iact:action>
  <iact:action type="add" startTime="107444">
    <iact:property name="dataType"/>
    <iact:actionData xml:id="d16">
      <inkml:trace xmlns:inkml="http://www.w3.org/2003/InkML" xml:id="stk16" contextRef="#ctx0" brushRef="#br0">23643 487 0,'0'21'66,"0"0"-17,0 0 9,0 1-10,0-1-38,0 0 26,0 21-33,0 1 11,0-22-9,0 0 5,0 0-1,0 0 11,0 0-10,0 1 19,0-1 106</inkml:trace>
    </iact:actionData>
  </iact:action>
  <iact:action type="add" startTime="109004">
    <iact:property name="dataType"/>
    <iact:actionData xml:id="d17">
      <inkml:trace xmlns:inkml="http://www.w3.org/2003/InkML" xml:id="stk17" contextRef="#ctx0" brushRef="#br0">23791 487 0,'21'0'68,"1"0"-19,-1 0 8,0 0-37,0 0 18,0 0 13,0 0-4,1 0-18,-22 21 107,0 0-107,0 0-10,0 1 5,0-1 1,0 0-6,0 0-10,0 0 16,0 0 8,0 1 6,0-1 9,-22-21 40,22 21-29,-21-21-49,0 0 38,0 0-10,0 0-18,0 0 18,-1 0 21,22-21 119,0 0-172,0-1 14,0 1-1,0-21 1,0 21-2,0 0 10,0-1 32,0 1 17,0 0 10</inkml:trace>
    </iact:actionData>
  </iact:action>
  <iact:action type="add" startTime="114794">
    <iact:property name="dataType"/>
    <iact:actionData xml:id="d18">
      <inkml:trace xmlns:inkml="http://www.w3.org/2003/InkML" xml:id="stk18" contextRef="#ctx0" brushRef="#br0">29422 2413 0,'0'21'138,"0"0"-132,0 1 3,0-1 14,21 0-17,-21 0 5,21 0-3,-21 0 2,0 1 0,21-1-1,0 21 11,-21-21 14,21-21-19,-21 21 13,22-21-7,-22 22-11,21-1 28,0-21 60,-21-21-76,0-1-7,0 1 24,21 0-19,-21 0-1,0 0-9,0 0 9,0-1 1,0 1 9,0 0-17,21 0-5,-21 0 13,21 0 8,-21-1 1,22 22-9,-22-21 19,0 42 135,0 1-164,0-1 9,-22-21-9,22 21 3,0 0-7,0 0 3,0 0 11,0 1-10,0-1 14,-21 0-19,21 0 14,0 0 10,0 0-9,-21 1-9,21-1 3,-21 21 1,21-21 3,0 22-7,0-22 4,-21 0-13,21 21 9,-21-21-2,21 1 1,0 20-1,0-21 11,0 0-1,-22-21 1,22 21-6,0 1 0,0-1 65</inkml:trace>
    </iact:actionData>
  </iact:action>
  <iact:action type="add" startTime="117199">
    <iact:property name="dataType"/>
    <iact:actionData xml:id="d19">
      <inkml:trace xmlns:inkml="http://www.w3.org/2003/InkML" xml:id="stk19" contextRef="#ctx0" brushRef="#br0">29930 2455 0,'127'0'95,"-106"0"-85,21 0 0,-21 0-1,22 0 11,-22 0-1,-21 22 68,0-1-75</inkml:trace>
    </iact:actionData>
  </iact:action>
  <iact:action type="add" startTime="118179">
    <iact:property name="dataType"/>
    <iact:actionData xml:id="d20">
      <inkml:trace xmlns:inkml="http://www.w3.org/2003/InkML" xml:id="stk20" contextRef="#ctx0" brushRef="#br0">29972 2731 0,'42'0'104,"-21"0"-95,22 0 2,-1 0-1,-21 0 1,22 0-4,-1 0 4,-21 0 1,0 0-4,0 0 1,1 0 1,-1 0 9</inkml:trace>
    </iact:actionData>
  </iact:action>
  <iact:action type="add" startTime="119245">
    <iact:property name="dataType"/>
    <iact:actionData xml:id="d21">
      <inkml:trace xmlns:inkml="http://www.w3.org/2003/InkML" xml:id="stk21" contextRef="#ctx0" brushRef="#br0">30924 2032 0,'-21'0'109,"0"0"-85,21 21-10,-21-21-8,0 0 18,0 0-9,21 21 4,-22-21-10,1 0 23,0 0-24,21 22 1,-21-22 15,21 21-19,-21 0 5,0 0 10,-1-21-11,22 21 5,-21-21-8,21 21 3,0 1 2,-21-22-2,21 21 0,0 0 6,-21 0-7,21 0-2,-21 0 4,21 1 0,0-1-1,0 0 15,-21 0-17,21 0 30,0 0-3,0 1-19,0-1-5,0 0 9,0 0 6,0 0-11,0 0-5,0 1 11,0-1 18,0 0-18,21-21-10,-21 21 9,21-21 1,-21 21-11,21-21 1,-21 21 29,21-21-30,0 0 21,1 0-10,-1 0-11,0 0 0,0 0 11,0 0-11,0 0 1,1 0 9,-1 22 1,0-22-11,0 0 11</inkml:trace>
    </iact:actionData>
  </iact:action>
  <iact:action type="add" startTime="121271">
    <iact:property name="dataType"/>
    <iact:actionData xml:id="d22">
      <inkml:trace xmlns:inkml="http://www.w3.org/2003/InkML" xml:id="stk22" contextRef="#ctx0" brushRef="#br0">31221 2117 0,'0'21'96,"0"0"-85,0 21 8,0-20-4,0-1-10,0 0 9,0 0-10,0 0 6,0 0-1,0 22 11,0-22-10,0 21 9,0-21 1,0 1-1,0 20 0,0-21 0,0 21-8,0-20-2,0-1 5,0 0-8</inkml:trace>
    </iact:actionData>
  </iact:action>
  <iact:action type="add" startTime="122580">
    <iact:property name="dataType"/>
    <iact:actionData xml:id="d23">
      <inkml:trace xmlns:inkml="http://www.w3.org/2003/InkML" xml:id="stk23" contextRef="#ctx0" brushRef="#br0">31517 2371 0,'21'0'115,"0"0"-85,1 0-12,-22 21 186,0 0-164,0 0-12,0 0 11,0 1 10,0-1-10,0 0-20,0 0 29,0 0 11,0 0 9,-22 1-30,1-22 11,0 0-9,0 0-7,0 0-17,0 0 11,-1 0 2,1 0 10,0 0 20,21-22-11,0 1-19,0 0 0,21 0-9,-21 0-12,0 0 24,21 21-24,1-22 50</inkml:trace>
    </iact:actionData>
  </iact:action>
  <iact:action type="add" startTime="125043">
    <iact:property name="dataType"/>
    <iact:actionData xml:id="d24">
      <inkml:trace xmlns:inkml="http://www.w3.org/2003/InkML" xml:id="stk24" contextRef="#ctx0" brushRef="#br0">31771 2307 0,'0'21'96,"0"1"-85,0-1 7,0 21-7,0-21-1,0 0-2,0 22 8,0-1-12,0-21 6,21 0 3,-21 1-7,0-1 4,0 0 0,21 0-1,-21 0 0,22-21 11,-22 21-10,21-21 20,0 0-1,0 0 38,-21-21 1,0 0-58,0 0 11,0-21-7,0-1-1,0 22 7,0 0 0,21 21 8,-21-21-18,0 0 20,21 21-22,-21-22 1,0 1 32,22 0-4,-22 42 157,0 22-170,0-22-5,0 0-13,0 0 3,0 0 1,0 0 0,0 1 9,0-1-9,0 0 0</inkml:trace>
    </iact:actionData>
  </iact:action>
  <iact:action type="add" startTime="126936">
    <iact:property name="dataType"/>
    <iact:actionData xml:id="d25">
      <inkml:trace xmlns:inkml="http://www.w3.org/2003/InkML" xml:id="stk25" contextRef="#ctx0" brushRef="#br0">32343 2328 0,'-22'0'94,"1"0"-74,21 22-10,-21-1 10,0-21-1,21 21-4,-21 0-1,0-21 11,21 21-19,-22 0 12,22 1 1,0-1-6,0 0 3,0 0 3,0 0 20,0 0 9,0 1-38,22-1 19,-1-21-9,-21 21 0,21-21 4,0 0-10,0 0 19,0 0-8,1 0-16,-1 0 20,-21-21-18,21 0 8,-21-1-6,0 1 4,21 21-4,-21-21-8,0 0 6,0 0-3,0 0 2,0-1 0,0 1-1,0 0 1,0 0 0,0 0-1,0 0 2,0-1-1,0 1-2,0 0 3,0 0-2,0 0 1,0 0 0,0-1-1,0-20 1,0 21-1,0 0 1,0 0 0,0-1 0,0-20 10,0 21-10,0 0-2,0 0 3,0-1 7,0 44 80,0-1-79,0 0-9,0 0 5,0 0-11,0 0 6,0 22 0,0-22 6,0 21-3,0-21 6,0 1-10,0-1 11,0 0 4,0 0-9,0 0-6,0 0 1,0 22 0,0-22 4,0 0-9,21 21 5,-21-20 4,0-1 6,0 0-16,0 0 17,21-21-8,-21 21 2</inkml:trace>
    </iact:actionData>
  </iact:action>
  <iact:action type="add" startTime="130204">
    <iact:property name="dataType"/>
    <iact:actionData xml:id="d26">
      <inkml:trace xmlns:inkml="http://www.w3.org/2003/InkML" xml:id="stk26" contextRef="#ctx0" brushRef="#br0">29951 3323 0,'21'0'40,"0"0"-33,0 21 23,-21 1-13,21-22-7,-21 21 0,22-21-1,-1 21 1,-21 0 0,21 0 0,21 22 9,-21-22 1,1-21-10,-1 0 8,0 0-8,-21 21 4,21-21-8,0 0 3,0 0 2,1 0 2,-22 21-2,21-21-3,0 0 7,0 0-5,0 0 9,0 0 12,1 0-13,-1 21-3,0-21-1,-21 21-4,21-21-1,0 0 11,0 0-10,1 0 28</inkml:trace>
    </iact:actionData>
  </iact:action>
  <iact:action type="add" startTime="131629">
    <iact:property name="dataType"/>
    <iact:actionData xml:id="d27">
      <inkml:trace xmlns:inkml="http://www.w3.org/2003/InkML" xml:id="stk27" contextRef="#ctx0" brushRef="#br0">30755 3979 0,'0'-21'96,"0"0"-66,0 0 17,0-106-18,0 106-18,0-43 7,-21 64-9,21-21 2,0 0-2,0 0 20,0 0-18,0-1 17,0 1-17,0 0 17,0 0-19,0 0 12,0 0-3,0-1 2,0 1 0,0 0 7,0 0-2,0 42 58,0 0-64,0 0 39,0 1-27,0-1-1,0 0-22,0 0 11,21 0 1,-21 0-1,0 1-6,21-22-6,-21 21 12,21-21-5,1 0 10,-1 21-5,0-21 11,0 0-1,0 0 10,0 0-11,1 0 24,-22-21 17,0 0-45,0-1-14,0 1 11,0 0 7,0 0-8,0 0-12,0 0 13,0-1-3,0-20 3,0 21 7,0 0 40,21 21 0,-21 21 10,0 0-59,0 0-10,0 0 12,0 1-12,0-1 10,0 0-9,0 0 9,0 0 1,0 0-1,21 1-8,0-22 27,-21 21-29,0 0 68</inkml:trace>
    </iact:actionData>
  </iact:action>
  <iact:action type="add" startTime="134441">
    <iact:property name="dataType"/>
    <iact:actionData xml:id="d28">
      <inkml:trace xmlns:inkml="http://www.w3.org/2003/InkML" xml:id="stk28" contextRef="#ctx0" brushRef="#br0">31305 3281 0,'22'0'61,"-1"0"-44,21 0 2,-21 0 1,0 0-2,1 0-9,-1 0 40</inkml:trace>
    </iact:actionData>
  </iact:action>
  <iact:action type="add" startTime="135907">
    <iact:property name="dataType"/>
    <iact:actionData xml:id="d29">
      <inkml:trace xmlns:inkml="http://www.w3.org/2003/InkML" xml:id="stk29" contextRef="#ctx0" brushRef="#br0">31327 3514 0,'0'0'1,"21"0"102,0 0-83,0 0 0,0 0-12,0 0 11,1 0 1,-1 0-1,0 0 7,-21-127 94,0 296-81</inkml:trace>
    </iact:actionData>
  </iact:action>
  <iact:action type="add" startTime="137399">
    <iact:property name="dataType"/>
    <iact:actionData xml:id="d30">
      <inkml:trace xmlns:inkml="http://www.w3.org/2003/InkML" xml:id="stk30" contextRef="#ctx0" brushRef="#br0">31898 3048 0,'0'21'28,"0"0"-8,0 1 0,0-1-11,0 0 10,0 0 11,0 0-1,0 0-20,0 1 8,0-1-12,0 0 2,0 21 3,0 1 0,0-22 3,0 0-7,0 0 3,0 21 1,0-20 0,0-1 0,0 0 0,0 0 9,0 0 1,0 0 0,0 1 8,0-1-9,0 0-10,0 0 2,0 0 12</inkml:trace>
    </iact:actionData>
  </iact:action>
  <iact:action type="add" startTime="138980">
    <iact:property name="dataType"/>
    <iact:actionData xml:id="d31">
      <inkml:trace xmlns:inkml="http://www.w3.org/2003/InkML" xml:id="stk31" contextRef="#ctx0" brushRef="#br0">32216 2963 0,'21'0'47,"0"0"-27,0 0 23,0 0-28,0 0 4,1 0-10,-1 0 11,-21 22 10,21-22-17,0 21 2,0-21 5,-21 21-11,0 0 11,21-21-1,-21 21-9,0 0-1,22 1 25,-22-1-19,0 0 15,0 0 85,0 0-95,0 0-10,0 1 0,0-1-1,0 21 14,0-21-7,0 0-7,0 1 11,0-1-10,0 0 9,0-63 127,0 63-91,0 0-53,0 0 46,0 0-28,0 0 19,-22-21-28,22 22 8,-21-1 11,21 0-22,-21-21 2,21 21 19,0 0 0,-21-21-20,21 21 29,0 1-18,-21-22-7,0 21 12,-1-21-4,1 21 8,0-21 11,0-21 45,21 0-65,-21-1-10,21 1 19,-21 21-20,21-21 2,0 0-2,0 0 1,0 0 9,-22 21-9,22-22-1,0 1 21,-21 0-19,21 0 12,0-127 4,0 105-16,0 22-7,-21 21 6,21-21 29,0 0-9,0 0 18,0 0-27,0-1-13,0-20 11,0 21 2,0 0-3,0 0-7,0-1 8,0 1 0,0 0 13,0-21-25,21 42 21,-21-21-8,21 21 38,-21 21 19</inkml:trace>
    </iact:actionData>
  </iact:action>
  <iact:action type="add" startTime="144837">
    <iact:property name="dataType"/>
    <iact:actionData xml:id="d32">
      <inkml:trace xmlns:inkml="http://www.w3.org/2003/InkML" xml:id="stk32" contextRef="#ctx0" brushRef="#br0">32702 2307 0,'0'21'129,"0"1"-105,0-1-5,0 0 4,0 0-17,0 0 13,0 0 11,0 1-11,0-1-9,0 0 19,22-21-19,-22 21 19,21-21-1,-21 21 67,21-21-63,0 0 40,0 0 1,-21-21-63,0 0 21,21 21-23,-21-21 12,0 0 0,0-1 17,22 22-17,-22-21 9,21 21 10,-21-21-19,0 0 51,21 21 43,-21-21-19,0 42 41,0 0-126,0 0 8,0 0 3,-21-21-13,21 22 6,0-1-8,-21-21 4,21 21-1,0 0 11,0 0 19,-22-21-31,22 21 3,0 1 28,-21-22-25,21 21 1,0 21 14,-21-42-9,21 21-11,0 0 11,0 1-11,-21-1 15,21 0-9,0 0 5,0 0-1,0 0 26,0 1 65</inkml:trace>
    </iact:actionData>
  </iact:action>
  <iact:action type="add" startTime="147747">
    <iact:property name="dataType"/>
    <iact:actionData xml:id="d33">
      <inkml:trace xmlns:inkml="http://www.w3.org/2003/InkML" xml:id="stk33" contextRef="#ctx0" brushRef="#br0">30543 720 0,'0'21'66,"0"0"-56,0 0 13,0 0-14,0 1-2,0-1 11,0 0-4,0 0-9,0 21 6,0-20-2,0-1 1,0 0 0,0 21 0,0-21 9,0 22-10,0-22 1,0 21 0,0 1 0,0-1-1,0 21 1,0-20-1,0-22 2,0 0-2,0 21 1,0-20 18,22-22 167,-1 0-157,0 0-18,0 0-7,0 0-6,0 0 2,1 0 2,20 0-3,-21 0 2,21 0 1,1 0 7,-22 0 1</inkml:trace>
    </iact:actionData>
  </iact:action>
  <iact:action type="add" startTime="149404">
    <iact:property name="dataType"/>
    <iact:actionData xml:id="d34">
      <inkml:trace xmlns:inkml="http://www.w3.org/2003/InkML" xml:id="stk34" contextRef="#ctx0" brushRef="#br0">30946 1228 0,'0'21'77,"0"0"-57,0 0-11,0 0 6,0 1-10,0-1 5,0 0 10,0 0-2,0 0 22,0 0-1,0 1-2</inkml:trace>
    </iact:actionData>
  </iact:action>
  <iact:action type="add" startTime="150559">
    <iact:property name="dataType"/>
    <iact:actionData xml:id="d35">
      <inkml:trace xmlns:inkml="http://www.w3.org/2003/InkML" xml:id="stk35" contextRef="#ctx0" brushRef="#br0">30946 995 0,'-22'0'50,"1"21"-34,0-21 4,21 21 8,21-21 157,0 0-98</inkml:trace>
    </iact:actionData>
  </iact:action>
  <iact:action type="add" startTime="152013">
    <iact:property name="dataType"/>
    <iact:actionData xml:id="d36">
      <inkml:trace xmlns:inkml="http://www.w3.org/2003/InkML" xml:id="stk36" contextRef="#ctx0" brushRef="#br0">31157 783 0,'0'21'47,"0"1"-26,0-1-11,0 0 7,0 0-6,0 0 9,0 0-12,0 1 12,0-1 0,0 0-1,0 0-10,0 0 1,0 22 10,0-22-12,0 0 7,0 0-9,0 43 4,0-43 3,0 21-7,0 0 4,0 1-1,0-1 1,0-21-1,0 0 2,0 1 4,0-1 9</inkml:trace>
    </iact:actionData>
  </iact:action>
  <iact:action type="add" startTime="153342">
    <iact:property name="dataType"/>
    <iact:actionData xml:id="d37">
      <inkml:trace xmlns:inkml="http://www.w3.org/2003/InkML" xml:id="stk37" contextRef="#ctx0" brushRef="#br0">31178 1207 0,'0'-22'47,"22"1"-37,-1 0 9,0 0 0,0 21-9,-21-21-1,21 0 1,0 21 0,1-22 0,-1 1 10</inkml:trace>
    </iact:actionData>
  </iact:action>
  <iact:action type="add" startTime="154428">
    <iact:property name="dataType"/>
    <iact:actionData xml:id="d38">
      <inkml:trace xmlns:inkml="http://www.w3.org/2003/InkML" xml:id="stk38" contextRef="#ctx0" brushRef="#br0">31178 1207 0,'22'0'66,"-1"0"-46,0 21-11,-21 21 11,21-42-10,-21 21 5,21-21-11,-21 21 6,0 1-1,21-22 1,-21 21-1,22-21 1,-22 21 0,21-21 10,-21 21-7,21 0 2,0-21 19</inkml:trace>
    </iact:actionData>
  </iact:action>
  <iact:action type="add" startTime="155523">
    <iact:property name="dataType"/>
    <iact:actionData xml:id="d39">
      <inkml:trace xmlns:inkml="http://www.w3.org/2003/InkML" xml:id="stk39" contextRef="#ctx0" brushRef="#br0">31517 1249 0,'21'0'28,"0"0"-8,1 0-11,-1 0 1,0 0-1,0 0 0,0 0 12,-21-21-12,21 21 1,1 0 0,-1 0 0,0 0 9,0 0 1,-21-21 0,21 21 4,-21-22 8,0 1 47,0 0-51,0 0-8,0 0-1,0 0 1,-21-1 9,0 22 5,0 0-19,0 0-6,-1 0 10,1 0 0,0 22 10,0-1-9,21 0-10,0 0 10,-21-21-7,21 21-7,-21-21 4,21 21 9,0 1 10,0-1 29,0 0 5,0 0-46,0 0 3,21 0-13,-21 1 21,0-1-8,21 0-11,0-21 11,-21 21-6,21-21 2,0 0 2,-21 21-6,22-21-4,-1 0 3,-21 21-2,21-21-1,0 22 22,-21-44 42</inkml:trace>
    </iact:actionData>
  </iact:action>
  <iact:action type="add" startTime="159169">
    <iact:property name="dataType"/>
    <iact:actionData xml:id="d40">
      <inkml:trace xmlns:inkml="http://www.w3.org/2003/InkML" xml:id="stk40" contextRef="#ctx0" brushRef="#br0">32025 741 0,'0'21'100,"0"21"-93,0-20 6,0-1-8,0 21 10,0 0-10,0 1 5,0-22-1,0 0 7,0 21-11,0-20 2,0-1 4,0 21-1,21 0 0,-21 22 0,0-22-2,0 1 2,0 20-1,0-21 2,21-20-2,-21 20 1,22-21 10,-22 21 18</inkml:trace>
    </iact:actionData>
  </iact:action>
  <iact:action type="add" startTime="160304">
    <iact:property name="dataType"/>
    <iact:actionData xml:id="d41">
      <inkml:trace xmlns:inkml="http://www.w3.org/2003/InkML" xml:id="stk41" contextRef="#ctx0" brushRef="#br0">32279 1207 0,'0'21'96,"0"0"-85,0 0-3,0 0 3,0 0-2,0 22 10,0-22-5,0 0 8,0 0-19,0 0 6,0 1 22</inkml:trace>
    </iact:actionData>
  </iact:action>
  <iact:action type="add" startTime="161332">
    <iact:property name="dataType"/>
    <iact:actionData xml:id="d42">
      <inkml:trace xmlns:inkml="http://www.w3.org/2003/InkML" xml:id="stk42" contextRef="#ctx0" brushRef="#br0">32279 1037 0,'0'21'97</inkml:trace>
    </iact:actionData>
  </iact:action>
  <iact:action type="add" startTime="162272">
    <iact:property name="dataType"/>
    <iact:actionData xml:id="d43">
      <inkml:trace xmlns:inkml="http://www.w3.org/2003/InkML" xml:id="stk43" contextRef="#ctx0" brushRef="#br0">32512 804 0,'0'43'107,"0"-22"-97,0 0-1,0 21 0,0 1 0,0-1 1,0 0 0,0 1 0,0-22 1,0 21-2,0 1 1,0-22-1,0 0 1,0 0-1,0 21 11,0-20-1,0-44 108,0 1-118,0 0 10,0 0 0,21 21 0,0-21 1,0 21 9,-21-21-18,22 21 18,-1 0-11,0 0 3,0 0 7,-21 21-19,0 0 16,0 0 0,0 0 3,0 0-18,0 1 19</inkml:trace>
    </iact:actionData>
  </iact:action>
  <iact:action type="add" startTime="163766">
    <iact:property name="dataType"/>
    <iact:actionData xml:id="d44">
      <inkml:trace xmlns:inkml="http://www.w3.org/2003/InkML" xml:id="stk44" contextRef="#ctx0" brushRef="#br0">32914 1249 0,'21'0'76,"0"0"-56,1 0-11,-1 0 10,-21 21 62,0 0-45,0 0 3,-21-21-30,21 22 6,0-1-10,-22-21 14,22 21-9,-21 0 32,0 0-16,0-21 4,0 0-11,21-21 30,0 0-41,0 0 6,0-22-4,0 22 4,21 0 6,0 21-1,-21-21-9,21 21 4,0 0 12,1 0-6</inkml:trace>
    </iact:actionData>
  </iact:action>
  <iact:action type="add" startTime="165124">
    <iact:property name="dataType"/>
    <iact:actionData xml:id="d45">
      <inkml:trace xmlns:inkml="http://www.w3.org/2003/InkML" xml:id="stk45" contextRef="#ctx0" brushRef="#br0">33274 1228 0,'21'0'108,"-21"21"-52,0 0-8,0 0-28,0 0 8,-21-21-18,21 22 20,-21-1 2,21 0-23,-21 0 27,-1-21 2,1 21-18,0-21 28,0 0-9,21-21-18,0-21-13,0 21 9,0-1-12,0 1 3,0 0 11,0 0 0,21 21 40,0-21-40,0 21 1,1 0 30</inkml:trace>
    </iact:actionData>
  </iact:action>
  <iact:action type="add" startTime="166568">
    <iact:property name="dataType"/>
    <iact:actionData xml:id="d46">
      <inkml:trace xmlns:inkml="http://www.w3.org/2003/InkML" xml:id="stk46" contextRef="#ctx0" brushRef="#br0">33613 1228 0,'-22'0'106,"1"0"-97,0 0 12,21 21-12,-21 0 10,0-21 0,0 21-10,21 0 11,0 1 11,0-1-23,0 0 31,0 0 10,21-21-11,0 0 27,0 0-43,0 0-3,0 0-9,1 0 10,-1 0-1,-21-21-8,21 21 1,0-21-5,-21 0 1,21 21 11,-21-22 1,0 1 24,21 21-39,-21-21 44,0 0-30,0 0 9,0 0-14,0-1 2,0 1-6,0-21 0,0 21 9,-21 21-10,21-21 2,-21-1 8,21 1-11,0 0 22,0 0 9,0 42 193,0 21-213,0-20 1,0 20-10,0 0 10,0-21-1,0 1-9,0-1 9,0 0-9,0 0 15,21 21-11,-21-20-5,0-1 1,21 21 0,-21-21 0,22 0 19</inkml:trace>
    </iact:actionData>
  </iact:action>
  <iact:action type="add" startTime="174297">
    <iact:property name="dataType"/>
    <iact:actionData xml:id="d47">
      <inkml:trace xmlns:inkml="http://www.w3.org/2003/InkML" xml:id="stk47" contextRef="#ctx0" brushRef="#br0">21188 3768 0,'0'21'125,"0"0"-95,0 0-21,0 0 20,0 1-10,0 20 10,0-21-9,0 0-6,0 0-9,0 22 5,0-22 0,0 21 3,-21-21-3,21 22-4,-22 20 4,22-42-1,0 22 11,-21-43-11,21 21 11,-21-21-11,0 0 21,0 0 9,21-21 9,-21 21-29,21-21-9,0-1 0,0 1-1,-22 21 0,22-42 5,0 21-8,0 0 5,0-22-2,-21 1 0,21 21 2,0 0-2,0-1 10,0 44 111,0-1-124,0 0 9,0 21 0,0-21-6,0 22 10,0-22-2,0 0-12,0 21 3,21-20 11,1-1 0,-1-21 10,-21 21-10,21-21-9,0 0 24,0 0-30,0 0 16,1 0-1,-1 0 1,0 0-11,0 0 16</inkml:trace>
    </iact:actionData>
  </iact:action>
  <iact:action type="add" startTime="177837">
    <iact:property name="dataType"/>
    <iact:actionData xml:id="d48">
      <inkml:trace xmlns:inkml="http://www.w3.org/2003/InkML" xml:id="stk48" contextRef="#ctx0" brushRef="#br0">24828 4255 0,'22'0'145,"-1"0"-116,0 0-19,0 0 6,21 0-13,-20 0 7,20 0 9,-21 0 0,21 0-8,-20 0-3,-1 0 2,0 0 1,0 0 0,0 0-4,0 0 12,1 0 0,-1 0 2,0 0-9</inkml:trace>
    </iact:actionData>
  </iact:action>
  <iact:action type="add" startTime="179611">
    <iact:property name="dataType"/>
    <iact:actionData xml:id="d49">
      <inkml:trace xmlns:inkml="http://www.w3.org/2003/InkML" xml:id="stk49" contextRef="#ctx0" brushRef="#br0">26352 4255 0,'22'0'127,"-1"0"-106,21 0-14,-21 0 5,22 0-6,-1 0 8,21 0-8,-20 0 7,20 0-7,-20 0 8,-1 0-9,0 0 11,-21 0-10,22 0 3,-22 0-1,0 0 3,0 0-1,0 0 8,1 0-5,-1 0-6,0 0 22</inkml:trace>
    </iact:actionData>
  </iact:action>
  <iact:action type="add" startTime="181745">
    <iact:property name="dataType"/>
    <iact:actionData xml:id="d50">
      <inkml:trace xmlns:inkml="http://www.w3.org/2003/InkML" xml:id="stk50" contextRef="#ctx0" brushRef="#br0">25548 3916 0,'0'-21'214,"0"0"-206,0-22 12,0 22-1,-21 21-4,21-21-10,-21 21 4,21-21 1,-21 0 0,21-1 9,-22 1 0,22 0 1,0 0-11,-21 21 1,21-21 9,-21 0 1,0-1 0,21 1-7,0 0 2,-21 21 6,21-21-12,0-21 10,0 20 1,-21 22-6,21-21-9,0 0 4,-22 0 1,22 0 0,0 0 0,-21-1-1,21 1 16,0 0-20,-21 21 4,21-21 1,0 0 9,0 0-9,0-1 8,-21 22-8,21-21 0,-21 21 10,21-21-11,0 0 30,0 0-30,0 0 11,0-1 14,0 1-17,0 0-9,-21 21 5,21-21-7,0 0 33,-22 21 68,1 0-40,0 21-48,21 0 6,0 0-21,-21 0 16,21 1-9,0-1 7,0 0-8,0 0-1,0 21 11,-21-42-10,21 22 0,0-1-1,0 0 11,-21 0 18,21-42 79,0 0-108,0 0 10,0-22 1,0 22 0,0-21-1,0 21 0,0-1 0,21 22-9,-21-21 9,0 0 13,21 0 24,0 21-17,0-21-20,0 21 1,1 0 0,-1 0 0,0 0 1,0 0-20,0 0 5,0 0 2,1 0 3,20 0 9,-21 0-1,0 0-5,0 21-9,1-21 10,-1 21-11,0-21 7,-21 21 36,0 0-27</inkml:trace>
    </iact:actionData>
  </iact:action>
  <iact:action type="add" startTime="196950">
    <iact:property name="dataType"/>
    <iact:actionData xml:id="d51">
      <inkml:trace xmlns:inkml="http://www.w3.org/2003/InkML" xml:id="stk51" contextRef="#ctx0" brushRef="#br0">28406 7133 0,'0'0'1,"21"0"83,0 0-72,21 0-5,22 0 6,-43 0-5,21 0 3,1 0-3,-22 0 5,42 0-7,-42 0 7,1 0-7,20 0 9,-21 0-10,0 0 9,0 0-9,1 0 10</inkml:trace>
    </iact:actionData>
  </iact:action>
  <iact:action type="add" startTime="198055">
    <iact:property name="dataType"/>
    <iact:actionData xml:id="d52">
      <inkml:trace xmlns:inkml="http://www.w3.org/2003/InkML" xml:id="stk52" contextRef="#ctx0" brushRef="#br0">29887 7049 0,'21'0'28,"1"0"-18,20 0 9,-21 0-4,21 0 0,-20 0-5,-1 0 5,0 0-10,21 0 4,1 0-1,-22 0 3,0 0-1,21 21-1,-21-21 0,1 0 8,-22 21-15,21-21 9</inkml:trace>
    </iact:actionData>
  </iact:action>
  <iact:action type="add" startTime="212110">
    <iact:property name="dataType"/>
    <iact:actionData xml:id="d53">
      <inkml:trace xmlns:inkml="http://www.w3.org/2003/InkML" xml:id="stk53" contextRef="#ctx0" brushRef="#br0">1609 10816 0,'21'0'194,"0"0"-164,0 0-11,0 0-10,0 0 0,1 0 5,-1 0-7,0 0 2,0 0 1,0 0-1,0 0 2,22 0-2,-22 0 0,0 0 1,21 0-1,-20 0 1,-1 0 0,0 0 0,21 0-1,22 0 1,-22 0 0,0 0-1,1 0 1,-1 0-1,0 0 2,1 0-2,20 0 1,1 0 0,-1 0-1,1 0 1,-1 0 0,1 0 0,-22 0 0,22 0-1,-22 0 4,21 0-6,1 0 1,-22 0 2,1 0 0,20 0 0,-21 0-1,22 0 2,-1 0-2,1 0 2,-22 0-3,22 0 1,-22 0 1,22 0 0,-1 0 1,-21 0-2,1 0 0,20 0 7,1 0-12,-1 0 5,1-21 1,-22 21-1,0 0 2,1 0-2,-1 0 1,0 0-1,1 0 1,-1 0 0,-21 0-1,22 0 1,-1 0 0,21 0 3,-20 0-7,-1 0 7,0 0-3,1 0-4,-22 0 4,42 0-1,-20 0 5,-1 0-9,-21 0 6,22 0-2,-1 0 2,0 0-3,1 0 2,-1 0 3,0 0-7,-21 0 4,43 0 0,-43 0 0,0 0-1,0 0 1,22 0 0,-22 0-1,0 0 1,0 0-1,22 0 1,-22 0 0,0 0-1,21 0 4,-21 0-4,22 0 11,-22 0-11,21 0 11,-21 0-1,1 0-2,-1 0-5</inkml:trace>
    </iact:actionData>
  </iact:action>
  <iact:action type="add" startTime="215554">
    <iact:property name="dataType"/>
    <iact:actionData xml:id="d54">
      <inkml:trace xmlns:inkml="http://www.w3.org/2003/InkML" xml:id="stk54" contextRef="#ctx0" brushRef="#br0">169 9589 0,'0'21'66,"0"0"-17,0 0-9,0 0 7,0 0-38,21 1 11,-21 20 0,0-21-1,0 0 0,0 0 1,0 1-10,0-1-1,0 21 10,0-21 0,0 0-8,0 1 2,0-1-7,0 0 19,0 0-11,0 0-5,0 0 10,0 1 60,22-22 60,-1 0-124,-21-22 5,21 22-10,0 0 9,0 0 10,0 0-18</inkml:trace>
    </iact:actionData>
  </iact:action>
  <iact:action type="add" startTime="217270">
    <iact:property name="dataType"/>
    <iact:actionData xml:id="d55">
      <inkml:trace xmlns:inkml="http://www.w3.org/2003/InkML" xml:id="stk55" contextRef="#ctx0" brushRef="#br0">423 9821 0,'0'22'46,"0"-1"-14,0 0-13,0 0 18,0 0-17,0 0 96</inkml:trace>
    </iact:actionData>
  </iact:action>
  <iact:action type="add" startTime="218880">
    <iact:property name="dataType"/>
    <iact:actionData xml:id="d56">
      <inkml:trace xmlns:inkml="http://www.w3.org/2003/InkML" xml:id="stk56" contextRef="#ctx0" brushRef="#br0">381 9610 0,'0'21'318,"0"0"-307,0 0-3,0-63 23</inkml:trace>
    </iact:actionData>
  </iact:action>
  <iact:action type="add" startTime="220140">
    <iact:property name="dataType"/>
    <iact:actionData xml:id="d57">
      <inkml:trace xmlns:inkml="http://www.w3.org/2003/InkML" xml:id="stk57" contextRef="#ctx0" brushRef="#br0">571 9525 0,'0'21'66,"0"0"-56,0 1 10,0-1-11,0 0 0,0 21 2,0 1-2,0-22 1,0 21 1,0-21-3,0 22 3,0-22-2,0 0 1,0 0-1,0 0 88</inkml:trace>
    </iact:actionData>
  </iact:action>
  <iact:action type="add" startTime="221479">
    <iact:property name="dataType"/>
    <iact:actionData xml:id="d58">
      <inkml:trace xmlns:inkml="http://www.w3.org/2003/InkML" xml:id="stk58" contextRef="#ctx0" brushRef="#br0">593 9758 0,'21'0'77,"0"0"-48,0-21-10,0 21-10,-21-21 1,21 21 0,1-22 0,-22 44 144,0-44-143</inkml:trace>
    </iact:actionData>
  </iact:action>
  <iact:action type="add" startTime="222749">
    <iact:property name="dataType"/>
    <iact:actionData xml:id="d59">
      <inkml:trace xmlns:inkml="http://www.w3.org/2003/InkML" xml:id="stk59" contextRef="#ctx0" brushRef="#br0">656 9821 0,'106'0'183,"-85"0"-145,-21 22-9,21-22-19,0 0 24,-21 21-30,22-21 6,-1 21 53</inkml:trace>
    </iact:actionData>
  </iact:action>
  <iact:action type="add" startTime="224096">
    <iact:property name="dataType"/>
    <iact:actionData xml:id="d60">
      <inkml:trace xmlns:inkml="http://www.w3.org/2003/InkML" xml:id="stk60" contextRef="#ctx0" brushRef="#br0">995 9800 0,'21'0'57,"0"0"-38,0 0-9,0-21 5,22 0-10,-22 21 5,0 0-2,21-21 2,-20 21 11,-1-21 7,-21-1 16,0 1 58,0 0-64,0 0 31,-21 0-40,-1 21 10,1 0-20,0 0 0,0 0 4,0 0-7,0 0-7,-1 0 10,1 0 13,0 0-16,0 21 5,21 0-3,0 0 2,-21-21 0,21 21-9,0 1 8,0-1 10,0 0-1,0 0 1,0 0 2,0 0-13,21-21-9,0 0 34,-21 22-8,21-22-26,0 21 25,-21 0-20,22-21 1,-1 0-10,0 0 14,0 21-9,0-21-1,0 0 11</inkml:trace>
    </iact:actionData>
  </iact:action>
  <iact:action type="add" startTime="227103">
    <iact:property name="dataType"/>
    <iact:actionData xml:id="d61">
      <inkml:trace xmlns:inkml="http://www.w3.org/2003/InkML" xml:id="stk61" contextRef="#ctx0" brushRef="#br0">7832 10859 0,'21'0'37,"21"0"-27,0-22-1,22 22 1,21-21 0,-22 0-1,43 21 6,-43 0-6,43 0-3,-42-21 4,-22 21-1,22 0 1,-22-21 4,0 21-9,1 0 5,-1 0 0,21 0-1,-20-21 1,-1 21 0,0 0 0,1 0-1,-1 0 1,0 0 0,22 0-1,-1 0 1,-20 0 0,-1 0-1,0 0 0,-20 0 2,20 0-1,0 0-1,-21 0 0,1 0 1,20 0 0,-21 0 0,0 0 0,22 0-1,-22 0 1,42 0 0,1 0-1,-22 0 6,0 0-10,22 0 9,-22 0-8,1 0 2,-1 0 2,0 0 0,1 0-1,-1 0 7,-21 0-12,21 0 10,1 0-3,20 0-2,-20 0-5,-1 0 10,0 0-2,1 0-9,-1 0 7,-21 0 0,43 0-1,-22 0 1,0 0 0,1 0 0,20 0-1,-21 0 5,1 0-8,-1 0 3,-21 0 2,0 0-3</inkml:trace>
    </iact:actionData>
  </iact:action>
  <iact:action type="add" startTime="228945">
    <iact:property name="dataType"/>
    <iact:actionData xml:id="d62">
      <inkml:trace xmlns:inkml="http://www.w3.org/2003/InkML" xml:id="stk62" contextRef="#ctx0" brushRef="#br0">12171 9864 0,'0'21'41,"0"0"-34,0 0 12,0 0 0,0 1 0,0-1 1,0 0 9,0 0-20,0 0 2,0 0 1,0 1-5,0-1 2,0 21 10,0-21-9,0 0-1,0 1 1,-21 41 0,21-42 0,0 0 0,0 1-1,0-1 11,0 0 5,0-42 145,0 0-161,-22-1 0,22-20 1,0 0-1,0-22 1,0 22 3,-21 0-7,21 20 4,0 1-1,0-21 11,0 21 13,0 0-28,0-1 5,0 1 0,0-21-1,0 21 1,0 0 0,0-1 0,21 1 10,-21 0-11,0 0 11,22 21-11,-1-21 22,0 21-4,0 0-4,0 0 2,0 0 9,-21 42-29,22-21 14,-22 0-9,0 1-1,21-22 1,-21 21 0,0 0 19,0 0 0,0 0-9,0 0 10,0 1 37,-21-22 20,-1 21-67,1-21 19,0 0 19</inkml:trace>
    </iact:actionData>
  </iact:action>
  <iact:action type="add" startTime="231456">
    <iact:property name="dataType"/>
    <iact:actionData xml:id="d63">
      <inkml:trace xmlns:inkml="http://www.w3.org/2003/InkML" xml:id="stk63" contextRef="#ctx0" brushRef="#br0">12531 9694 0,'0'22'67,"0"-1"-47,0 0 9,0 0-20,0 0 1,0 0 8,0 1 2,0-1-7,0 0 5,0 21 4,0-21-7,0 1 5,0-1 10,0 0-2,0-42 157,0 0-176,0-22 9,0 22 2,0 0 0,0 0 8,0 0-8,0-1 19,21 22-10,0 0-10,0 0 10,0 0 5,0 0 29,1 0-34</inkml:trace>
    </iact:actionData>
  </iact:action>
  <iact:action type="add" startTime="233716">
    <iact:property name="dataType"/>
    <iact:actionData xml:id="d64">
      <inkml:trace xmlns:inkml="http://www.w3.org/2003/InkML" xml:id="stk64" contextRef="#ctx0" brushRef="#br0">12912 9737 0,'0'84'67,"0"-62"-38,0-1 0,0 0 28,0 0 11,0 0 14</inkml:trace>
    </iact:actionData>
  </iact:action>
  <iact:action type="add" startTime="235218">
    <iact:property name="dataType"/>
    <iact:actionData xml:id="d65">
      <inkml:trace xmlns:inkml="http://www.w3.org/2003/InkML" xml:id="stk65" contextRef="#ctx0" brushRef="#br0">12912 9567 0,'0'22'98</inkml:trace>
    </iact:actionData>
  </iact:action>
  <iact:action type="add" startTime="236082">
    <iact:property name="dataType"/>
    <iact:actionData xml:id="d66">
      <inkml:trace xmlns:inkml="http://www.w3.org/2003/InkML" xml:id="stk66" contextRef="#ctx0" brushRef="#br0">13187 9631 0,'21'0'46,"0"0"-26,-21 21 9,21 0 10,-21 0-19,0 1 28,0-1-9,0 0-11,0 0-18,0 0 24,0 0-20,0 1 20,0-1-28,0 0 22,0 0 11,-21 0 10,0 0-29,0-21 28,0 0 5,-1 0-29,1 0-10,0 0 21,21-21 13,0 0-28,0 0-11,0 0 1,0 0 0,0-43 3,0 22-7,0 21 4,0-1-1,0 1 1,21 0 0,0 21 9,1 0 11,-1 0-2,0 0-17,-21 42 75</inkml:trace>
    </iact:actionData>
  </iact:action>
  <iact:action type="add" startTime="237798">
    <iact:property name="dataType"/>
    <iact:actionData xml:id="d67">
      <inkml:trace xmlns:inkml="http://www.w3.org/2003/InkML" xml:id="stk67" contextRef="#ctx0" brushRef="#br0">13483 9694 0,'0'22'57,"0"20"-28,0-21-10,0 0 1,0 22 1,0-22-13,0 0 4,0 0-5,0 21 6,0 1 3,0-22 3,0-42 176,0 0-185,0-22-1,0 22 3,0 0-5,0 0 6,0-22-7,0 22 14,0 0 0,21 21 18,-21-21-28,21 21 14,1 0-19,-1 0 14,0 0 0,0 0 1,0 0-11,0 0 22,-21 21 70</inkml:trace>
    </iact:actionData>
  </iact:action>
  <iact:action type="add" startTime="255712">
    <iact:property name="dataType"/>
    <iact:actionData xml:id="d68">
      <inkml:trace xmlns:inkml="http://www.w3.org/2003/InkML" xml:id="stk68" contextRef="#ctx0" brushRef="#br0">22966 12213 0,'0'127'68,"0"-84"-60,0-22 11,0 0 1,0 0 0,0 0-11,0 0 11,0 1-1,0-1-9,0 0-1,0 0 2,0 21-2,0-20 1,0 20-1,0 21 1,0-20 0,0-1-1,0 0 1,0-20 0,0 20-1,0-21 1,0-42 183,0 0-182,0-43-2,0 22 1,0 0 4,0-1-9,0 1 6,0 21-2,0-22 1,0 22-1,0 0 1,0 0-1,0 0 0,0 0 2,0-22-1,0-20-1,0 20 1,0 22 0,0 0 0,0-21-1,0-1 2,0 22-3,0 0 2,0 0 0,21 21 0,-21-21-1,0 0 10,21 21 31,0 0 46,0 0-19,1 0-52,-1 21-6,0-21-4,0 0 8,0 0-17,0 21 14,1-21 15,-22 21-13,0 0 27,0 0-19,0 1-12,0-1 13,0 0-8,0 0-18,0 0 14,0 0 10,-22-21-9,22 22-1,-21-22 10,21 21-20,-21-21 2,0 0 17,0 0 12,0 0-12,-1 21-8</inkml:trace>
    </iact:actionData>
  </iact:action>
  <iact:action type="add" startTime="258098">
    <iact:property name="dataType"/>
    <iact:actionData xml:id="d69">
      <inkml:trace xmlns:inkml="http://www.w3.org/2003/InkML" xml:id="stk69" contextRef="#ctx0" brushRef="#br0">23431 12488 0,'22'0'57,"-1"0"-47,0 0 4,0 0 1,0 0-5,0 0-1,-21 22 1,22-22 0,-22 21-1,21 0 1,-21 0 0,0 0 10,0 0-11,0 1 11,0-1-2,0 0 7,0 0-20,0 0 14,0 0 10,0 1 10,-21-22 29,-1 0-39,1 0-19,0 0 13,0 0 2,0 0 23,21-22-38,0 1 4,-21 0-8,21 0 8,0 0 1,0 0 13,0-1-18,0 1 9,0 0 2,21 21-2,0 0 0,-21-21 1,21 21-10,-21 21 75</inkml:trace>
    </iact:actionData>
  </iact:action>
  <iact:action type="add" startTime="259825">
    <iact:property name="dataType"/>
    <iact:actionData xml:id="d70">
      <inkml:trace xmlns:inkml="http://www.w3.org/2003/InkML" xml:id="stk70" contextRef="#ctx0" brushRef="#br0">24066 12383 0,'0'21'48,"-21"0"-28,0 0-2,21 0-8,-21 0 4,0-21-9,21 22 5,-21-1 9,-1 0 1,1 0 8,0-21-19,0 0 22,21 21-12,21-21 87,0 0-86,0 0-6,1 0 1,-1 0-6,-21 21 11,21-21-1,-21 22-10,0-1 30,0 0-9,0 0 0,-21-21-11,21 21-9,-21 0 9,-1 1-10,1-22 11,21 21-9,-21-21-2,21 21 9,-21-21-4,0 0 20</inkml:trace>
    </iact:actionData>
  </iact:action>
  <iact:action type="add" startTime="261434">
    <iact:property name="dataType"/>
    <iact:actionData xml:id="d71">
      <inkml:trace xmlns:inkml="http://www.w3.org/2003/InkML" xml:id="stk71" contextRef="#ctx0" brushRef="#br0">24384 12086 0,'0'21'41,"0"1"-35,0-1 7,0 21-7,0-21 8,0 22 1,0-22 14,0 0-20,0 0 2,0 0-2,0 43 1,0-22 0,0 22-1,0-1 1,0 1 0,0-1 0,0-42-1,0 0 1,0 22-1</inkml:trace>
    </iact:actionData>
  </iact:action>
  <iact:action type="add" startTime="262637">
    <iact:property name="dataType"/>
    <iact:actionData xml:id="d72">
      <inkml:trace xmlns:inkml="http://www.w3.org/2003/InkML" xml:id="stk72" contextRef="#ctx0" brushRef="#br0">24257 12383 0,'21'0'47,"0"0"-28,0 0-9,22 0-1,-1 0 2,0 0-2,-20 0 0,-1 0 1,21 0 0,-21 0 21,0 0-3</inkml:trace>
    </iact:actionData>
  </iact:action>
  <iact:action type="add" startTime="263615">
    <iact:property name="dataType"/>
    <iact:actionData xml:id="d73">
      <inkml:trace xmlns:inkml="http://www.w3.org/2003/InkML" xml:id="stk73" contextRef="#ctx0" brushRef="#br0">24723 12764 0,'0'21'184,"-22"-21"-165,22 21-10,-21-21 5,0 21-8,0-21 24,21-21 56,21 21-75,0 0-2,0 0 49</inkml:trace>
    </iact:actionData>
  </iact:action>
  <iact:action type="add" startTime="264914">
    <iact:property name="dataType"/>
    <iact:actionData xml:id="d74">
      <inkml:trace xmlns:inkml="http://www.w3.org/2003/InkML" xml:id="stk74" contextRef="#ctx0" brushRef="#br0">25866 12107 0,'0'22'58,"-22"-1"-30,1-21-8,0 21-9,0-21 18,21 21-20,-21-21 1,21 21 13,-21-21-17,-1 0 4,1 0-1,-21 21 11,21 1-1,0-1-9,-1 0-1,1 0 1,0 21 0,0-20 9,21-1-8,0 0-2,0 0 10,0 0 20,0 0 0,0 1-30,0-1 1,0 0 14,0 21-10,21-42-4,-21 21 9,21-21 1,0 0 0,1 0-1,-1 0-10,0 0 1,0 0 0,-21 22-1,42-22 1,-20 21 14,20-21-9,-21 21 4,0-21 14</inkml:trace>
    </iact:actionData>
  </iact:action>
  <iact:action type="add" startTime="266475">
    <iact:property name="dataType"/>
    <iact:actionData xml:id="d75">
      <inkml:trace xmlns:inkml="http://www.w3.org/2003/InkML" xml:id="stk75" contextRef="#ctx0" brushRef="#br0">26204 12150 0,'0'21'49,"0"0"-19,0 0-21,0 0 5,0 1-9,0-1 4,0 0 2,0 21 4,0-21-10,0 1 9,0 20-9,0 21 3,0-41 2,0-1 7,0 0-14,0 0 7,0 0-1,0 0 70,21-21-52</inkml:trace>
    </iact:actionData>
  </iact:action>
  <iact:action type="add" startTime="267651">
    <iact:property name="dataType"/>
    <iact:actionData xml:id="d76">
      <inkml:trace xmlns:inkml="http://www.w3.org/2003/InkML" xml:id="stk76" contextRef="#ctx0" brushRef="#br0">26606 12319 0,'0'0'0,"-21"0"47,0 0-18,0 0 1,21 21-10,-21 0-3,0-21 1,21 22-8,-22-22 5,1 21 0,21 0 4,0 0 2,0 0 27,0 0-10,0 1 11,0-1-15,21-21-10,1 0 14,-1 21-28,0-21 29,0 0-1,0 0 2,0 0-12,1-21 41,-22 0-60,0-1 11,0 1-11,0 0 2,0 0 8,0 0-9,0 0 9,0-1 0,0 1 1,0 0-1,0 42 203,0 0-202,0 1-11,0-1 1,0 0 0,0 0 0,0 0 8,0 0 2,0 1-5,0-1-11,21-21 6</inkml:trace>
    </iact:actionData>
  </iact:action>
  <iact:action type="add" startTime="269686">
    <iact:property name="dataType"/>
    <iact:actionData xml:id="d77">
      <inkml:trace xmlns:inkml="http://www.w3.org/2003/InkML" xml:id="stk77" contextRef="#ctx0" brushRef="#br0">27051 12234 0,'-21'0'76,"0"0"-57,-1 0-8,1 0 8,0 0 0,0 0 9,0 0-17,0 22 8,-1-22-9,1 42 10,0-21 0,21 0 8,0 0 10,21-21-17,-21 22-13,21-22 12,1 21-2,-1-21 13,0 21-23,0-21 12,-21 21-7,0 0-6,21 0 3,-21 1 9,21-1 0,-21 0 2,22-21-12,-22 21 44,0 0 10,-22-21-44,1 0 10,0 21-9,0-21 0,0 22-11,0-1 29,-1-21 41</inkml:trace>
    </iact:actionData>
  </iact:action>
  <iact:action type="add" startTime="271635">
    <iact:property name="dataType"/>
    <iact:actionData xml:id="d78">
      <inkml:trace xmlns:inkml="http://www.w3.org/2003/InkML" xml:id="stk78" contextRef="#ctx0" brushRef="#br0">27368 12298 0,'-21'0'154,"0"0"-144,-21 0 19,21 0-10,-1 0 0,1 0 1,21 21-7,0 0-6,-21-21 6,21 21 6,-21-21-3,21 22-6,0-1 28,0 0-19,0 0 11,21-21 37,0 0-43,0 0-19,1 0 26,-22 21 6,0 0-27,21 1 4,-21-1 1,0 0-5,0 0-1,0 0 19,0 0 3,0 1-13,-21-1-8,21 0 10,-22 0-10,1 0 0,21 22-1,-21-22 10,0 0-5,0 0 1,0-21 27</inkml:trace>
    </iact:actionData>
  </iact:action>
  <iact:action type="add" startTime="273332">
    <iact:property name="dataType"/>
    <iact:actionData xml:id="d79">
      <inkml:trace xmlns:inkml="http://www.w3.org/2003/InkML" xml:id="stk79" contextRef="#ctx0" brushRef="#br0">27368 12806 0,'43'0'193,"-64"0"48</inkml:trace>
    </iact:actionData>
  </iact:action>
  <iact:action type="add" startTime="277016">
    <iact:property name="dataType"/>
    <iact:actionData xml:id="d80">
      <inkml:trace xmlns:inkml="http://www.w3.org/2003/InkML" xml:id="stk80" contextRef="#ctx0" brushRef="#br0">6689 13589 0,'21'0'135,"21"0"-125,-21-21-1,0 21 1,22 0-1,-1 0 2,0 0-2,1-21 0,-22 21 1,21 0 0,1 0 0,-22 0-1,0 0 1,0 0-1,21 0 1,-20 0 0,-1 0 0,21 0-1,-21 0 2,0 0-3,1 0 2,41 0 0,-42 0 1,22 0-3,-22 0 2,21 0 0,0 0-1,-20 0 1,-1 0-1,21 0 2,0 0-1,-20 0-1,20 0 1,0 0 3,1 0-7,-1 0 4,21 0 0,1 0-1,-1 0 2,22 21-2,0-21 0,-22 0 1,22 21 0,-22-21 0,22 0-1,42 0 1,-63 21-1,-1-21 2,-21 21-2,1-21 5,-1 0-9,-21 22 5,43-22-1,-43 0 1,0 0-1,0 0 2,22 0-2,-22 0 1,21 0 0,0 0 0,1 0-1,-22 0 0,0 0 1,0 0 0,22 0-1,-1 0 11,-21 0-10,0 0 0,0 0 0,22 0-1,-22 0 5,21 0 1,-21 0 4,1 0 10,-1 0-20,0 0 1,0 0 0,0 0 5,22 0-11,-22 0 6,0 0 6,0 0-12,21 0 12,-20 0-13,-1 0 7,0 0 0,0-22-1,0 22 7,22 0-12,-22 0 11,0 0-11,0 0 10,0 0-8,0 0 3,1 0 11</inkml:trace>
    </iact:actionData>
  </iact:action>
  <iact:action type="add" startTime="282727">
    <iact:property name="dataType"/>
    <iact:actionData xml:id="d81">
      <inkml:trace xmlns:inkml="http://www.w3.org/2003/InkML" xml:id="stk81" contextRef="#ctx0" brushRef="#br0">10202 13885 0,'21'0'154,"1"0"-85,-1 0-22,0 0-35,0 0 8,0 0-2,0 0 1,1 0-10,-1 0 21,0 0-10,0 0 3,0 0-6,0 0 22</inkml:trace>
    </iact:actionData>
  </iact:action>
  <iact:action type="add" startTime="286605">
    <iact:property name="dataType"/>
    <iact:actionData xml:id="d82">
      <inkml:trace xmlns:inkml="http://www.w3.org/2003/InkML" xml:id="stk82" contextRef="#ctx0" brushRef="#br0">10922 12510 0,'0'-22'126,"0"1"-107,0 0-9,0 0 10,0 0-10,0 0-1,0-1 1,0 1 9,0 0 0,0 0-10,0 0 2,21 0-2,-21-1 4,0 1 4,0 0 2,0 0-10,21 0 1,-21 0 10,21 21 57,1 0 21,-1 0-70,0 0-9,21 0 1,-21 0 3,22 0-17,-22 0 3,0 0 5,0 0-8,43 0 3,-43 0 2,21 0-2,1 0 0,-22 0 2,42 0-2,-20 0 1,-1 0 4,0 0-9,22 0 10,-43 0-11,21 0 5,22 0 2,-22 0-2,0 0 1,1 0 0,-1 0 0,0 0-1,22 0 1,-1 0 0,-20 0-1,20 0 2,1 0-2,-1 0 0,1-22 0,-1 22 2,1 0-1,-1 0 4,1 0-9,-1 0 8,-42-21-6,1 21 2,-1 0 5,0 0-10,0 0 278,0 0-262,22 0-11,-22 0 1,21 0 0,22-21-1,-1 21 0,22-21 1,-22 21 0,22 0 0,0 0-1,-1 0 1,1-21 0,21 21 0,0 0 0,21 0 0,21 0-1,-21-21 1,42 21-1,64 0 1,-21-22 0,-22 22 0,1 0 3,-22 0-7,-21 0 4,21 0 0,-20 0 0,-1-21-1,-42 21 1,-1 0-1,1 0 0,-21 0 1,-22 0 0,-20 0 4,-1 0-9,-21 0 5,22 0 0,-43-21-1,21 21 302,21 0-302,-21 0 1,22 0-1,-1 0 2,0 0-2,22 0 1,-1 0-1,22 0 1,-22 0 0,22 0 0,21 0-1,-21 0 0,-22 0 1,1 0 1,20 21-1,-20-21 2,-1 0-5,1 0 2,-1 0 1,22 0 0,-22 0-1,22 0 5,-21 21-9,-1-21 5,1 0-1,-1 0 2,-21 0-1,22 0 5,21 0-6,-43 0-4,21 0 4,1 0 5,-1 0-3,1 0-7,-1 0 6,-20 22 0,-1-22 0,22 0-1,-22 0 1,-21 0 0,21 21-1,1-21 1,-22 0 0,21 0-1,-21 0 1,43 0-1,-22 0 1,1 0 0,-1 0 0,0 0-1,1 0 1,20 21 0,22-21 4,42 0-9,-43 21 5,1-21 0,42 0-1,-42 21 1,42-21 0,-43 0-1,22 0 2,-42 21-2,-1-21 1,-20 0-1,-1 0 0,-42 22 399,21-22-393,0 0 18,0 0-3,1 21-11,-1-21 0,0 0 10,0 0 2,-21 21-11,0 0 55,0 0 91,0 0-41,0 1-77,0-1-28,0 0 0,0 0-2,0 0 11,21 0-9,-21 1 19,0-1 10,0 0-18</inkml:trace>
    </iact:actionData>
  </iact:action>
  <iact:action type="add" startTime="298494">
    <iact:property name="dataType"/>
    <iact:actionData xml:id="d83">
      <inkml:trace xmlns:inkml="http://www.w3.org/2003/InkML" xml:id="stk83" contextRef="#ctx0" brushRef="#br0">11515 11811 0,'0'-21'47,"0"-21"-36,0 20-3,0 1 5,0 0 6,0-42-18,0 41 5,0 1 5,0 0-2,0-21 3,0 21-6,-22-1 8,22 1-8,0 0 8,0-21-8,0 21 14,0-1-7,0 1-7,0 0 3,0-21 1,0 21 5,0-22-2,0 22 0,0 0-5,0 0 4,22 0 4,-1 21 4,0 0-11,0 0 21,0 0-2,0 0-17,1 0 1,-22 21-5,21-21 2,0 0 1,0 21-1,-21 0 1,21-21 0,-21 21 0,0 0 29,0 1-20,0-1-9</inkml:trace>
    </iact:actionData>
  </iact:action>
  <iact:action type="add" startTime="299725">
    <iact:property name="dataType"/>
    <iact:actionData xml:id="d84">
      <inkml:trace xmlns:inkml="http://www.w3.org/2003/InkML" xml:id="stk84" contextRef="#ctx0" brushRef="#br0">11366 11536 0,'22'0'50,"20"0"-34,-21 0 9,43 0-20,-22 0 4,0 0 0,1 0 2,-22 0-2,21 0 1,-21 0-1</inkml:trace>
    </iact:actionData>
  </iact:action>
  <iact:action type="add" startTime="300539">
    <iact:property name="dataType"/>
    <iact:actionData xml:id="d85">
      <inkml:trace xmlns:inkml="http://www.w3.org/2003/InkML" xml:id="stk85" contextRef="#ctx0" brushRef="#br0">11874 11515 0,'0'21'32,"0"0"-6,0 0 2,0 0 12,0 1 11,0-1-26</inkml:trace>
    </iact:actionData>
  </iact:action>
  <iact:action type="add" startTime="301501">
    <iact:property name="dataType"/>
    <iact:actionData xml:id="d86">
      <inkml:trace xmlns:inkml="http://www.w3.org/2003/InkML" xml:id="stk86" contextRef="#ctx0" brushRef="#br0">11874 11303 0</inkml:trace>
    </iact:actionData>
  </iact:action>
  <iact:action type="add" startTime="302198">
    <iact:property name="dataType"/>
    <iact:actionData xml:id="d87">
      <inkml:trace xmlns:inkml="http://www.w3.org/2003/InkML" xml:id="stk87" contextRef="#ctx0" brushRef="#br0">12065 11430 0,'0'21'47,"0"0"-18,0 22-11,0-22 3,0 0-12,0 0 11,0 0-10,0 1 19,0-1 9,0-42 78,0-1-79,0 1-24,21 21-1,-21-21 4,21 21 4,-21-21-11,21 21 25,1-21-29,-1 21 5,21 0 10,-21 0 0,22 0-12,-22 0 2,0 42-1,0-21 15,-21 0-19,0 1 15,0-1 33</inkml:trace>
    </iact:actionData>
  </iact:action>
  <iact:action type="add" startTime="303701">
    <iact:property name="dataType"/>
    <iact:actionData xml:id="d88">
      <inkml:trace xmlns:inkml="http://www.w3.org/2003/InkML" xml:id="stk88" contextRef="#ctx0" brushRef="#br0">12658 11430 0,'0'21'29,"-22"0"-19,1 1-1,0-1 1,0 0-1,0 0 1,21 0-1,-21-21 1,21 21 0,0 1 29,-22-22-19,22 21 29,22-21 66,-1 0-86,0 0-9,0 0-11,0 0 10,0 0 12,1 0-3,-1 0-19,0-21 74,-21-1-67,0 1 8,0 0-21,0-21 12,0 21-1,0-1-4,0-20 10,0 21-11,0 0 1,0-22 0,0 1-1,0 21 1,0 0 0,0 0-2,0-1 3,0 1-1,0 0 9,0 0 0,0 0 1,0 42 49</inkml:trace>
    </iact:actionData>
  </iact:action>
  <iact:action type="add" startTime="305349">
    <iact:property name="dataType"/>
    <iact:actionData xml:id="d89">
      <inkml:trace xmlns:inkml="http://www.w3.org/2003/InkML" xml:id="stk89" contextRef="#ctx0" brushRef="#br0">13081 11324 0,'0'21'66,"0"1"-36,0-1-20,0 0 18,0 0-17,0 0-3,0 0 4,21-21-3,-21 22 2,21-22-3,-21 21 4,0 0 7,21-21-2,1 0 12,-1-21 29,-21 0-39,0-1-9,0 1 0,0 0-1,0 0 1,21 0 10,-21 63 277,-21-42-292,21 42 2,0-20 3,0-1-1,-21 0 2,21 0-3,0 0 4,-22 0-3,22 1 2,0-1 9,0 0-11,0 0 8,0 21 119</inkml:trace>
    </iact:actionData>
  </iact:action>
  <iact:action type="add" startTime="307317">
    <iact:property name="dataType"/>
    <iact:actionData xml:id="d90">
      <inkml:trace xmlns:inkml="http://www.w3.org/2003/InkML" xml:id="stk90" contextRef="#ctx0" brushRef="#br0">14266 10964 0,'0'22'30,"0"-1"-21,0 0 1,0 0 0,0 21 9,0-20 1,0-1-1,0 21 2,0 0-2,0 22-11,0-1 5,0 1-6,0-1 6,0 1-8,0-22 10,0 1-10,-21-43 44</inkml:trace>
    </iact:actionData>
  </iact:action>
  <iact:action type="add" startTime="308325">
    <iact:property name="dataType"/>
    <iact:actionData xml:id="d91">
      <inkml:trace xmlns:inkml="http://www.w3.org/2003/InkML" xml:id="stk91" contextRef="#ctx0" brushRef="#br0">14118 11240 0,'21'0'70,"0"0"-50,22 0-3,-1 0-7,0 0 3,1 0-7,-1 0 8,-21 0-9,22 0 10</inkml:trace>
    </iact:actionData>
  </iact:action>
  <iact:action type="add" startTime="309180">
    <iact:property name="dataType"/>
    <iact:actionData xml:id="d92">
      <inkml:trace xmlns:inkml="http://www.w3.org/2003/InkML" xml:id="stk92" contextRef="#ctx0" brushRef="#br0">14647 11324 0,'21'0'37,"1"0"-6,-1 0-13,0 0 2,-21 21 0,21-21-8,-21 22-6,0-1 14,21 0-8,-21 0 4,0 0 14,0 0 9,0 1-19,0-1 28,-21-21-36,0 0 5,0 21-8,0-21 11,-1 21-1,1-21 12,0 0-12,0 0 29,21-21-39,0 0 10,0 0 11,0-1-21,0 1 26,21 21-21,0-21-4,0 21 13,-21-21-18</inkml:trace>
    </iact:actionData>
  </iact:action>
  <iact:action type="add" startTime="310702">
    <iact:property name="dataType"/>
    <iact:actionData xml:id="d93">
      <inkml:trace xmlns:inkml="http://www.w3.org/2003/InkML" xml:id="stk93" contextRef="#ctx0" brushRef="#br0">15430 11282 0,'0'21'29,"0"0"-10,0 0 1,0 1-11,0-1 11,0 0-1,0 0 1,0 0-11,0 0 0,0 1 11,0-1-11,0 0 0,0 0 13,0 0 15,0-42 35,0-21-61,0 21-6,0-1 5,0-20-1,0 21 10,0 0 11,22 21-12,-22-21-7,21 21 18,-21 21 121,0 0-144,0 0 12,0 0 4,0-42 84,0 0-98,0 0 11,0 0-9,42 21 116,-21 0-106,0 0 4,22 0-18,-22 21 100,0-21-96,21 42-1,1-21 2,-22 22-3,21-22 3,-21 0-2,1-21 2,20 0-4,-21 21 6,0-21-6,22 21 6,-22-21-7,0 0 7,21 0-6,-21 0 8,1 0-10,20 0 4,-21 0 1,0 0 5,0 0-10,22 21 3,-22-21 3,0 0-2,0 0 0,0 0 8,1 0-15,20 0 9,-21 0-3,0 0 3,22 0-2,-22-42 2,21 0-2,-21 21 2,0-43-1,22 43-2,-22 0 3,21 0-3,-21-1 4,1 22-3,20 0 3,-21 0-5,0-21 5,22 21-6,-22-21 8,0 21-9,21 0 11,-21 0-11,1 0 9,-1 0-9,21 0 5,-21 0 9,0 0-9</inkml:trace>
    </iact:actionData>
  </iact:action>
  <iact:action type="add" startTime="314163">
    <iact:property name="dataType"/>
    <iact:actionData xml:id="d94">
      <inkml:trace xmlns:inkml="http://www.w3.org/2003/InkML" xml:id="stk94" contextRef="#ctx0" brushRef="#br0">15515 11367 0,'0'21'57,"0"0"-46,0 0 7,0 0 6,0 0 10,0 1-24,0-1 39,0 0-16</inkml:trace>
    </iact:actionData>
  </iact:action>
  <iact:action type="add" startTime="315861">
    <iact:property name="dataType"/>
    <iact:actionData xml:id="d95">
      <inkml:trace xmlns:inkml="http://www.w3.org/2003/InkML" xml:id="stk95" contextRef="#ctx0" brushRef="#br0">16150 11261 0,'-233'21'57,"233"0"-49,-21-21 2,0 0 11,0 0-9,21 21 0,-21-21-8,-1 0 25,22 21-9,0 1-1,-21-1 1,21 0-11,-21 0 2,21 0 8,0 0-7,0 1 4,0-1 3,0 0 31,21-21-31,0 0 12,1 0-12,-1 0-2,0 0-6,0 0 2,0 0-8,0 0 10,1 0-10,-1 0 10,0 0-10,0 0 13,0 0 2,-21-21-10,21 21-1,1-21 1,-22-1 25,0 1-11,0 0 5,0 0-17,21 21-5,-21-21 12,0 0 23,0-1 3,0 1-26,0 0 21,0 42 105,0 0-126,0 1 19,-21-22-28,21 21 0,0 0 9,0 0-9,0 0-1,0 0 1,0 1 0,0-1 14,0 0-19,0 0 5,0 0 10</inkml:trace>
    </iact:actionData>
  </iact:action>
  <iact:action type="add" startTime="317868">
    <iact:property name="dataType"/>
    <iact:actionData xml:id="d96">
      <inkml:trace xmlns:inkml="http://www.w3.org/2003/InkML" xml:id="stk96" contextRef="#ctx0" brushRef="#br0">16383 11261 0,'0'21'86,"0"0"-77,0 0 8,21 0-6,0 22 3,0-22 0,1 21-9,-1-21 13,0 1-11,-21-1 5,21 0 9,0-21 4,-21 21-15,21-21 19,1 0-9,-22 21-11</inkml:trace>
    </iact:actionData>
  </iact:action>
  <iact:action type="add" startTime="319042">
    <iact:property name="dataType"/>
    <iact:actionData xml:id="d97">
      <inkml:trace xmlns:inkml="http://www.w3.org/2003/InkML" xml:id="stk97" contextRef="#ctx0" brushRef="#br0">16319 11599 0,'0'-21'27,"0"0"-8,0 0-7,22 0-5,-22 0 17,21-1-19,-21 1 10,21 0 0,0 21 9,0-21 1,0 21 3,-21-21-18,22 0 0,-1-1 3,0 22-7,0-21 4,0 0-1,-21-21 1,21 42-1,1-21 2,-1-1 19,-21 1-11,21 21 5</inkml:trace>
    </iact:actionData>
  </iact:action>
  <iact:action type="add" startTime="321233">
    <iact:property name="dataType"/>
    <iact:actionData xml:id="d98">
      <inkml:trace xmlns:inkml="http://www.w3.org/2003/InkML" xml:id="stk98" contextRef="#ctx0" brushRef="#br0">17907 10964 0,'0'43'104,"0"20"-81,0 1-22,0-1 18,0 22-18,0-22 4,0-20 5,0-22 0,0 0 5,0 21 129</inkml:trace>
    </iact:actionData>
  </iact:action>
  <iact:action type="add" startTime="322280">
    <iact:property name="dataType"/>
    <iact:actionData xml:id="d99">
      <inkml:trace xmlns:inkml="http://www.w3.org/2003/InkML" xml:id="stk99" contextRef="#ctx0" brushRef="#br0">17759 11113 0,'42'0'48,"0"0"-39,1 0 0,-1 0 0,0 0 6,22 0-10,-43 0 9,21 0-8,-20 0 17,-22 21 12</inkml:trace>
    </iact:actionData>
  </iact:action>
  <iact:action type="add" startTime="323055">
    <iact:property name="dataType"/>
    <iact:actionData xml:id="d100">
      <inkml:trace xmlns:inkml="http://www.w3.org/2003/InkML" xml:id="stk100" contextRef="#ctx0" brushRef="#br0">18330 10943 0,'0'21'36,"0"1"-16,0-1 13,0 0-16,0 0-9,0 21 12,0-20-8,0 20-5,0 21 6,0-20-7,0-1 8,0 0-7,0-20 6,0-1 7,0 0-16,0-42 142,0 0-126,0-22-8,0 22-5,0 0 5,0-21 8,0 20-19,21 1 5,-21-21 6,22 42 4,-22-21-5,21 21 17,0 0 11,0 0-19,-21 21 8,21 0-13,-21 0-1,0 0-3,0 1-3,0-1 2,21 21 1,-21-21-2,22 0 0,-22 1 1,0-1 10,0 0-11</inkml:trace>
    </iact:actionData>
  </iact:action>
  <iact:action type="add" startTime="324596">
    <iact:property name="dataType"/>
    <iact:actionData xml:id="d101">
      <inkml:trace xmlns:inkml="http://www.w3.org/2003/InkML" xml:id="stk101" contextRef="#ctx0" brushRef="#br0">18775 11240 0,'0'21'47,"0"0"-37,0 0 0,0 0-1,0 0 1,0 1-1,0 20 2,0-21-2,0 0 1,0 0 0,0 1 0,0-1-1,0 0 10,0 0 20</inkml:trace>
    </iact:actionData>
  </iact:action>
  <iact:action type="add" startTime="325576">
    <iact:property name="dataType"/>
    <iact:actionData xml:id="d102">
      <inkml:trace xmlns:inkml="http://www.w3.org/2003/InkML" xml:id="stk102" contextRef="#ctx0" brushRef="#br0">18796 11091 0</inkml:trace>
    </iact:actionData>
  </iact:action>
  <iact:action type="add" startTime="326352">
    <iact:property name="dataType"/>
    <iact:actionData xml:id="d103">
      <inkml:trace xmlns:inkml="http://www.w3.org/2003/InkML" xml:id="stk103" contextRef="#ctx0" brushRef="#br0">19219 11091 0,'-21'0'75,"0"0"-64,0 0 8,0 0 0,21 22-9,-22-22 0,1 21 10,21 0 28,0 0-18,0 0 0,0 0-22,0 1 23,0-1 5,0 0 24,21-21-22,1 0-18,-1 0-2,0 0 22,-21 21-20,21 0-2,-21 0 2,0 1-1,0-1 0,-21-21 43,21 21-56,-21-21 13,21 21-9,-21-21 0,-22 21 10,43 0-11,-21-21 10,21 22-9,-21-22-1,0 0 11</inkml:trace>
    </iact:actionData>
  </iact:action>
  <iact:action type="add" startTime="328165">
    <iact:property name="dataType"/>
    <iact:actionData xml:id="d104">
      <inkml:trace xmlns:inkml="http://www.w3.org/2003/InkML" xml:id="stk104" contextRef="#ctx0" brushRef="#br0">19494 11240 0,'22'0'47,"-1"0"-28,21 0-9,-21 0 8,0 0-7,1 0 8,-1 0-9,0 0 29,-21 21 10,0 0-40,0 0 1,21 0-1,-21 0 1,0 1 0,21-1-1,-21 0 11,0 0-10,0 0 43,0 0-38,0 1-6,0-1 4,0 0-6,0 0 5,0 0-5,0 0 7,0 1-8,0-1 13,-21-42 387,21-1-386,0 1-11,-42 0 1,21 0 11,-1 0-12,1 0 1,21-1 0,0 1-2,-21 21 4,21-21-3,0 42 173,21 0-161,-21 1 8,21-22-20,-21 21 1,22-21 0,-22 42 8,21-21 3,-21 0-3,21 1 2,0-22-11,-21-22 224,0 1-222,21 0 12,-21 0 14,43 21-30,-43-21 2,21 21 2,-21-21-2,21 21 1,21 0 76,-21 0-76,1-22 0,20 22 2,-21 0-5,0 0 3,0 0 0,22 0-1,-22 0 9,0 0-13,21 0 1,-20 0 4,-1 0 1,0 0-2,0 0 1,0 0 1,0 0-3,1 0 5,-1 0-7</inkml:trace>
    </iact:actionData>
  </iact:action>
  <iact:action type="add" startTime="333796">
    <iact:property name="dataType"/>
    <iact:actionData xml:id="d105">
      <inkml:trace xmlns:inkml="http://www.w3.org/2003/InkML" xml:id="stk105" contextRef="#ctx0" brushRef="#br0">19791 11599 0,'0'-21'140,"0"0"-90,0 0-16,21 21 37,-21-21-45,0 0 12,21 21-28,-21-22 0,21 1 0,0 21-1,-21-21 5,22 0 1,-1 21 14,-21-21-15,0 0 1,21-1 14,0 22 7,-21-21 8,21 21-17,-21-21 11,21 21-27,-21 21 78</inkml:trace>
    </iact:actionData>
  </iact:action>
  <iact:action type="add" startTime="406708">
    <iact:property name="dataType"/>
    <iact:actionData xml:id="d106">
      <inkml:trace xmlns:inkml="http://www.w3.org/2003/InkML" xml:id="stk106" contextRef="#ctx0" brushRef="#br0">27305 15134 0,'0'21'115,"-21"-21"-28,0 0-77,-1 22 0,1-22-1,-21 21 10,21 0-18,-22 0 8,1 0 3,0 0 7,-1 43-18,1-22 6,0-21 5,-1 43-4,1-22 4,21-21 7,-21 22-18,-1-22 6,22 21 6,0-42 6,0 21-18,0 1 4,-1-1 14,1-21-3,0 0 7,0 0 74,21-21-58,0-22-29,0 22-1,0 0 1,0-21 0,0-1 0,0 22-1,0 0 1,0 0-1,0 0 5,-21 21-8,21-43 3,0 22 21,0 42 106,0 0-118,0 1 2,0-1-1,0 0 0,0 0-5,0 0 5,0 0-13,0 1 14,0-1-6,0 0 1,21-21-5,-21 21 10,21-21 8,0 0-18,-21 21 0,21-21 9,1 0-7,-22 21-4,42-21 1,0 0 0,-21 0 1,1 0 0,20 0 0,21 0 9,-20 0-18,-22 0 8,0 0 2,21 0-2,-42-21 42</inkml:trace>
    </iact:actionData>
  </iact:action>
  <iact:action type="add" startTime="408861">
    <iact:property name="dataType"/>
    <iact:actionData xml:id="d107">
      <inkml:trace xmlns:inkml="http://www.w3.org/2003/InkML" xml:id="stk107" contextRef="#ctx0" brushRef="#br0">27771 14880 0,'0'43'116,"0"-22"-97,0 0-9,0 0 3,0 21-8,0-20 6,0-1 8,0 0 6,0 0-24,0 0 11,0 0-2,0 1 1,0 20-3,0-21 2,0 0-1,-22 22 2,22-22-2,0 0 1,0 0 0,0 0 9,0 0 2,0 1 6,0-1-16,0-42 137,0-1-142,0 1 4,0-21 0,0 0 3,0-1-7,0 22 4,0 0 0,0-21-1,0 20 11,0 1-11,0 0 25,0 0-19,0 0 6,0 0-4,0-1-7,22 1 4,-22 0-8,0 0 8,0 0-9,21 21 10,-21-21-10,21 21 23,-21-22-18,21 22 9,-21-21 1,21 21-11,0 0 30,1 0 1,-1 0-10,0 0-22,0 21 24,-21 1-16,21-22 7,-21 21-2,0 0 3,0 0-14,0 0 28,0 0-8,0 1 0,0-1-21,-21-21 1,21 21 18,-21-21-18,0 0 20,0 21-2,-1-21 1</inkml:trace>
    </iact:actionData>
  </iact:action>
  <iact:action type="add" startTime="411189">
    <iact:property name="dataType"/>
    <iact:actionData xml:id="d108">
      <inkml:trace xmlns:inkml="http://www.w3.org/2003/InkML" xml:id="stk108" contextRef="#ctx0" brushRef="#br0">28469 14774 0,'-21'0'86,"21"22"-75,-21-22 4,21 21-1,-21 0-6,-1-21 22,22 21-21,0 0 14,-21-21-17,0 0 4,21 21 0,0 1-1,-21-1 1,21 0 10,-21 0-10,0 0 13,21 0-3,-22-21-16,22 22 20,0-1-8,22-21 109,-1 0-115,0 0 9,0 0-8,0 0-1,0 0-1,1 0 11,-1 0-11,0 0 21,0 0 66,-21-21-76,0-1 9,0-20-10,0 21 0,0 0 1,0-22 0,0 22-1,0 0-10,0 0 0,0 0 4,0 0 14,0 42 147,0 0-164,0 0-1,0 0 10,0 22-9,0-22-1,0 0 2,0 21-2,0 1 1,0-22 9,0 0-9,21 0 0,0-21 9,-21 21 0,22-21-8,-22 21 18,0 22 0</inkml:trace>
    </iact:actionData>
  </iact:action>
  <iact:action type="add" startTime="413371">
    <iact:property name="dataType"/>
    <iact:actionData xml:id="d109">
      <inkml:trace xmlns:inkml="http://www.w3.org/2003/InkML" xml:id="stk109" contextRef="#ctx0" brushRef="#br0">28808 14732 0,'0'21'82,"0"0"-67,0 1-5,0-1-2,0 42 2,0-42 0,0 22-1,0-1 1,0-21 0,0 22 0,0-1 0,0-21 13,0 0-7,0 0 3,0-42 175,0 0-185,0 0 1,0 0 0,21-22 0,-21 22-1,0 0 1,0 0 0,0 0 0,0 0 0,21-1 8,0 22 22,0 0-7,1 0-28,-22-21 5,21 21 0,0 0 21,0 0 25</inkml:trace>
    </iact:actionData>
  </iact:action>
  <iact:action type="add" startTime="415049">
    <iact:property name="dataType"/>
    <iact:actionData xml:id="d110">
      <inkml:trace xmlns:inkml="http://www.w3.org/2003/InkML" xml:id="stk110" contextRef="#ctx0" brushRef="#br0">29443 14796 0,'-21'0'38,"-1"0"-20,1 0-7,0 0 8,21 21-9,-21-21-1,21 21 11,-21-21-10,0 21-1,-1 0 11,22 0 3,-21-21-13,21 22-5,0-1 5,-21-21-1,0 21 7,21 0-12,0 0 5,0 0 6,0 1 10,21-22 71,-21 21-85,21-21 18,0 0-10,1 0 0,-1 0-9,0 0 10,0 0 12,0 0 32,-21-21-54,0-1 9,0 1 1,0 0-5,0 0-1,21 21 6,-21-42-10,0 20 8,0 1 12,0 0-1,0 0 10,0 0-20,0 42 121,0 0-126,0 0 6,0 0-8,0 1-4,0-1 0,0 0 12,0 21 4,0-21 1,0 1-6,22-1-8,-1-21 49</inkml:trace>
    </iact:actionData>
  </iact:action>
  <iact:action type="add" startTime="417125">
    <iact:property name="dataType"/>
    <iact:actionData xml:id="d111">
      <inkml:trace xmlns:inkml="http://www.w3.org/2003/InkML" xml:id="stk111" contextRef="#ctx0" brushRef="#br0">29760 14753 0,'0'0'1,"0"21"29,0 1-23,0 20 16,0-21-18,0 0 4,0 0 1,0 22-1,0 20 1,0-42 0,0 1 3,0-1-6,-21 0 2,21 0 1,0 0 9,-21-21 1,21-21 134,0 0-144,0 0 10,0 0-11,21-1 6,-21 1-9,0-21 2,0 21 3,0 0 4,0-1-9,21 1 1,-21 0 14,21 21-3,1 0 1,-1 0 1,0 0 9,0 0 0,0 0-19,0 0 48,-21 21-32,0 0-23,0 1 17,0 20-1,0-21 0,0 21-9,0-20 9,0-1-4,0 0-11,0-42 253,0 0-252,0-1 14,22 1-9,-22 0 9,0 0 21,21 21-2,0 0 1,0 0-10,0 0-9,0 0 14,1 0-30,-1 0 44,-21 21-8,0 0-10,0 0-22,0 1 12,0-1 18</inkml:trace>
    </iact:actionData>
  </iact:action>
  <iact:action type="add" startTime="419742">
    <iact:property name="dataType"/>
    <iact:actionData xml:id="d112">
      <inkml:trace xmlns:inkml="http://www.w3.org/2003/InkML" xml:id="stk112" contextRef="#ctx0" brushRef="#br0">30586 14817 0,'-21'0'145,"-1"0"-101,-20 21 15,42 0-55,-21 0 35,0 0 0,21 1-10,-21-22-19,21 21 4,0 0 21,0 0 2,0 0 12,21-21 38,0 0-54,0 0-7,0 21 27,-21 1-29,0-1 25,0 0-2,0 0 4,0 0-41,-21 0 17,21 1-16,-21-22-2,21 21 5,-21-21-10,21 21 6,-21-21 9,21 21-8,-22-21 12,22 21-17,-21-21 13,0 21 8</inkml:trace>
    </iact:actionData>
  </iact:action>
  <iact:action type="add" startTime="426647">
    <iact:property name="dataType"/>
    <iact:actionData xml:id="d113">
      <inkml:trace xmlns:inkml="http://www.w3.org/2003/InkML" xml:id="stk113" contextRef="#ctx0" brushRef="#br0">4191 18013 0,'21'0'68,"0"0"-59,22 0 10,-22 0-9,0 0-1,0 0 1,43 0 0,-1 0-1,-21 0 1,22 0 0,-22 0 0,22 0-1,-1 0 1,22 0-1,0 0 1,-1 0-1,1 0 2,-22 0-2,22 0 1,-21 0 3,-1 0-6,1 0 2,-1 0 1,1 0-1,-22 0 1,21 0 1,-20 0-3,20 0 7,1 0-10,-1 0 5,43 0 0,0 0-1,21 0 0,21 0 1,21 0 0,1 0 0,-1 0 0,22 0 5,-43 0-11,0 0 5,-42 0 1,-22 0 1,22 0-2,-63 0 1,20 0-1,1 0 1,-1 0-1,1 0 2,-1 0-2,22 0 0,-22 0 1,1 0 4,20 0-8,-41 0 3,41 21 1,-20 0-1,21 0 1,-22-21 0,43 22-1,-21-22 2,-22 21-1,22-21-1,-1 21 0,-20-21 1,21 0 0,-22 0 0,1 0 0,-22 0-1,-21 0 7,-21-21 404,21 21-401,0-21-9,22 21 0,-1 0 0,0 0 0,1 0-1,-1 0 1,0 0-1,1 0 1,20 0-1,-20 0 6,-22 0-10,0 0 5,0 0-2,0 0 4,0 0-3</inkml:trace>
    </iact:actionData>
  </iact:action>
  <iact:action type="add" startTime="455322">
    <iact:property name="dataType"/>
    <iact:actionData xml:id="d114">
      <inkml:trace xmlns:inkml="http://www.w3.org/2003/InkML" xml:id="stk114" contextRef="#ctx0" brushRef="#br0">22415 17822 0,'0'22'183,"0"-1"-153,0 0-22,0 0 12,0 0-1,0 22 1,0-22-1,0 0 1,0 0-1,22-21-6,-22 21 3,21-21 3,-21 21 1,21-21 126,0 0-69,0 0-44,0 0-28,1 0 6,20 0-2,-21 0 1,21 22 3,1-22-6,20 0 2,-20 0 0,-1 0 1,0 0 0,22 0 0,-22 0-1,43 21 1,-22-21 0,1 21-1,-1-21 1,1 0-1,-1 21 2,1-21-2,-1 0 1,22 0 0,-22 0 0,1 0-1,-1 0 1,1 21-1,-1-21 1,1 0 0,21 0-1,-22 0 1,1 0 0,-1 0 0,1 0 0,-1 0-2,1 0 2,41 0 0,1 0 0,0 0 0,63 0 0,43 0-1,-43 0 0,22 0 1,21 0 0,-43 0 0,-42 0 0,0 0-1,-42 0 1,-43 0 0,-21 21-1,0-21 302,0 0-300,1 0 2,-1 0-7,0 0 2,21 0 2,1 0 0,-22 0-2,21 0 10,0 0-16,1 0 8,-1 0-1,-21 0 3,22 0-4,-1 0 3,0 0-2,22 0 1,-1 0 0,22 0 9,0 0-18,-1 0 7,-20 0 6,20 0-9,-20 0 9,-1 0-8,-20 0 7,20 0-7,-20 0 9,-1 0-10,0 0 5,22 0 0,-1 0 3,-42 0-7,22 0 4,-1 0 0,0 0 5,22 0-10,-22 0 4,22-21 1,-1 21-1,-20 0 0,-1 0 1,21 0-1,1 0 2,-1 0-3,1 0 2,-1 0 0,22 0 0,-21-21 0,20 21-1,1 0 2,-22 0-3,22 0 5,-43 0-5,1 0 4,-1 0-5,-21 0 6,0 0-8,22 0 10,-22 0-9,0 0 7,0 0-7,22 0 8,20 0 1,-21 0-5,-20 0 5,20 0-10,-21 0 4,0 0 2,0 0 3,1 0-9,-1 0 4,0 0 0,21 0 1,-21 0 0,1 0 0,20 0 3,-21 0-7,0 0 4,0 0-1,22 0 1,-22 0 0,0 0 0,0-21-1,0 0 3,1-22-4,-22 1 4,21-21-5,-21-1 6,0 22-7,21 21 8,0-22-8,0 43 8,0 0-9,22 0 9</inkml:trace>
    </iact:actionData>
  </iact:action>
  <iact:action type="add" startTime="471902">
    <iact:property name="dataType"/>
    <iact:actionData xml:id="d115">
      <inkml:trace xmlns:inkml="http://www.w3.org/2003/InkML" xml:id="stk115" contextRef="#ctx0" brushRef="#br0">29591 12467 0,'0'21'165,"0"22"-144,0-22-2,0 21-1,0 1-8,0-22 2,21 0-4,-21 21 5,0 1-8,0 20 9,0 1-9,0 20 10,0 22-10,0-21 4,0 21 3,0-64-4,0-21 1,0 0 1,0 0 0,0 22 0,0-22 9,0-42 117,0 0-117,0-1-10,0 1 1,0-42 0,-21-1 0,0 22-1,0-22 2,21 22-1,0 0-2,0-22 2,0 22 0,0-22-1,0 43 2,0 0-2,0 0 1,0-21 0,0-1-1,0 22 2,0 0-2,0-21 0,0 20 1,0 1-1,21 21 98,0 0-48,21 0-14,-21 0-32,22 0 5,-22 0 3,0 0-13,0 0 3,0 0 8,1 0 1,-1 21-10,0-21-1,0 0 10,0 0 13,-21 22-31,0-1 64,0 0-46,0 0 1,-21 0 3,21 0 3,0 1-18,-21-22 3,0 0 8,21 21-10,-21-21 10,-1 21 1,1-21 9,21 21-17,-21-21 7,0 0-11,21 21 4,-21-21-5,21 21 6,-21-21-7,21 22 14,-22-22 19</inkml:trace>
    </iact:actionData>
  </iact:action>
  <iact:action type="add" startTime="474493">
    <iact:property name="dataType"/>
    <iact:actionData xml:id="d116">
      <inkml:trace xmlns:inkml="http://www.w3.org/2003/InkML" xml:id="stk116" contextRef="#ctx0" brushRef="#br0">30268 12552 0,'0'21'141,"0"0"-118,0 0-4,0 1-10,0-1 23,0 0-24,0 0 2,0 0 8,0 22-7,0-1-1,0-21-1,0 0-1,0 0 3,-21 1 9,21-1-8,-21 0 5,21 0 12,0 0 5,0 0-26,0 1 8,0-1 3,0 0 10,0 0-10,21 0-9,-21 0 9,21 1-4,-21-1-10,21-21 6,1 21-1,-1 0 8,0 0 11,0-21 0,-21 21-4,21-21-11,0 0-4,-21 22 9,22-22 4,-22 21-7,21-21 12,-21 21 31</inkml:trace>
    </iact:actionData>
  </iact:action>
  <iact:action type="add" startTime="476237">
    <iact:property name="dataType"/>
    <iact:actionData xml:id="d117">
      <inkml:trace xmlns:inkml="http://www.w3.org/2003/InkML" xml:id="stk117" contextRef="#ctx0" brushRef="#br0">30797 12827 0,'-21'0'48,"21"21"-28,-21-21-1,0 0 10,0 0-20,0 0 11,-1 0 4,1 0-19,0 0 5,0 0 9,0 0 1,0 0 3,-1 0-17,22-21 42,0 0-38,0 0 0,0 0-1,0-22 1,0 22-1,0-21 1,0 21 0,0-22 0,0 22 0,22 0-2,-1-21 3,0 20 14,-21 1-21,21 21 12,0 0-2,0 0-5,1 0 10,-1 0 1,-21-21-11,21 21 11,0 0-11,0 0 12,0 0 7,-21 21-9,22 0-10,-22 1 22,0-1-13,0 0 2,21 0-11,-21 21 5,0 1-4,0-1-4,0-21 4,0 22-1,0-1 0,0-21 2,0 0-1,0 0-1,0 1 11,0-1-2,0 0-8,0 0 9,0 0-8,0 0-2,0 1 10,0-1-9,-21-21 3,21 21-6,0 0 1,-22 0 25,1 0 12,0-21 13,0 0-19,0-21 31,21 0-60,0 0-2,-21 21 5,21-21 5,-22 21-11,22-21 7,0-1-8,-21 1 13,21 0-5,0 0-8,0 0 13,0 0-4,0-1 9,0 1-5,0 0 10</inkml:trace>
    </iact:actionData>
  </iact:action>
  <iact:action type="add" startTime="478487">
    <iact:property name="dataType"/>
    <iact:actionData xml:id="d118">
      <inkml:trace xmlns:inkml="http://www.w3.org/2003/InkML" xml:id="stk118" contextRef="#ctx0" brushRef="#br0">31073 12996 0,'0'22'53,"0"-1"-29,0 0 6,0 0-1,0 0-20,0 0 22,21-21-21,-21 22-3,0-1 14,21-21-10,-21 21 12,0 0-19,21-21 25,-21-21 68,21 21-86,-21-21-2,0 0 11,0-1-1,0 1 8,0 0-26,21 21 19,-21-21-11,0 0 22,0 0 9,0 42 170,0 0-200,0 21 10,0-21 3,0 1-18,0-1 6,-21 0 8,21 0 1,0 0 9,0 0-11,0 1 3,-21-1 7,21 0-8,0 0-10,0 0 9</inkml:trace>
    </iact:actionData>
  </iact:action>
  <iact:action type="add" startTime="480767">
    <iact:property name="dataType"/>
    <iact:actionData xml:id="d119">
      <inkml:trace xmlns:inkml="http://www.w3.org/2003/InkML" xml:id="stk119" contextRef="#ctx0" brushRef="#br0">31411 12277 0,'0'21'57,"0"0"-49,0 0 31,21-21-29,1 21 2,-22 1-4,21-1 4,-21 21-5,42-21 5,-21 22-4,-21-22 23,21-21-30,-21 21 5,22 0 24,-22 0-11,0 0 0,0 1 1,0-1-1,0 0-8,0 0-2,0 0 2,0 0-3,0 1 1,0 20 10,0-21-5,0 0-8,0 0 4,0 1 0,0 20 13,0-21-2,0 0-6,0 0-7,0 1 12,-22-22-11,22 21 1,0 0 0,0 0-1,0 0 2,-21-21-2,21 43 1,0-22 9,-21 0 0,21 0 69,0 0-50,-21-21 2,0 0 36</inkml:trace>
    </iact:actionData>
  </iact:action>
  <iact:action type="add" startTime="482570">
    <iact:property name="dataType"/>
    <iact:actionData xml:id="d120">
      <inkml:trace xmlns:inkml="http://www.w3.org/2003/InkML" xml:id="stk120" contextRef="#ctx0" brushRef="#br0">31940 12827 0,'43'0'48,"-22"0"29,0 0-58,0 0-9,-21-21 0,21 21-1,22 0 1,-22 0 4,0-21-9,0 21 5,0 0 9</inkml:trace>
    </iact:actionData>
  </iact:action>
  <iact:action type="add" startTime="483803">
    <iact:property name="dataType"/>
    <iact:actionData xml:id="d121">
      <inkml:trace xmlns:inkml="http://www.w3.org/2003/InkML" xml:id="stk121" contextRef="#ctx0" brushRef="#br0">31919 12658 0,'21'0'85,"1"-21"-56,-1 21-20,0 0 1,21-22 10,-21 22-11,1 0 11,-1-21-10,0 21-1,0 0 10,0-21-9,0 21 19,-21 21 58,0-42-66</inkml:trace>
    </iact:actionData>
  </iact:action>
  <iact:action type="add" startTime="485315">
    <iact:property name="dataType"/>
    <iact:actionData xml:id="d122">
      <inkml:trace xmlns:inkml="http://www.w3.org/2003/InkML" xml:id="stk122" contextRef="#ctx0" brushRef="#br0">32470 12277 0,'0'21'85,"0"0"-65,0 0-11,0 0 0,0 22 12,0-1-11,0 0-1,0 1 1,0-1 0,0 0 0,0 1-1,0-1 1,0-21-1,0 0 1,-22 1 3,22 20-7,0-21 3,-21 21 1,21 22 0,0-1 1,0-20-1,0-1-1,0-21 5,0 0-9,0 1 5,0-1 32,0-42 139,0-22-172,0 22 1,0-21-1,-21-1 1,21 1 0,0 0 0,0 21-1,0-1 1,0 1 0,0-21 14,0 21-19,0 0 19,0-1-10,0 1-4,0 0 10,0 0 9,0-21-10,0 20 1,0-20-9,0 0 5,21 21 9,-21-1-19,0 1 4,0 0-1,21 21 1,1-21-1,-22 0 2,21 21 8,0 0 20,-21-21-30,21 21 30,0 0-20,-21-22-9,21 22 20,1 0 8,-1 0-9,0 0-19,-21 22 154,0 20-135,0-21 10,0 0-19,0 22-2,0-22 3,0 0-11,0 0-2,-21-21 4,21 21 6,0 0 21,-21-21-20,21 22 10,-22-22-9,22 21-1,-21-21 19,0 0 2,21 21-12,-21-21 10</inkml:trace>
    </iact:actionData>
  </iact:action>
  <iact:action type="add" startTime="488407">
    <iact:property name="dataType"/>
    <iact:actionData xml:id="d123">
      <inkml:trace xmlns:inkml="http://www.w3.org/2003/InkML" xml:id="stk123" contextRef="#ctx0" brushRef="#br0">32893 12319 0,'0'21'319,"-21"-21"-309,21 21 1,0 1 22,0-1-28,0 0 14,-21 0-9,21 0-1,0 0 2,0 1-2,0 20 5,0-21-8,-22 0 3,22 0 11,-21 1-11,21-1 21,0 0-20,0 0 9,0 0 10,0 0-10,0 1-9,0-1 9,0 0-10,0 0 20,0 0-19,0 0 10,0 1-1,0-1 0,0 0-9,21 0 33,1-21 11,-22 21-43,21-21 16,0 0 42,0 0-41</inkml:trace>
    </iact:actionData>
  </iact:action>
  <iact:action type="add" startTime="490425">
    <iact:property name="dataType"/>
    <iact:actionData xml:id="d124">
      <inkml:trace xmlns:inkml="http://www.w3.org/2003/InkML" xml:id="stk124" contextRef="#ctx0" brushRef="#br0">33041 12700 0,'0'127'97,"0"-106"-78,0 0-10,0 1 1,0-1 9,21 0-8,-21 0-1,21 0 8,-21 0 12,22-21-11,-22 22 30,21-22-41,-21-22 109,21 22-97,-21-21-11,0-21 10,0 21 1,0 0-1,0-1-9,0 1 13,0 0 4,21 21-18,-21-21-1,0 0 5,21 0 9,-21-1-1,21 22-18,-21-21 12,0 42 251,0 1-247,0-1-8,0 0-2,0 0 0,0 0 1,0 22-1,0-1 1,0-21 0,0 0 0,0 0-1,0 22 6,-21-22 5,21 0-16,0 0 6,0 0 9,-21-21-9,21 22 9,0-1-9,0 21 0,0 0-1,0 1 2,0-1-2,0-21 4,0 0-7,0-42 74</inkml:trace>
    </iact:actionData>
  </iact:action>
  <iact:action type="add" startTime="492929">
    <iact:property name="dataType"/>
    <iact:actionData xml:id="d125">
      <inkml:trace xmlns:inkml="http://www.w3.org/2003/InkML" xml:id="stk125" contextRef="#ctx0" brushRef="#br0">33359 12277 0,'21'21'124,"0"-21"-105,-21 21 1,21-21-12,0 21 12,0 0-10,-21 1 10,0-1-11,22 0 1,-22 0 0,21 21 9,0-20 1,-21-1-11,0 0 1,0 0 0,21-21 9,-21 21-4,0 0-11,0 1 25,0-1 58,0 21-67,0-21-11,0 22 2,0-22-2,0 21 1,0 0 0,0-20-1,0-1 1,0 0-1,0 0 15,0 0 37,0 0-45,0 1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4:52:02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10">
    <iact:property name="dataType"/>
    <iact:actionData xml:id="d0">
      <inkml:trace xmlns:inkml="http://www.w3.org/2003/InkML" xml:id="stk0" contextRef="#ctx0" brushRef="#br0">15854 614 0,'0'21'95,"0"0"-84,0 0 1,0 1 8,0-1 0,0 0 20,0 0-35,0 0 4,0 22 4,0-1-6,0 21 5,0 1-5,0-1 7,0 1-5,0-1-2,0-41 4,0-44-2,0 65 6,0-22-10,0 21 4,0-21 0,0-42 138,0 0-129,0 0-8,0 0 0,0 0-2,0-43 3,0 43-2,0-21 2,0-1-3,0 1 6,0 0-7,0-1 2,0 22 2,0-21-2,0 21 5,0-43-9,0 43 5,0 0-1,0-22 1,0 1 0,0 0-1,0 21 1,0-22 4,0 22-8,0 0 4,21 0-1,0 0 31,-21-1-13,21 22-8,0 0 21,1 0-11,-1 0-19,-21 22 5,21-1-1,0 0 6,-21 0-9,21 0 3,0-21-11,-21 43 8,0-22-3,22 0 3,-1 0 1,-21 0-5,0 0 2,21 1 1,-21-1 10,0 0-10,0 0 18,0 0 11,0 0-10,0 1-19,-21-22 4,0 21-9,-1 0 5,1 0 0,21 0 6,-42 0-11,21 22 3,0-43 1,21 21 1,-22 0 1,1-21-3,0 21 2,0-21 0,21 21-1,-21-21 1,0 0 10</inkml:trace>
    </iact:actionData>
  </iact:action>
  <iact:action type="add" startTime="8808">
    <iact:property name="dataType"/>
    <iact:actionData xml:id="d1">
      <inkml:trace xmlns:inkml="http://www.w3.org/2003/InkML" xml:id="stk1" contextRef="#ctx0" brushRef="#br0">16573 423 0,'0'22'76,"0"-1"-46,0 0-1,0 0-19,-21 0 19,0 0 9,21 1-29,-21-1 1,0 0 0,21 0 1,-21 43-3,-1-22 2,22-21 0,-21 21 0,0 22 0,21-22-1,0-21 3,0 22-4,0-22 3,-21-21-4,21 21 8,0 0 13,0 0-12,0 1-6,0-1 9,0 0-10,0 0 10,0 0 1,0 22 4,21-22-9,-21 0 4,21 0-8,-21 0-2,21 0 15,1 1-20,-22-1 6,21 0 10,-21 0 5,21-21-21,-21 21 5,21-21 5,0 0-7,0 0 5,-21 21-6,43-21 3,-22 0 15</inkml:trace>
    </iact:actionData>
  </iact:action>
  <iact:action type="add" startTime="10458">
    <iact:property name="dataType"/>
    <iact:actionData xml:id="d2">
      <inkml:trace xmlns:inkml="http://www.w3.org/2003/InkML" xml:id="stk2" contextRef="#ctx0" brushRef="#br0">16806 910 0,'0'43'58,"0"-22"-40,0 0-8,0 0 0,21 0 0,-21 0 2,22 1 9,-22-1-9,42 0-10,-42 0 8,21-21 0,0 21-1,0 0 11,1-21 0,-22 22 3,21-22-18,0 21 6,-21 0 19,21-21-23</inkml:trace>
    </iact:actionData>
  </iact:action>
  <iact:action type="add" startTime="11815">
    <iact:property name="dataType"/>
    <iact:actionData xml:id="d3">
      <inkml:trace xmlns:inkml="http://www.w3.org/2003/InkML" xml:id="stk3" contextRef="#ctx0" brushRef="#br0">16827 1164 0,'0'-21'106,"22"21"-96,-1-42 10,-21 21-11,21-1 0,0 1 1,-21 0 0,21 0 0,-21 0 9,21 0-10,1 21 1,-22-22-1,21 22 1,-21-21 0,21 21 0,-21-21 0,21 0 0,0 21-1,-21-21 12,21 21-9,1 0 43,-22-21-37,-22 21 118,22 21-77</inkml:trace>
    </iact:actionData>
  </iact:action>
  <iact:action type="add" startTime="13259">
    <iact:property name="dataType"/>
    <iact:actionData xml:id="d4">
      <inkml:trace xmlns:inkml="http://www.w3.org/2003/InkML" xml:id="stk4" contextRef="#ctx0" brushRef="#br0">17378 550 0,'0'22'66,"0"-1"-55,0 0 4,0 0 0,0 0-6,0 0 6,0 1 0,0-1 13,0 0 1,0 0-20,0 0 2,0 0 7,0 43-8,0-43 1,0 21-2,0-20 0,0 20 3,0-21-4,0 0 3,0 0-3,0 1 12,0-1 9,0 0-19,0 0 9,0 0-4,0 22-1,0-22 10,0 0-23,0 21 5,0-21 1,0 1 14,0-1-10</inkml:trace>
    </iact:actionData>
  </iact:action>
  <iact:action type="add" startTime="15025">
    <iact:property name="dataType"/>
    <iact:actionData xml:id="d5">
      <inkml:trace xmlns:inkml="http://www.w3.org/2003/InkML" xml:id="stk5" contextRef="#ctx0" brushRef="#br0">17907 931 0,'-21'0'48,"0"0"-39,-1 0 11,1 0 19,0 0-8,0 0-12,0 0 17,0 0 3,21-21 9,0 0-38,0 0 10,0 0 0,0 0-1,0-1-5,0 1 1,0 0 8,0 0-6,0 0 3,21 21 7,-21-21-17,21-1 38,0 22-28,0 0 29,-21 22-21,21-22-18,1 42 9,-1-21 1,0-21-1,-21 21-9,21 0-1,0-21 30,0 22-20,-21-1 20,0 21-9,0-21-11,0 0 5,0 1-23,0-1 5,0 0 16,0 0-18,0 0 11,0 0-10,0 1 15,0-1-11,-21 0 21,0-21 9,21 21-29,-21-21 13,0 0-6,0 0 2,-1 0 27,1 0 13,21-21-1,0 0-48,0 0 0,0-1-1,0 1 1,0 0-1,0-42 2,0 41-2,0 1 10,0 0-10,0 0 69</inkml:trace>
    </iact:actionData>
  </iact:action>
  <iact:action type="add" startTime="17380">
    <iact:property name="dataType"/>
    <iact:actionData xml:id="d6">
      <inkml:trace xmlns:inkml="http://www.w3.org/2003/InkML" xml:id="stk6" contextRef="#ctx0" brushRef="#br0">18140 1016 0,'0'21'77,"0"0"-67,0 1 0,0-1 0,0 0-2,0 21 3,0-21-1,0 1 0,0-1-1,0 0 0,0 0 0,0 0 1,0 0 5,0 1-6,21-22-4,-21 21 6,21-21 8,-21 21-8,21-21 36,-21-21 12,0-22-50,0 22 10,0-21-9,21 21 0,-21-22 0,0 22-1,0 0 16,0 0-21,0 0 113,0 63 84,0-21-188,0 0-4,0 1 1,0 20-1,0-21 1,0 0 10,0 0-11,0 1 11,0-1 3,0 0 2,0 0-15,0 0 10,-21-21-12,21 21 2,0 1 10,0-1-1,0 0 188,0 0-178,0 0-22,0 0 2,0 1 9,-21-1 12</inkml:trace>
    </iact:actionData>
  </iact:action>
  <iact:action type="add" startTime="19883">
    <iact:property name="dataType"/>
    <iact:actionData xml:id="d7">
      <inkml:trace xmlns:inkml="http://www.w3.org/2003/InkML" xml:id="stk7" contextRef="#ctx0" brushRef="#br0">18521 466 0,'0'21'65,"21"21"-45,0-21 0,-21 22-10,21-22 5,0 0-10,1 21 4,-22-20 1,0 20 6,21 0-11,0-42 3,-21 43 1,21-22 1,0-21 9,-21 21-10,0 0 2,21 0 8,-21 22 0,0-22-6,0 0-6,0 0 5,0 21-5,0-20 5,0-1 8,0 0-19,0 21 5,0-21 7,0 1-6,0-1 6,0 0-8,0 0 11,0 0 7,-21-21-13,0 21 0,21 1-1,0-1 11,-21-21-10</inkml:trace>
    </iact:actionData>
  </iact:action>
  <iact:action type="add" startTime="22055">
    <iact:property name="dataType"/>
    <iact:actionData xml:id="d8">
      <inkml:trace xmlns:inkml="http://www.w3.org/2003/InkML" xml:id="stk8" contextRef="#ctx0" brushRef="#br0">19240 635 0,'0'21'86,"0"0"-76,0 22 0,0-1-1,0 0 1,0 22 0,0-22-1,0 1 1,0-22 0,0 21-1,0 0 1,0 1 0,0-1 0,0 0-1,0 1 1,0-1 0,0 0-1,0 1 1,0-22-1,0 0 1,0 0 3,0 0-7,0-42 91,0 0-81,0-42-8,0 20-2,0-20 5,0-1-3,0 22 7,0 21-4,0 0-7,0-22 5,0 22 11,0 0-6,0 0-3,0 0-8,0-1 7,0 1 0,0-21 0,0 21-1,0 0 1,0-22 0,22 43-1,-22-21 1,21 0-1,-21 0 11,0 0-11,0-1 1,21 22 1,-21-21-2,0 0 1,21 21-1,0-21 2,0 21 8,1 0 15,-1 0-1,0 0-23,0 0 29,-21 21-30,0 0 0,0 0 2,0 22 8,0-22-10,0 0 1,0 0 0,0 22 0,0-22-1,0 0 6,0 0-10,-21 0 4,21 0 2,-21 1 8,0-1 0,-22 0 1,22-21-1,0 0 0,0 0 10</inkml:trace>
    </iact:actionData>
  </iact:action>
  <iact:action type="add" startTime="24195">
    <iact:property name="dataType"/>
    <iact:actionData xml:id="d9">
      <inkml:trace xmlns:inkml="http://www.w3.org/2003/InkML" xml:id="stk9" contextRef="#ctx0" brushRef="#br0">19706 804 0,'0'43'260,"0"-22"-255,0 0 4,0 0 0,0 0 11,0 1-1,0-1-9,0 0 13,0 0-8,0 0-6,0 0 2,0 22 11,0-22-5,0 0-3,0 0 5,0 0-14,0 1 14,0-1 35,21-21-48,-21 21 23,0 0-5,21-21 0,-21 21 14,0 0 45,22-21-66,-22 22 29,21-1 3,0 0-11,0 0-18,-21 0-1,21-21-10,-21 21 1</inkml:trace>
    </iact:actionData>
  </iact:action>
  <iact:action type="add" startTime="26081">
    <iact:property name="dataType"/>
    <iact:actionData xml:id="d10">
      <inkml:trace xmlns:inkml="http://www.w3.org/2003/InkML" xml:id="stk10" contextRef="#ctx0" brushRef="#br0">19706 868 0,'0'0'1,"0"-21"53,0 0-44,0-22 9,0 22-10,0-21 11,21-1 1,-21 22-13,21 0 7,-21-21-11,0 21 6,22 21 0,-1-43-1,-21 22 22,21 21-17</inkml:trace>
    </iact:actionData>
  </iact:action>
  <iact:action type="add" startTime="27544">
    <iact:property name="dataType"/>
    <iact:actionData xml:id="d11">
      <inkml:trace xmlns:inkml="http://www.w3.org/2003/InkML" xml:id="stk11" contextRef="#ctx0" brushRef="#br0">20172 889 0,'0'21'87,"-21"-21"-60,-1 21 3,1-21-1,0 0-8,0 0 6,0 0-5,0 0-5,-1 22 3,1-22 8,0 0 2,0 0-1,21-22 19,0 1-39,0 0 2,0 0 3,0 0-9,0 0 5,0-1-1,0 1 11,0 0 3,21 21 15,-21-21-31,0 0 31,21 21-18,-21-21 10,21 21-11,1 0 9,-1 0 2,0 0-3,0 0 14,0 0 7,0 0-17,-21 21-24,0 0 22,22-21 1,-22 21-20,0 0 9,0 0 1,21-21-11,-21 43 1,0-22 0,21 21-1,-21-21 1,0 43-1,21-22 1,0-21 0,-21 1 0,0-1 0,0 0 9,0 0 0,0 0 15,0 0-10,0 1 7,0-1 16,-21-21-8,0 0-30,0 0 30,0-21 1,-1 21-22,1 0-7,0 0 8,0 0 1,0 0 13,0-22-19,-1 22 5,22-21 20,0 0-10,0 0-19,0 0 19,0 0-10,0-1 11,0 1-11,0 0 0,0 0 30</inkml:trace>
    </iact:actionData>
  </iact:action>
  <iact:action type="add" startTime="30346">
    <iact:property name="dataType"/>
    <iact:actionData xml:id="d12">
      <inkml:trace xmlns:inkml="http://www.w3.org/2003/InkML" xml:id="stk12" contextRef="#ctx0" brushRef="#br0">20447 1143 0,'0'21'80,"21"0"-64,-21 1 3,21-1-10,0 0 23,1-21-24,-22 21 11,21-21-9,0 0 53,0 0 0,0 0-15,-21-21-29,0 0 14,0 0-21,0-1 21,0 1 15,0 0 1,0 0-30,0 0 29,0 42 216,0 0-257,0 0 13,0 0-10,0 1 15,0-1-12,-21 0 28,21 0-22,0 0-9,0 0 8,-21 22-8,21-22-1,0 0 2,0 0-2,0 22 1,-21-22-1,21 0 1,0 0 10,0-42 75</inkml:trace>
    </iact:actionData>
  </iact:action>
  <iact:action type="add" startTime="32925">
    <iact:property name="dataType"/>
    <iact:actionData xml:id="d13">
      <inkml:trace xmlns:inkml="http://www.w3.org/2003/InkML" xml:id="stk13" contextRef="#ctx0" brushRef="#br0">20722 466 0,'21'0'271,"-21"21"-261,21-21 5,-21 21-10,22-21 9,-22 21-8,21-21 2,-21 21 18,21 1-21,0-22 3,-21 21 10,21-21 2,-21 21 1,21-21-2,-21 21 0,0 0-7,22 0 10,-1-21-6,-21 22-9,0 20 13,0-21 9,0 0-18,0 0 17,21 1-18,-21-1 24,0 0-33,0 0 22,0 0-4,0 0 11,0 1-21,0-1 11,0 0-11,0 0 10,0 0-10,0 0 11,0 1 10,0-1-20,0 0-1,0 0 10,0 0-9,0 0 18,0 1 42,0-1-32,0 0-18,0 0 38,0 0 87,-21-21-106,21 21-29,0 1 38</inkml:trace>
    </iact:actionData>
  </iact:action>
  <iact:action type="add" startTime="54760">
    <iact:property name="dataType"/>
    <iact:actionData xml:id="d14">
      <inkml:trace xmlns:inkml="http://www.w3.org/2003/InkML" xml:id="stk14" contextRef="#ctx0" brushRef="#br0">19431 1778 0,'21'0'117,"0"0"-67,0 0-23,1 0-8,-1 0-9,0 0 0,0 0 0,0 0-1,22 0 2,-22-21-2,0 21 6,21 0-6,-21 0 0,1 0-4,-1 0 5,21 0 0,-21 0-1,22 0 1,-22 0 0,42 0 4,-42 0-5,1 0-3,-1 0 4,42 0 0,-42 0-1,1 0 2,-1 0-3,21 0 3,-21 0-2,0 0 6,1 0-11,-1 0 5,0 0 2,0 0 19,-42 0 241,0 0-252,0 0 1,-1 0-1,22-21-10,-42 21 1,21-21 10,-21 21-11,-1 0 1,22 0 0,-21 0-1,-1 0 0,1 0 1,21 0 1,-21 0-2,20 0 5,-20 0-9,21 0 5,0 0 0,0 0 0,-1 0 0,1 0 0,0 0 8,21-22 21,21 22 116,0 0-146,1 0 41,-1 0-11,0 0-7,0 0-25,0 0 12,0 0-10,1 0 0,-1 0 2,21 0-2,-21 0 11,0 0-10,1 0-1,-1 0 1,21 0-1,0 0 11,-20 0-2,-1 0-8,21 0 10,-21 0 0,0 0-1,1 0-9,-1 0-1,21 0 11,-21 0-10,0 0-1,1 0 1,-1 0 9,0 0 11</inkml:trace>
    </iact:actionData>
  </iact:action>
  <iact:action type="add" startTime="129796">
    <iact:property name="dataType"/>
    <iact:actionData xml:id="d15">
      <inkml:trace xmlns:inkml="http://www.w3.org/2003/InkML" xml:id="stk15" contextRef="#ctx0" brushRef="#br0">20447 5906 0,'0'21'79,"0"0"-51,0 0-5,0 0-7,0 0 7,0 22-18,0-22 5,0 42 4,0-20-8,0 20 3,0 1 2,0-1-2,0-20 1,0-1-1,0 0 1,0-21 3,0 1-7,0-1 4,0 0 4,0 0-9,-21-21 30,21-21 133,0 0-155,0 0-3,0-1 0,0 1 7,0 0-6,0-21 9,0 21-9,0-1-6,0-20 8,0 0-4,0 21-2,0-1 6,0 1-6,0-21 5,0 0-3,0 20-1,0 1 3,0-21-3,0 21 3,0 0 0,0-22-3,0 22 1,0-21 3,0 21-5,0-22 3,0 22 0,0 0 0,0 0 0,0 0 10,21-1-10,-21 1 0,21 21 10,-21-21-12,21 21 12,0 0-1,1 0 10,-1 0 30,0 0-21,0 0-19,0 0-9,0 42 10,-21-20-1,0-1-9,0 0 9,0 0-9,0 0 10,0 0-11,0 1 5,0-1 1,-21 0 4,0 0 0,21 0 1,-21 0-11,0 1 20,0-22 10,-1 0-10</inkml:trace>
    </iact:actionData>
  </iact:action>
  <iact:action type="add" startTime="132029">
    <iact:property name="dataType"/>
    <iact:actionData xml:id="d16">
      <inkml:trace xmlns:inkml="http://www.w3.org/2003/InkML" xml:id="stk16" contextRef="#ctx0" brushRef="#br0">20976 5609 0,'0'21'105,"-21"1"-85,21-1 19,0 0-9,-21-21-5,21 21-22,0 0 16,0 0 20,0 1-9,0-1-2,0 0-18,0 0 19,-21 0-14,21 0-11,-22 1 16,22-1-1,0 21-9,0-21-1,0 0 1,0 1 1,0-1-2,0 0 1,0 0 0,0 0 3,0 0-7,0 1 13,0-1 0,0 0-9,0 0 10,0 0 6,0 0-19,0 1 4,0-1 2,22 21-2,-22-21-2,0 0 0,0 43 1,21-22 0,-21-21 0,21 1 0,-21-1 9,21-21 10,0 0 29,0 0-39</inkml:trace>
    </iact:actionData>
  </iact:action>
  <iact:action type="add" startTime="133669">
    <iact:property name="dataType"/>
    <iact:actionData xml:id="d17">
      <inkml:trace xmlns:inkml="http://www.w3.org/2003/InkML" xml:id="stk17" contextRef="#ctx0" brushRef="#br0">21230 5842 0,'0'21'75,"0"22"-54,0-22-12,0 21 14,0-21-18,0 0 6,0 22-2,0-1 2,0-21-2,0 22 0,0-22 1,0 21-1,0-21 1,0 0 0,0 1-1,0-1 1,0 0 0,0 21 4,0-21 1,0 1 10,0-44 87,0 1-104,0 0 3,0 0-2,0 0 1,0-22-2,0 22 4,0-21 6,0 21-8,0 0 4,0-1-8,0 1 3,0 0 2,0-21-2,0 21 0,0-1 1,0 1 4,0-21-9,0 21 5,21 0 0,-21-1 9,21 22 1,1 0-2,-1 0 22,0 0-9,0 0-13,0 0-9,0 0 11,1 0 28,-22 22 30,0-1-59,0 0 10,0 0-10,-22-21-9,22 21 0,0 0 0,-21 1-1,0-22 0,21 21 2,0 0-2,-21 0 11,0-21 18,21 21 30,0-42 59,21 21-70,0 0-37,0 0-11,0 0 1,1 21 0,-22 0-1,0 1 1,21-1 1,-21 0-2,21-21 10,-21 21-9,0 0 38,0 0 10,0 1-28,-21-1 57,0-21-64,-1 21-3,1-21-3,21 21 4,-21-21-15,21 21 13</inkml:trace>
    </iact:actionData>
  </iact:action>
  <iact:action type="add" startTime="136491">
    <iact:property name="dataType"/>
    <iact:actionData xml:id="d18">
      <inkml:trace xmlns:inkml="http://www.w3.org/2003/InkML" xml:id="stk18" contextRef="#ctx0" brushRef="#br0">21802 5821 0,'0'21'125,"-22"0"-106,22 0 0,0 1-7,0-1-4,0 0 4,0 0-5,0 0 6,0 43 6,0-43-18,0 0 5,0 0 7,0 0-7,0 1 8,0-1-9,0 0 5,0 0-1,0 0 8,0 0-3,0 1-4,0-1 5,0 0-2,0 0 16,0 0-19,0 0 8</inkml:trace>
    </iact:actionData>
  </iact:action>
  <iact:action type="add" startTime="137820">
    <iact:property name="dataType"/>
    <iact:actionData xml:id="d19">
      <inkml:trace xmlns:inkml="http://www.w3.org/2003/InkML" xml:id="stk19" contextRef="#ctx0" brushRef="#br0">21992 6392 0,'0'-21'66,"0"-21"-37,0 21-20,0 0 11,0-22-10,0 22 13,0 0-17,0 0 3,0-22 0,0 22 11,0-21-5,0 21-10,0-22 20,21 43-21,-21-21 6,21 21 8,-21-21-8,22 0 9,-22 0-9,0 0 10,0-1-11,0 1 22,21 21-2,-21 21 14,21 1-26,-21-1 9,0 0 4,0 0-20,0 0 28,0 0 37,0 1-43,0-1-13,0 0 14,21-21-27,-21 21 17,0 0-8,21 0 5,-21 1-11,0-1 1,0 21 9,0-21 10,21-21-19,-21 21 20,22-21-20,-22 22 5,0-1 8,21-21 36,-21 21-31</inkml:trace>
    </iact:actionData>
  </iact:action>
  <iact:action type="add" startTime="139837">
    <iact:property name="dataType"/>
    <iact:actionData xml:id="d20">
      <inkml:trace xmlns:inkml="http://www.w3.org/2003/InkML" xml:id="stk20" contextRef="#ctx0" brushRef="#br0">21992 6202 0,'21'0'164,"0"0"-153,1 0 7,-1 0 1,0 0-10,0 0 1,0 0 39</inkml:trace>
    </iact:actionData>
  </iact:action>
  <iact:action type="add" startTime="141175">
    <iact:property name="dataType"/>
    <iact:actionData xml:id="d21">
      <inkml:trace xmlns:inkml="http://www.w3.org/2003/InkML" xml:id="stk21" contextRef="#ctx0" brushRef="#br0">22415 5525 0,'22'0'76,"-1"0"-56,-21 21-10,0 0 0,21-21-1,-21 21 1,21 0 5,-21 0-11,21 22 7,-21-22 12,21 21-13,-21-21-5,22 1 4,-22 20 2,0-21-2,21 0 5,-21 0-9,0 1 5,21-1 10,-21 0-1,0 0 0,0 0 0,0 0-9,0 22 0,0-1-1,0-21 2,0 22-1,0-1-1,0 0 0,0 1 1,0-22 10,0 0 2,0 0 33,0 0-41,-21 0 2,0 1 19,21-1 1,0 0-20,-22-21 3,22 21 4,0 0-22,-42 22 4</inkml:trace>
    </iact:actionData>
  </iact:action>
  <iact:action type="add" startTime="142882">
    <iact:property name="dataType"/>
    <iact:actionData xml:id="d22">
      <inkml:trace xmlns:inkml="http://www.w3.org/2003/InkML" xml:id="stk22" contextRef="#ctx0" brushRef="#br0">22945 5927 0,'21'0'97,"0"0"-86,0 0-5,21 0 15,-20 0-2,20 0-6,-21 0-7,0 0 7,0 0-6,1 0 12,-1 0-5,0 0 0,0 0 6,0 0-10,0 0 7</inkml:trace>
    </iact:actionData>
  </iact:action>
  <iact:action type="add" startTime="144094">
    <iact:property name="dataType"/>
    <iact:actionData xml:id="d23">
      <inkml:trace xmlns:inkml="http://www.w3.org/2003/InkML" xml:id="stk23" contextRef="#ctx0" brushRef="#br0">22966 6181 0,'0'0'0,"21"0"76,-21-21-66,21 21 0,21 0-1,-20 0 1,-1-22 0,42 22-1,-42 0 1,22 0 4,-22 0-8,21 0 3,-21 0 1,1 0 0,-1 0 10,-21 22 66,0-1-71</inkml:trace>
    </iact:actionData>
  </iact:action>
  <iact:action type="add" startTime="145258">
    <iact:property name="dataType"/>
    <iact:actionData xml:id="d24">
      <inkml:trace xmlns:inkml="http://www.w3.org/2003/InkML" xml:id="stk24" contextRef="#ctx0" brushRef="#br0">23685 5313 0,'0'21'96,"0"21"-77,0-20 0,0 20-9,0-21 0,0 0-1,0 0 1,0 1 0,0-1 0,0 21-1,0-21 11,0 0-11,0 1 1,0-1 4,0 0-9,0 0 5,0 0 10,0 0 1,0 1 6,0-1-8,0-42 147,0-1-134,0 1-5,0 0-9,0 0-8,0 0-1,0 0 11,-21-1-11,21 1 11,0 0-1,0 0-9,0-21-1,0 20 11,0 1-10,0 0-1,0 0 30,0 0-10,0 0-6,0-1-6,0 1-9,21 21 12,1 0 14,-1 0 48,0 0-24,-21-21-29,21 21-18,0 0 8,0 0 20,1 0 23,-1 0 24,-21 21-27,0 0-34,0 1 51,0-1 3,0 0-21,0 0-9,-21-21-39,21 21 6,-22 0 15,22 1-22,-21-1 2,21 0 9,-21-21-11,21 21 10</inkml:trace>
    </iact:actionData>
  </iact:action>
  <iact:action type="add" startTime="148265">
    <iact:property name="dataType"/>
    <iact:actionData xml:id="d25">
      <inkml:trace xmlns:inkml="http://www.w3.org/2003/InkML" xml:id="stk25" contextRef="#ctx0" brushRef="#br0">24088 5186 0,'0'21'66,"0"0"-45,0 0 23,0 1 7,-22-22-31,22 21-11,0 0 12,0 0-2,-21 21-1,21-20-8,0-1 0,-21 21-1,21-21 1,0 22 13,0-22-7,0 0 23,0 0 4,0 0-25,0 0 0,0 1 10,0-1 0,0 0-8,0 0-2,0 0 10,0 0-27,0 1 9,0-1 9,21 0 2,0 0 27,-21 0-9,22-21-10</inkml:trace>
    </iact:actionData>
  </iact:action>
  <iact:action type="add" startTime="149864">
    <iact:property name="dataType"/>
    <iact:actionData xml:id="d26">
      <inkml:trace xmlns:inkml="http://www.w3.org/2003/InkML" xml:id="stk26" contextRef="#ctx0" brushRef="#br0">24215 5821 0,'0'0'0,"0"-21"143,0 0-124,0-1 1,0 1 1,0 0-3,0 0 8,0 0-21,0-22 11,0 22-11,0 0 1,0 0 4,0 0 1,0 0-3,21-22 2,0 22 11,-21 0-12,0 0 0,21-22 2,-21 22-2,21 0 3,-21 0-6,0 0 7,0 0 10,21 21-8,-21 21 217,0 0-213,0 0 0,0 0-6,0 0-6,0 1 6,0-1 2,0 0-5,22 0 19,-22 0-9,21-21-1,-21 21-9,0 1 8,0-1-8,21 0 11,-21 0-9,0 0-6,0 22 4,0-22 10,0 0-11,21 0 11</inkml:trace>
    </iact:actionData>
  </iact:action>
  <iact:action type="add" startTime="151678">
    <iact:property name="dataType"/>
    <iact:actionData xml:id="d27">
      <inkml:trace xmlns:inkml="http://www.w3.org/2003/InkML" xml:id="stk27" contextRef="#ctx0" brushRef="#br0">24257 5609 0,'0'0'1,"21"0"54,0 0-25,0 0-21,1 0 0,-1 0 2,21 0-2,-21 0 2,0 0-2,1 0 22,-22 21 24</inkml:trace>
    </iact:actionData>
  </iact:action>
  <iact:action type="add" startTime="152549">
    <iact:property name="dataType"/>
    <iact:actionData xml:id="d28">
      <inkml:trace xmlns:inkml="http://www.w3.org/2003/InkML" xml:id="stk28" contextRef="#ctx0" brushRef="#br0">24659 5630 0,'0'22'48,"0"-1"-28,0 0-1,0 0 0,0 0 0,0 22 1,-21-43-11,21 21 1,-21 0-1,21 0 1,0 0 10,-21-21-11,21 21 1</inkml:trace>
    </iact:actionData>
  </iact:action>
  <iact:action type="add" startTime="153656">
    <iact:property name="dataType"/>
    <iact:actionData xml:id="d29">
      <inkml:trace xmlns:inkml="http://www.w3.org/2003/InkML" xml:id="stk29" contextRef="#ctx0" brushRef="#br0">24828 5207 0,'0'21'37,"0"0"-26,0 1 2,0 20 6,0-21-3,0 0 5,0 0-12,0 1 8,0-1 4,0 0-2,0 0-4,0 21-10,0-20 5,0-1-1,0 0 7,0 21-10,0-21 10,0-42 149,0 0-155,0 0 0,0 0-1,0 0 0,0-1 1,0 1 1,0 0-2,0 0 1,0 0 9,0 0-9,0-1 15,0 1-21,0 0 16,0 0-11,0 0 1,0 0 0,22-1-1,-22 1 10,0 0-4,0 0-1,0 0-4,21 21 11,0 0 55,0 0-17,0 0-31,-21 21-18,0 0 19,0 0 19,0 0-27,0 1-12,0-1 11,0 0 8,0 0 3,0 0-3,0 0-10,-21-21 2,0 0 40,42 0 160,0 0-209,-21 22-2,21-1 21,1 0 9,-22 0-19,0 0-1,0 0 9,0 1 3,0-1-22,0 0 29,0 0 69,-22-21-39</inkml:trace>
    </iact:actionData>
  </iact:action>
  <iact:action type="add" startTime="156788">
    <iact:property name="dataType"/>
    <iact:actionData xml:id="d30">
      <inkml:trace xmlns:inkml="http://www.w3.org/2003/InkML" xml:id="stk30" contextRef="#ctx0" brushRef="#br0">25167 5017 0,'21'0'56,"-21"21"-17,21 0-29,-21 0 9,22 21 0,-1-42-8,-21 22 2,0-1-7,0 0 8,21 0-9,-21 21 4,0-20 2,0-1 3,0 21-8,0-21 3,0 0 1,0 1 6,0-1-12,0 0 4,0 21 1,0-21 12,0 22-12,0-22 20,-21-21-9,21 21 18,-21-21-29,21 21 2,-22-21-2,22 21 10</inkml:trace>
    </iact:actionData>
  </iact:action>
  <iact:action type="add" startTime="158611">
    <iact:property name="dataType"/>
    <iact:actionData xml:id="d31">
      <inkml:trace xmlns:inkml="http://www.w3.org/2003/InkML" xml:id="stk31" contextRef="#ctx0" brushRef="#br0">23685 5969 0,'43'0'56,"-22"0"-35,21 0-13,22 0 2,-22 0 1,0 0-3,-20 0 2,-1 0 0,21 0 1,-21 0-3,0 0 4,22 0-5,-22 0 5,0 0-5,0 0 6,22 0-6,-1 0 6,-21 0-6,0 0 7,0 0-10,1 0 12,-1 0-11,21 0 9,0 0-9,-20 0 4,20 0 1,0 0 6,-21 0-11,1 0 3,-1 0 3,21 0-3,-21 0 12,22 0-11,-22 0 2,21 0-3,0 0 3,-20 0-2,-1 0 1,0 0 1,0 0-3,0 0 11,0 0-7,1 0-3,-1 0 10,0 0-7,0 0 5,0 0 12,0 0 0,1 0-9</inkml:trace>
    </iact:actionData>
  </iact:action>
  <iact:action type="add" startTime="160500">
    <iact:property name="dataType"/>
    <iact:actionData xml:id="d32">
      <inkml:trace xmlns:inkml="http://www.w3.org/2003/InkML" xml:id="stk32" contextRef="#ctx0" brushRef="#br0">23982 6244 0,'0'21'145,"0"1"-125,0-1 17,0 0-18,0 0 5,0 0-8,0 0 7,0 1-5,0-1 2,0 0-14,0 0 5,0 21 7,0-20-5,0 20 4,0-21-8,0 0 11,0 0-11,0-42 332,0-21-330,0 21-3,0 0 4,0-22-5,0 1 6,0 21 6,0 0 1,0-1-19,0 1 14,0 0 13,0 0-17,0 0 8,0 0 11,0-1-1,0 1-21,0 0 3,0 0-2,0 0 21,0 0-21,0-1 54,21 22-27,0 0 10,0 0 3,-21 22-21,0-1-18,21-21 12,-21 21-14,22-21 11,-22 21-10,0 0 21,0 0-21,21-21 1,-21 22 39,0-1-1,-21-21 30,21 21-68,-22-21 6,1 21 17</inkml:trace>
    </iact:actionData>
  </iact:action>
  <iact:action type="add" startTime="163441">
    <iact:property name="dataType"/>
    <iact:actionData xml:id="d33">
      <inkml:trace xmlns:inkml="http://www.w3.org/2003/InkML" xml:id="stk33" contextRef="#ctx0" brushRef="#br0">24384 6117 0,'0'21'69,"-21"-21"-62,0 22 13,21-1-2,0 0 11,0 0 9,-22-21-18,22 21 3,0 0 3,-21 1 22,21-1-9,0 0-19,-21 0-12,21 0 12,0 0-10,0 22 11,0-22-3,0 0-9,0 0 1,0 0 0,0 1 9,0-1-9,0 0 18,0 0 68,21-21-76,-21 21 49,21-21-59,1 0 151,-1 0-138,-42 0 64</inkml:trace>
    </iact:actionData>
  </iact:action>
  <iact:action type="add" startTime="165495">
    <iact:property name="dataType"/>
    <iact:actionData xml:id="d34">
      <inkml:trace xmlns:inkml="http://www.w3.org/2003/InkML" xml:id="stk34" contextRef="#ctx0" brushRef="#br0">24447 6604 0,'0'-63'165,"0"41"-156,0 1 0,0-21 4,0 0-6,22-1 2,-1 1 14,-21 21 3,21 0 22,-21-1-29,0 1 0,0 0 12,21 21-12,-21-21-1,21 21 83,-21 21 117,0 0-177,0 0-32,0 1 10,0-1 10,0 0-10,0 0-5,21 0 5,-21 0-3,0 1 3,0-1 1,22-21-10,-22 21 19,0 0 9,21-21-9</inkml:trace>
    </iact:actionData>
  </iact:action>
  <iact:action type="add" startTime="167511">
    <iact:property name="dataType"/>
    <iact:actionData xml:id="d35">
      <inkml:trace xmlns:inkml="http://www.w3.org/2003/InkML" xml:id="stk35" contextRef="#ctx0" brushRef="#br0">24490 6456 0,'21'0'111,"0"0"-48,0 0-14,0 0-21,1 0 11,-1 0 19</inkml:trace>
    </iact:actionData>
  </iact:action>
  <iact:action type="add" startTime="168899">
    <iact:property name="dataType"/>
    <iact:actionData xml:id="d36">
      <inkml:trace xmlns:inkml="http://www.w3.org/2003/InkML" xml:id="stk36" contextRef="#ctx0" brushRef="#br0">24596 6371 0,'0'0'1,"0"21"131,0 1-73,0-1-39,0 0 9,21 0-9,-21 0 8,21 0-18,-21 1 9,21-22-1,-21 21-8,0 21 10,0-21 10,21-21-20,-21 21 9,21 1 38,-21-1-38</inkml:trace>
    </iact:actionData>
  </iact:action>
  <iact:action type="add" startTime="170536">
    <iact:property name="dataType"/>
    <iact:actionData xml:id="d37">
      <inkml:trace xmlns:inkml="http://www.w3.org/2003/InkML" xml:id="stk37" contextRef="#ctx0" brushRef="#br0">24786 6138 0,'0'22'117,"21"-22"-104,0 21 3,-21 0 13,22-21-18,-22 21 17,0 0-10,21-21-7,-21 21 13,0 1-10,0-1 5,21 0-8,-21 0 12,21-21-17,-21 21 4,0 0 13,0 1-18,21-22 15,-21 21-12,0 0 43,0 0-18,0 0-28,0 0 14,0 1-5,0-1 2,0 0-7,0 0 10,0 0 10,0 0 1,0 1-21,0-1 40,0 0 19,0 0-19</inkml:trace>
    </iact:actionData>
  </iact:action>
  <iact:action type="add" startTime="173175">
    <iact:property name="dataType"/>
    <iact:actionData xml:id="d38">
      <inkml:trace xmlns:inkml="http://www.w3.org/2003/InkML" xml:id="stk38" contextRef="#ctx0" brushRef="#br0">21061 5186 0,'21'-21'126,"-21"0"-109,21 21-6,0-22 1,0 1-5,1-21 2,20-22 1,-21 43 5,21-21-10,1 0 4,-1-1 1,22 22 5,-22 21-9,0-42 2,1 21 1,-1 21 2,21 0-3,-20-22 1,-1 22 5,-21 0-7,22-21 2,20 21 1,-42 0 0,22 0 0,-22 0 0,21 0-1,0 0 3,1 0-4,-22-21 5,0 21-7,43 0 7,-43 0-6,0 0 5,21 0-5,1 0 7,-1 0-9,-21 0 9,0 0 5,22 0-18,-1 0 5,-21 0 3,0 0 15,0 0-23,1 0 5,-1 0 1,0-21 4,0 21-2,0 0 3,22 0-6,-22 0 14,0 0-10,0 0-1,0 0 1,0 0 0,1 0 0,-1 0-1,21 0 11,-21 0 0,0 0-8,1 0 8,-1 0-14,0 0 8,21 0 1,-21 0 5,1 0-1,-22 21 1,21-21-11,0 0 7,-21 21 26,21-21-32,-21 21 48,21-21-28,-21 22 30,0-44 93,0 1-145,0 0 13,0 0-2,-21 0 20,21 0-30,-21 21 4,21-22-6,-21 22 5,21-21 7,-21 0 0,21 0-18,-22 0 15,1 21 4,0 0-1,21-21-10,0 63 156,21-21-131,-21 0-29,0 0 20,0 1-20,21-1 15,-21 0-1,22-21-1,-22 21-7,21-21 3,-21 21-9,0 0 33,0 1-7,0-1 7,0 0-19,-21-21 53,-1 0-47,22 21-6,-21-21 1,0 0 19,0 0-1</inkml:trace>
    </iact:actionData>
  </iact:action>
  <iact:action type="add" startTime="182328">
    <iact:property name="dataType"/>
    <iact:actionData xml:id="d39">
      <inkml:trace xmlns:inkml="http://www.w3.org/2003/InkML" xml:id="stk39" contextRef="#ctx0" brushRef="#br0">25993 5525 0,'0'21'86,"0"0"-37,0 0-20,0 0-6,0 43-18,0 42 6,0-43-2,0 22 0,0-43 7,0 22-12,0-43 5,0 21 6,0-21-10,0 22 9,0-22-8,0 0 3,0 0 1,0 0 0,0 0-1,0 1 2,0-65 134,0 22-135,0 0-2,0 0 8,0-22-11,0 22 4,0 0 1,0 0 9,0 0-10,0 0 1,0-1 20,-22 1 3,22-21-27,0 21 3,0 0 1,0-22 0,0 1 3,0 21-7,0 0 3,0-22 2,0 22-3,0 0 12,0 0-11,0 0 11,22 21 40,-1 0-41,0 0 9,0 0-8,0 0-11,0 0 21,1 0-12,-1 0 3,0 0-13,0 0 12,0 0-10,-21 21 0,21-21 4,1 0-9,-1 0 14,0 0 1,0 21-11,21-21 10,-42 21 6,0 0 9,0 0-3,-21-21-23,21 22 1,-21-22 1,21 21 0,-21-21 0,21 42 3,-21-42 2,0 21-14,-1-21 19,1 21-12,0 1 2,0-22 0,21 21 0,-21 0-1,0 0 1,-1-21-1,1 21 6,0-21-10,21 21 5,-21 1 9</inkml:trace>
    </iact:actionData>
  </iact:action>
  <iact:action type="add" startTime="184704">
    <iact:property name="dataType"/>
    <iact:actionData xml:id="d40">
      <inkml:trace xmlns:inkml="http://www.w3.org/2003/InkML" xml:id="stk40" contextRef="#ctx0" brushRef="#br0">26606 5609 0,'0'21'57,"-21"1"-46,21-1-3,-21 0 1,21 0 1,0 0-1,-21 0 2,21 22-3,0-22 2,0 0 0,0 0 1,0 0-2,0 22 11,-21-22 4,21 0-21,0 0 8,-21 0-1,21 1 9,0-1-8,0 0-2,0 0 0,0 0 1,0 0 0,0 1 0,0-1 0,0 0-1,21 0 1,-21 0 9,21-21 0,0 0 21</inkml:trace>
    </iact:actionData>
  </iact:action>
  <iact:action type="add" startTime="185721">
    <iact:property name="dataType"/>
    <iact:actionData xml:id="d41">
      <inkml:trace xmlns:inkml="http://www.w3.org/2003/InkML" xml:id="stk41" contextRef="#ctx0" brushRef="#br0">26712 6244 0,'0'-21'77,"0"0"-66,0 0 7,0 0-8,0-1 4,0 1-9,0-21 5,0 0 0,0-1 0,21 1-1,1 0 1,-1-1 0,0 1-2,0 21 3,-21-22-2,21 22 1,0 0-1,-21 0 2,22 0-2,-1 0 2,-21-1 7,0 1-8,21 42 78,-21 1-69,0-1-10,0 21 11,0-21-10,0 0-1,0 1 1,0-1 10,0 0-12,0 0 13,21 0-2,-21 0-4,0 1-10,0-1 3,0 0 6,21 0-8,-21 0 4,21 0 10,-21 1-10</inkml:trace>
    </iact:actionData>
  </iact:action>
  <iact:action type="add" startTime="187060">
    <iact:property name="dataType"/>
    <iact:actionData xml:id="d42">
      <inkml:trace xmlns:inkml="http://www.w3.org/2003/InkML" xml:id="stk42" contextRef="#ctx0" brushRef="#br0">26712 5884 0,'21'0'52,"1"0"-47,-1 0 15,0 0-10,0 0-2,21 0 3,-20 0-2,-1 0 0,0 0 1,0 0 0,0 0 0,0 0-1,1 0 26,-22-127 48,0 212-74</inkml:trace>
    </iact:actionData>
  </iact:action>
  <iact:action type="add" startTime="188195">
    <iact:property name="dataType"/>
    <iact:actionData xml:id="d43">
      <inkml:trace xmlns:inkml="http://www.w3.org/2003/InkML" xml:id="stk43" contextRef="#ctx0" brushRef="#br0">27093 5546 0,'21'0'96,"1"21"-57,-1 0-20,0 0 1,-21 0-11,21-21 1,-21 43-1,21-43 2,-21 21 2,0 0-7,0 0 3,21 22 1,-21-22-1,0 0 11,0 0-11,0 0 1,0 0 10,0 1-11,0-1 29,0 0-7,0 0-12,0 0-10,0 0 10,0 1-10,0-1 1,0 0 0,0 0 1,0 0 2,0 0-7,0 1 3,0-1 1,0 0 5,0 0 4</inkml:trace>
    </iact:actionData>
  </iact:action>
  <iact:action type="add" startTime="190250">
    <iact:property name="dataType"/>
    <iact:actionData xml:id="d44">
      <inkml:trace xmlns:inkml="http://www.w3.org/2003/InkML" xml:id="stk44" contextRef="#ctx0" brushRef="#br0">18669 5906 0,'0'21'27,"0"0"-16,0 0-3,0 0 13,0 0-2,0 1-10,0-1 11,0 21 0,0-21-2,0 0-8,0 1-1,0-1 1,0 0 0,0 0-1,0 21 1,0-20 0,0 20 10,0-21-2,0 0 13,-21-21 45,21-21-46,0 0-21,0 0 6,0-22-9,0 1 3,0 21 1,0 0 5,0-22-9,0 22 11,0 0-7,0 0 9,0 0-1,0 0 14,0-1-14,0 1-9,0 0 11,0 0 0,0 0-1,21 21 0,0 0 20,0 0 0,0 0-1,1 0-8,-1 0-19,0 0 16,0 0-7,0 21 27,-21 0-23,0 0-8,0 0-7,0 1 31,0-1-21,-21 0-1,21 0-8,-21-21 21,21 21-23,-21-21 12,0 0-7,21 21 3,-22-21-6,1 0 9,0 0 10</inkml:trace>
    </iact:actionData>
  </iact:action>
  <iact:action type="add" startTime="192509">
    <iact:property name="dataType"/>
    <iact:actionData xml:id="d45">
      <inkml:trace xmlns:inkml="http://www.w3.org/2003/InkML" xml:id="stk45" contextRef="#ctx0" brushRef="#br0">19113 5821 0,'0'0'1,"0"21"35,0 0-25,0 0 7,0 1-3,-21-22-10,21 21 15,-21 0 3,0 0 2,21 0-5,-21-21-11,21 21 1,-21-21 0,21 22 0,0-1 9,-22 21 0,22-21-8,0 0-2,0 1 3,0 20 6,0-21 3,0 0-5,0 0 7,22 1-16,-22-1 6,21 0 12,0-21-10,-21 21-1,21-21-4,0 0 29,0 0 19</inkml:trace>
    </iact:actionData>
  </iact:action>
  <iact:action type="add" startTime="193794">
    <iact:property name="dataType"/>
    <iact:actionData xml:id="d46">
      <inkml:trace xmlns:inkml="http://www.w3.org/2003/InkML" xml:id="stk46" contextRef="#ctx0" brushRef="#br0">19325 6329 0,'0'-21'63,"0"0"-25,0-22-17,0 22-13,0-21 2,0-22 0,0 43-1,21-42 1,0 41-1,-21 1 1,22-21 0,-22 21 9,21 21 10,-21-21-8,0-1 14,21 22-21,-21-21 4,0 0 11,21 21 48,-21 21-18,0 0-40,0 1-9,0-1-1,0 21 11,0-21 0,21 22-11,-21-22 4,0 0-7,0 0 7,21 0-6,-21 0 6,22-21-6,-22 22 6,21-22 6,-21 21-18,0 0 4,21-21 15,-21 21-2,0 0 21,0 22 10</inkml:trace>
    </iact:actionData>
  </iact:action>
  <iact:action type="add" startTime="195351">
    <iact:property name="dataType"/>
    <iact:actionData xml:id="d47">
      <inkml:trace xmlns:inkml="http://www.w3.org/2003/InkML" xml:id="stk47" contextRef="#ctx0" brushRef="#br0">19346 6138 0,'21'0'47,"1"0"-18,-1 0-9,21 0-11,-21 0 7,0 0-11,1 0 3,-1 0 2,0 0-1</inkml:trace>
    </iact:actionData>
  </iact:action>
  <iact:action type="add" startTime="196256">
    <iact:property name="dataType"/>
    <iact:actionData xml:id="d48">
      <inkml:trace xmlns:inkml="http://www.w3.org/2003/InkML" xml:id="stk48" contextRef="#ctx0" brushRef="#br0">19664 5736 0,'0'21'103,"21"22"-84,0-43-9,-21 42-1,21-42 5,-21 21-9,21 0 5,1 1 3,-22 20-2,0-21-7,21-21 7,-21 21-1,0 0-1,21 1 1,0-1 9,-21 0 30,0 0-30,0 0 20,0 0-10,0 1-10,0-1 0,0 0 11,0 0-12,0 0 2,0 0-10,0 1 9,0-1 12,-21 0-13,21 0-9,0 0 30,-21-21-19</inkml:trace>
    </iact:actionData>
  </iact:action>
  <iact:action type="add" startTime="199734">
    <iact:property name="dataType"/>
    <iact:actionData xml:id="d49">
      <inkml:trace xmlns:inkml="http://www.w3.org/2003/InkML" xml:id="stk49" contextRef="#ctx0" brushRef="#br0">23791 6795 0,'21'0'143,"1"0"-93,-1 0-32,0-22-8,0 22 1,21-21-2,1 21 0,-1-21 2,22-21-2,-1 21 1,1-22-1,-1 1 2,1 0-2,20-22 2,-20 22-3,-22-1 5,22 22-7,-22 0 8,0 0-8,1 0 8,-1 21-9,-21 0 8,21 0-6,1 0 2,-43-21 2,42 21 3,-42 42 9</inkml:trace>
    </iact:actionData>
  </iact:action>
  <iact:action type="add" startTime="201101">
    <iact:property name="dataType"/>
    <iact:actionData xml:id="d50">
      <inkml:trace xmlns:inkml="http://www.w3.org/2003/InkML" xml:id="stk50" contextRef="#ctx0" brushRef="#br0">25569 6287 0,'21'0'41,"22"-22"-34,-1 22 11,-21-21-8,0 21 0,1-21-1,-1 0 2,21 21-1,0-21-1,-20 0 0,-1-1 1,42 22 0,-42-21 0,22 0-1,-1 0 0,0-21 2,-20-1-2,20 22 1,0-21-1,-21 42 2,22-21-2,-22-1 1,0 22-1,21-21 1,-20 21 9,-1 0 65,-21-21-52,21 21-22,0-21 10,0 21-10,0 0-1,1-21 1,-1 0-1,0 21 1,0-22 0,0 1-1,0 21 1,1 0 1,20-21 2,0 0-8,22 21 5,-22-21 0,22 0-1,-1-1 1,1 22-1,-22-21 1,21 0 0,1 21 0</inkml:trace>
    </iact:actionData>
  </iact:action>
  <iact:action type="add" startTime="205929">
    <iact:property name="dataType"/>
    <iact:actionData xml:id="d51">
      <inkml:trace xmlns:inkml="http://www.w3.org/2003/InkML" xml:id="stk51" contextRef="#ctx0" brushRef="#br0">7853 8509 0,'21'0'154,"0"0"-143,43 0-1,-1 0 4,-21 0-10,43 0 6,-21 0-1,-1-21 1,1 21 0,-22 0 1,0 0-3,1 0 1,-22 0 1,21 0 1,0 0-2,1 0 0,-22 0 2,21 0-1,1 0 0,-1 0-2,0 0 2,1 0 0,20 0-1,1 0 1,20 0-1,-20 0 2,20 0-2,-20 0 1,21 0 0,-22-21 0,22 21 4,-22 0-10,1 0 7,42 0-2,-22 0 1,1 0 3,42-21-7,21 21 4,-42 0 0,21 0 0,21-22-1,-21 22 1,0 0 0,-21 0-1,21 0 0,-42 0 1,-1 0 0,1-21-1,0 21 2,-22 0-2,-42 0 311,0 0-310,22 0-1,-1 0 1,22 0 0,20 0-1,-20 0 1,42 0 0,-1 0 0,-20 0-1,21 0 1,-21 0-1,42 0 2,-22 0-2,-20 0 2,21-21-2,-21 21 0,-22 0 1,1 0 0,-1 0 0,1 0-1,-1 0 1,1 0 0,-22 0-1,21 0 1,1 0 0,-22 0-1,1 0 0,-1 0 2,21 0-2,-20 0 0,20 0 1,-20 0 2,20 0-3,-21 0 0,43-21 1,-43 21 0,22 0 0,-1 0-2,1 0 2,-1 0 0,22 0-1,-21-21 1,41 21 0,1-21-1,-21 21 2,-22 0-2,43 0 1,-21 0-1,21-22 1,0 22 0,21 0-1,-43 0 1,43 0 0,-42 0-1,0 0 1,-1 0-1,-20 0 1,-22 0 0,0 0 1,1 0-3,-22 0 3,0 0 318,0 0-300,22 0-9,-1 0 10,-21 0-29,21 0 6,-20 0 5,-1 0-5,21 0 6,0 0-6,1 0 7,-22 0-8,21 0 5,-21 0-3,43 0 5,-22 0-6,-21 0 6,1 0-7,20 0 3,-21 0 1,0 0 5,0 0-10</inkml:trace>
    </iact:actionData>
  </iact:action>
  <iact:action type="add" startTime="211903">
    <iact:property name="dataType"/>
    <iact:actionData xml:id="d52">
      <inkml:trace xmlns:inkml="http://www.w3.org/2003/InkML" xml:id="stk52" contextRef="#ctx0" brushRef="#br0">23601 5101 0,'0'-42'57,"0"21"-37,0 0-12,21 21 2,-21-22-1,21 1 6,0 0 0,0 0 20,-21 0-32,22 21 7,-1 0 0,0-21 0,0 21-1,0 0 1,-21-22 0,21 22-1,1 0 11,-22 22 9,0-1-17,0 0-4,0 21 4,0-21-5,0 1 6,0-1-6,0 0 22,0-42 57,0 0-76,0-1 0,0 1-1,0 0 11,21 0-10,0 21-1,0-21 11,0 21-2,0 0 3,1 0-11,-1 0-1,0 0 0,0 0 2,0 0-2,0 0 10,1-21-5,-1 21 2,0 0 158,0 0-136,0 0 11,0 0-21,-21-22-27,22 1 9,-22 0 0,21 21 0,0-21 0,-21 42 71,0 0-66,0 0-5,0 1 19,0-44 39,0 1-59,0 0 21,21 21-21,0 0 11,0 0-2,1 0-7,-22 21 17,21-21 41,21 0-40,-42-21-13,42 0-8,-20 21 7,-22 21 52,21 0-57,0-42 61,0 21-65,21-42 4,-20 21 0,20-1 0,-42 65 40,0-22-41,0 0 4,0 0-8,21-21 101,0-21-86,0 21-10,1 0 1,-1 0 7,0 0 1,0 0-8,21 0 9,22 0-19,-22 0 6,1 0 5,-22 0-5,21 0 6,0 0-6,22 0 5,-22 0-4,1 0 4,-1 0-6,0 0 8,1 0-8,-1 0 8,-21 0-8,0 0 3,0 0 2,1 0 3,-1 0-8</inkml:trace>
    </iact:actionData>
  </iact:action>
  <iact:action type="add" startTime="244438">
    <iact:property name="dataType"/>
    <iact:actionData xml:id="d53">
      <inkml:trace xmlns:inkml="http://www.w3.org/2003/InkML" xml:id="stk53" contextRef="#ctx0" brushRef="#br0">6646 6075 0,'21'0'144,"1"0"-133,-1-21-2,21 21 5,22-21-9,-22 21 6,21 0-2,-20 0 2,-1 0-3,0 0 2,1 0-1,-1 0 1,0 0 0,1 0-1,-22 0 1,0 0 0,0 0 0,0 0 0,1 0 0,-1 0 18,-21-22 103,0 1-114,0 0-9,0 0 10,-21 21 3,21-21-8,-22 21-8,1 0 9,21-21-8,-21 21 9,0-22-10,0 22 4,0 0 10,-1-21 2,1 21-3,42 0 80,1 21-60,-22 1-6,21-22-26,0 0 9,0 0 0,-21 21-5,21-21 3,-21 21-6,21-21 6,-21 21-7,22 0 3,-22 0 11,0 1-1,0-1 1,0 0-11,0 0 11,0 0 8,-22-21-18,22 21-1,-21-21 3,0 0-4,21 22 4,-21-1 10,0-21-6,21 21 11,-21-21-11,21 21 8,-22-21-15</inkml:trace>
    </iact:actionData>
  </iact:action>
  <iact:action type="add" startTime="250375">
    <iact:property name="dataType"/>
    <iact:actionData xml:id="d54">
      <inkml:trace xmlns:inkml="http://www.w3.org/2003/InkML" xml:id="stk54" contextRef="#ctx0" brushRef="#br0">7535 7281 0,'0'22'116,"0"-1"-86,0 0-12,21-21-8,-21 21 4,0 0 5,0 0-3,22 22-7,-22 20 1,0-20 0,0 20-1,0-21 2,21 1-1,-21-1-2,0-21 12,0 22 243,0-22-252,0 0-4,0 21 5,0 1-3,0 20 2,0-21-3,0 1 4,0-1-6,0-21 7,0 0-6,0 1 12,0-1 20,0 0-29</inkml:trace>
    </iact:actionData>
  </iact:action>
  <iact:action type="add" startTime="252547">
    <iact:property name="dataType"/>
    <iact:actionData xml:id="d55">
      <inkml:trace xmlns:inkml="http://www.w3.org/2003/InkML" xml:id="stk55" contextRef="#ctx0" brushRef="#br0">7493 7281 0,'42'0'146,"1"0"-122,41 0-23,22 0 5,0 0 1,42 0 4,-63-21-3,42 21 5,-43 0-6,1 0 2,0-21 2,-22 21-2,22 0 10,0-21-18,-1 0 18,1 21-18,0 0 7,-22 0 4,1 0-4,-22-21 4,21 21-6,-20-22 7,-1 22-6,22 0 6,-22 0-5,0 0 4,22 0-5,-22 0 6,0 0-7,1 0 4,-1-21-1,-21 21 6,22 0-10,-22 0 9,21 0-9,22 0 11,-22 0-11,0 0 3,1 0 1,-1 0 1,0 0 1,1 0-2,20 0 0,-42 0 1,22 0 0,-22 0-1,21 0 2,-21 0-1,22 0 8,-22 0-6,0 0-5,0 0 6,0 0-5,0 0 10,1 0 60,-1 0-49,0 0 0,0 0 9,0 0-28,0 0 39,-21 21 19,22-21-58,-22 22 14,0-1 38,21-21-46,-21 21 8,21 0-15,-21 0 10,0 0-9,0 22 10,0-22-11,21 0 1,-21 21 0,0 1-1,21-22 1,-21 0-1,0 0 2,0 0 8,0 1-9,0-1 10,0 21 3,0-21-18,0 0 4,0 1 1,21 41 0,-21-42 0,0 0 6,0 1-13,0 20 7,0 0 0,0 22-1,0-43 0,0 21 1,0 1 0,0-22 0,0 0 0,0 0-1,0 21 1,0-20 0,0-1-1,0 0 1,0 0 0,0 0 0,0 22-1,0-1 0,0 0 1,0 1 0,0-1 3,0-21-5,0 43 1,0-22 0,0-21 5</inkml:trace>
    </iact:actionData>
  </iact:action>
  <iact:action type="add" startTime="257338">
    <iact:property name="dataType"/>
    <iact:actionData xml:id="d56">
      <inkml:trace xmlns:inkml="http://www.w3.org/2003/InkML" xml:id="stk56" contextRef="#ctx0" brushRef="#br0">10414 7091 0,'21'0'126,"0"0"-108,43-42-8,42-64 0,-22 21 0,22 0 0,0 1-1,0-1 0,-43 64 1,22-43 0,-22 22-1,-20 42 2,-1-42-1,22 21 0,-1-1-2,-42-20 2,22 42 0,20-42 0,-42 21 9,0 21 0,-21-43-9,22 22 23,-1-21-32,-21 21 4,21-1 10,0 22-9,-21-21 12,21 21 40,-21-21-48,21 0-1,1 21 10,-1-21-9,-21 0 68,21 21-67,-21-22 6,0 1 3,21 21-1,-21-21 20,21 21-8,-21-21-13,0 0 2,0 0-7,0-1-7,0 1 3,0 0 1,0 0 1,0 0-3,-21 21 53,21 21-18,-21-21-40,21 21 6,-21-21 11,0 0-1,21 21-5,-22-21 12,22 21-16,0 1 20,0-1 27,22-21 87,-1 0-120,0 0 1,0 0 14,0 0-9,0 0-12,-21-21-7,22 21-1,-1 0 18,0 0 12,-21 21 55,0 0-56,0 0 10,0 0-25,0 0 1,0 1-5,0-1-12,0 21 2,0 0 0,0 1 0,0-22 0,0 0-1,0 0 1</inkml:trace>
    </iact:actionData>
  </iact:action>
  <iact:action type="add" startTime="262980">
    <iact:property name="dataType"/>
    <iact:actionData xml:id="d57">
      <inkml:trace xmlns:inkml="http://www.w3.org/2003/InkML" xml:id="stk57" contextRef="#ctx0" brushRef="#br0">12213 7281 0,'21'0'116,"0"0"-95,1 0-11,20 0 5,21 0-10,1 0 3,-1 0 3,1 0-3,-22-21 2,1 21-1,-1 0 1,-21 0 0,0 0 0,0 0 10,1 0-11,-22 21 29,21-21 68,21 0-97,22 0 6,-22-21 5,21 21-19,1-21 18,-22 21-18,1-21 2,-22 21 14,0 0 25,0 0-21,0 0-2,22 0-9,-1 0-1,-21 0 0,0 0 0,0 0 11,1 0-1,41 0-9,-21 0 0,22 0-2,-1 0 3,-20 0-1,-1 0 0,0 0 3,-20 0-7,-1 0 4,0 0 9,0 0-9,21 0-1,-20 0 1,20 0-1,0 0 2,1 0-1,-1 0-2,0 0 3,1 0-1,-22 0-1,0 0 1,0 0-1,0 0 1,0 0 0,22 0-1,-22 0 1,0 0 0,0 0-1,0 0 1,1 0 0,-1 0 0,0 0 0,0 0-1,21 0 0,-20 0 2,20 0-2,-21 0 1,0 0-1,0 0 4,1 0-6,-1 0 3,0 0 4,0 0-9,21 0 10,-20 0-11,-1 0 6,21 0-1,-21 0 1,-21 21 3,43-21-6,-22 0 2,0 0 1,21 0 0,1 0 0,-22 21-2,0-21 3,0 0-1,21 0 9</inkml:trace>
    </iact:actionData>
  </iact:action>
  <iact:action type="add" startTime="264743">
    <iact:property name="dataType"/>
    <iact:actionData xml:id="d58">
      <inkml:trace xmlns:inkml="http://www.w3.org/2003/InkML" xml:id="stk58" contextRef="#ctx0" brushRef="#br0">15176 7260 0</inkml:trace>
    </iact:actionData>
  </iact:action>
  <iact:action type="add" startTime="266850">
    <iact:property name="dataType"/>
    <iact:actionData xml:id="d59">
      <inkml:trace xmlns:inkml="http://www.w3.org/2003/InkML" xml:id="stk59" contextRef="#ctx0" brushRef="#br0">15092 7281 0,'21'0'126,"0"0"-108,21-21-5,-20 0-7,20 21 5,0-21-1,22 21 0,-43 0-2,0 0 3,0 0-2,22 0 4,-22 0 9,-21 21 40,21-21-24,21 0-28,22 0 0,-1-21-1,1 21 1,-22-21 0,-21 0 0,0 21-1,-21 21 30,0 0-29,0 0 10,43-21 20,-1 0-20,-21 0-13,22 0 8,20 0-10,1 0 3,-22 0 2,0 0 0,22 0 0,-43 0 0,21 0-1,1 0 1,-22 0 0,21 0 0,-21 0 0,0 0 6,1 0-13,-1 0 7,0 0 9,0 0-9,0 0-1,0 0 1,1 0 13</inkml:trace>
    </iact:actionData>
  </iact:action>
  <iact:action type="add" startTime="269139">
    <iact:property name="dataType"/>
    <iact:actionData xml:id="d60">
      <inkml:trace xmlns:inkml="http://www.w3.org/2003/InkML" xml:id="stk60" contextRef="#ctx0" brushRef="#br0">15071 7281 0,'21'0'135,"0"0"-116,42-21-9,64-21-1,64-43 2,-22-21-2,43 43-1,0-22 3,20-21-2,-41 22 1,21 20-1,-43 22 1,-21 0 1,-21 42-2,-21 0 5,-43 0-9,1 0 5,-22 0 0,22 0-1,-43 42 4,21 21-6,1-20 2,-22 20 1,21-20 0,-21-1-1,22 0 1,-22 1-1,21-1 1,-21-21 0,0 43 4,1-43-9,-22 0 5,0 0 0,21-21 0,-21 21-1,21 0 11,0 1-6,-21-1-9,0 21 14,0-21-10,0 22 1,0 20 0,0-21 1,0 43-3,0-21 4,0-1-3,0-21 0,0 22 1,0-22 0,-21 43-2,0 0 2,0 20 0,-1 22 0,-20 22-1,21-22 2,0-43-2,-22 22 1,22-42 0,-21-1 0,21 22-1,21-1 1,-21-41 0,-1-43-1,22 63 1,0-42 0,0 1 0,0-1 5,0 21-12,0-21 8,0 0-3,0 22 2,-21-22 0,21 21 4,-21 1-9,0-1 5,21 0-1,0-21 1,0 1 0,0 20 0,0-21-1,0 0 1,0 22 0,0-22 0,0 0-1,0 0 1,0 21 0,0-20-1,0-1 1,0 0 0,0 21 0,0-21-1,0 1 1,0 20 0,0 0 0,0-21 0,0 1-1,0 20 1,0-21 0,0 0-1,0 0 1,0 22 0,0-22-1,-21 0 1,21 21 0,0-20 8,0 20-8,-21-42 20,-22-42-20,-41-64 6,41 42-14,-20-20 9,20 41-2,1 1 1,21 21 1,21 0-3,-21 21 12,0-22 52,-1 22-49,22-21-12,0 0-1,-21 21 0,42 0 115,-21 21-95,22-21-19,-22 21 7,21-21-8,-21 22-1,21-22 0,0 21 11,0 0-10,0-21-1,1 0 1,-1 0 10,0 21-11,0-21 11,0 0-1,0 0 1,1 0-11,-1 0 176,0 0-165,21-21 4,-21 0-20,1 21 6,-1-21-1,0-1 6,0 22-10,0 0 4,0-21 1,1 21 9,-1-21-8,0 0-2,0 21 0,21-21 11,-20 21-1,-1 0 0,-21-21-8,42 21-2,-42-22 1,42 22-1,-42-21 1,22 21 0,-22-21 0,21 21 9,0-21 0</inkml:trace>
    </iact:actionData>
  </iact:action>
  <iact:action type="add" startTime="272484">
    <iact:property name="dataType"/>
    <iact:actionData xml:id="d61">
      <inkml:trace xmlns:inkml="http://www.w3.org/2003/InkML" xml:id="stk61" contextRef="#ctx0" brushRef="#br0">17907 9631 0,'0'21'233,"-21"-21"-195,21 21-28,0 0-1,-21-21 6,-1 22-10,22-1 9,-21-21-9,21 21 9,0 0-9,-21 0 5,-21 0 21,42 1-18,-21-22-8,-1 21 10,1-21 7,21 21-2,-21-21-10,21 21 0,-21 0 10,0-21-1,21 21-6,-21 1 3,21-1-7,0 0 11,-22-21-10,22 21 0,0 0 19,0 0-20,-21-21 1,21 22 9,0-1 39,0 0-10,-21 0-21,0 0-25,21 0 37</inkml:trace>
    </iact:actionData>
  </iact:action>
  <iact:action type="add" startTime="277129">
    <iact:property name="dataType"/>
    <iact:actionData xml:id="d62">
      <inkml:trace xmlns:inkml="http://www.w3.org/2003/InkML" xml:id="stk62" contextRef="#ctx0" brushRef="#br0">6625 5588 0,'21'0'145,"0"0"-136,1 21 1,41-21-1,1 21 1,-1-21 0,1 0 4,-1 22-8,1-22 3,-1 21 1,-21 0 0,1 0-1,-1-21 1,0 0 0,-20 21-1,-1-21 5,21 0-8,-21 0 14,0 0 0,1 0 7,-44 0 125,1-21-149,-21 0 17,21 0 3,0 0-18,-22-1 6,43 1-2,-21 21 1,0-21 10,0 21-1,21-21 5,21 21 48,-21 21-52,21-21-10,-21 21 10,42 0-5,-20-21-8,-1 22-1,21-1 4,0-21 0,-20 21-1,-1-21 1,0 21-1,0 21 11,-21-20-1,0-1 10,0 0-15,0 0-8,-21 0 4,0-21-1,21 21 1,-21 1 0,-1-22 9,22-22 39</inkml:trace>
    </iact:actionData>
  </iact:action>
  <iact:action type="add" startTime="280667">
    <iact:property name="dataType"/>
    <iact:actionData xml:id="d63">
      <inkml:trace xmlns:inkml="http://www.w3.org/2003/InkML" xml:id="stk63" contextRef="#ctx0" brushRef="#br0">7937 6668 0,'22'0'111,"41"0"-106,-21 0 10,22 0-6,-1 0-4,22 0 11,21 0-13,-21 0 7,63 0 3,0 0-7,-21 0 8,21 0-5,-21 0-2,-21 0 5,-21 0-5,-1 0 3,-20 0 0,20 0-1,-41 0 1,20 0 0,1 0 0,-1 21-1,-42 0 1,1-21-1,20 0 0,-42 21 44</inkml:trace>
    </iact:actionData>
  </iact:action>
  <iact:action type="add" startTime="282917">
    <iact:property name="dataType"/>
    <iact:actionData xml:id="d64">
      <inkml:trace xmlns:inkml="http://www.w3.org/2003/InkML" xml:id="stk64" contextRef="#ctx0" brushRef="#br0">7705 12002 0,'21'0'106,"0"0"-97,42 0 1,22 0 0,0 0 8,-1 0-13,43 0 1,22 21 4,20-21 0,0 21 1,1 0-2,-1 0 1,0 0-1,1 1 3,20-1-6,1-21 8,-22 21-7,0 0 6,-42-21-8,21 21 9,-42 0-8,-21 1 8,21-22-9,-22 0 5,-41 0 0,-1 0 4,0 0-8,1 0 3,-1 0 1,0 0-1,-20 0 4,-1 0-7,21 0 3,-21 0 12</inkml:trace>
    </iact:actionData>
  </iact:action>
  <iact:action type="add" startTime="291993">
    <iact:property name="dataType"/>
    <iact:actionData xml:id="d65">
      <inkml:trace xmlns:inkml="http://www.w3.org/2003/InkML" xml:id="stk65" contextRef="#ctx0" brushRef="#br0">12213 8594 0,'21'0'115,"0"0"-95,43 0-11,-22 0 2,22 0-3,-1 0 3,43 0-3,-42 0 3,20 0 2,1 21-7,-22-21 4,22 0 9,-21 0-18,20 0 19,1 0-19,0 0 7,-1 0 4,22 0-5,-42 0 5,-1 0 7,1 0-18,-1 0 5,22 0 8,-22 0-9,1 0 10,42 0-9,-22 0 8,-20 0-9,20 0 4,1 0 1,21 0 6,-21 0-11,42 0 3,-43 0 4,1 0 3,0 0-10,-1 0 2,1 0 2,42 21 1,-42-21-1,-1 0 1,1 0 3,-22 0-7,22 0 5,-21 0-2,-1 0 2,-42 0-3,0 0 4</inkml:trace>
    </iact:actionData>
  </iact:action>
  <iact:action type="add" startTime="296414">
    <iact:property name="dataType"/>
    <iact:actionData xml:id="d66">
      <inkml:trace xmlns:inkml="http://www.w3.org/2003/InkML" xml:id="stk66" contextRef="#ctx0" brushRef="#br0">15134 5503 0,'-21'0'212,"0"0"-176,0 0-32,-1 0 15,-20 0 0,21 0 1,0 0-10,0 0-1,-1 0 0,1 0 11,0 0-10,0 0 0,-21 0 0,20 0-1,1 0 1,-21 0-1,0 0 1,20 0 0,1 0-1,0 0 5,0 0-4,0 0 5,0 0-1,-1 0 2,1 0 3,21-21 155,0 0-155,0 0-9,0 0 10,0 0-11,0-1 1,0 1 19,21 21-19,-21-21-1,22 21 55,-1 0-11,-42 0 44,21 21-87,0 0-1,-22 22 3,1-22 5,21 0-7,0 0 0,0 0 9,0 1 0,0-1-9,0 0 60,0 0 54,21-21-95,-21 21-20,0 0 2,22 1 8,-22 20-10,42-21 1,-42 0-1,0 0 1,21 1 0,0 20 0,-21-21 0,21 0-1,1-21 2,-22 21-3,21-21 4,0 0 8,0 0 11,0 0 7</inkml:trace>
    </iact:actionData>
  </iact:action>
  <iact:action type="add" startTime="299293">
    <iact:property name="dataType"/>
    <iact:actionData xml:id="d67">
      <inkml:trace xmlns:inkml="http://www.w3.org/2003/InkML" xml:id="stk67" contextRef="#ctx0" brushRef="#br0">14563 5355 0,'0'-21'169,"0"0"-163,0 0 24,0 0 10,21 21 25</inkml:trace>
    </iact:actionData>
  </iact:action>
  <iact:action type="add" startTime="308463">
    <iact:property name="dataType"/>
    <iact:actionData xml:id="d68">
      <inkml:trace xmlns:inkml="http://www.w3.org/2003/InkML" xml:id="stk68" contextRef="#ctx0" brushRef="#br0">20553 10160 0,'0'21'46,"0"0"-27,0 1-3,0-1-8,0 21 7,0-21-1,0 22-9,0-1 5,0 0 3,0 22-7,0-1 4,0-20 0,0 20 0,0-21-1,0-20 5,0-1-8,0 0 4,0 0-1,0 0 1,0 22 0,0-1-1,0 21 1,0 1 0,0-22-1,0 1 1,0-1-1,0-21 1,0 0 0,0 0 0,0-42 77,0 0-68,0-42-9,0 20-1,0 1 1,0-22-1,0 22 1,0 21 5,0-21-10,0-1 5,0 22 0,0-21 9,0-1-9,0 1-1,0-21 1,0-1-1,0 1 5,0-1-8,0 1 4,0-1-1,0 43 1,0-21-1,0 20 2,21 22 2,-21-42-8,21 42 5,0-21-1,-21 0 12,21 21-12,-21-21 49,22 21-48,-22-22 25,21 22-2,-21-21-4,21 21-20,0 0 60,0 21-41,-21 1-17,0-1 3,0 0-9,21 0 5,-21 0 4,22-21-9,-22 21 4,0 1 7,0-1-3,21-21 6,-21 21-9,0 0 10,0 0-7,0 0-8,0 1 15,0-1-10,0 0-1,0 0 1,0 0 9,0 0-9,0 1 10,-21-1-1,21 0-9,-22-21 9,1 0-9,0 21 0,0-21 9,0 0-9,0 0 0,-1 21-1,1-21 1,42 0 126,1 0-106,-1 0 0,0 0-11,0 0-2,0 0-6,0 0 3,1 0 2,-1 0-7,0 0 6,0 21-2,0-21-2,-21 22 5,0-1-3,0 0-4,21-21 1,-21 21-1,0 21 11,0-20-1,0-1 11,0 0-20,0 0 9,0 0-10,0 0 1,0 1 14,0-1-6,0 0-2,0 0-6,-42-21 3,42 21 7,-21-21-19,0 43 4,0-43 4,-1 42 1,1-42 5,0 42-9,0-21 11,21 1-7,-21-22 1,21 21-3,-21-21 31,21-21 39,0-1-68</inkml:trace>
    </iact:actionData>
  </iact:action>
  <iact:action type="add" startTime="311456">
    <iact:property name="dataType"/>
    <iact:actionData xml:id="d69">
      <inkml:trace xmlns:inkml="http://www.w3.org/2003/InkML" xml:id="stk69" contextRef="#ctx0" brushRef="#br0">21611 10478 0,'-21'0'263,"21"21"-245,-21-21-6,21 21-4,-21 0 1,-1 0 19,22 0 1,-21-21-28,21 22 10,0-1-1,-21 0-1,0-21 2,21 42-3,-21-21 11,21 1 1,-21-22-7,21 21-6,-22 0 5,22 0 4,0 0 13,0 0-19,0 1 15,0-1-12,22-21 7,-22 21-1,21-21-9,0 0 9,0 0 1,0 0-11,0 0 11,1 0-1,-1-21 0,0 21 1,-21-21-11,0-1 12,0 1-12,0 0 10,0 0 14,0 0-7,0 0-17,0-1 30,0 1-9,0 0 8,0 0-19,0 42 194,0 0-184,0 0 1,0 1-11,0-1-10,0 0 21,0 0-20,21 0-1,-21 0 2,0 22-4,21-22 7,0 0-6,-21 0 3,0 0-4,22 1 7,-1-22-9,-21 21 8,0 0 3,21-21-7,-21-21 31</inkml:trace>
    </iact:actionData>
  </iact:action>
  <iact:action type="add" startTime="313843">
    <iact:property name="dataType"/>
    <iact:actionData xml:id="d70">
      <inkml:trace xmlns:inkml="http://www.w3.org/2003/InkML" xml:id="stk70" contextRef="#ctx0" brushRef="#br0">21886 10647 0,'0'21'75,"0"0"-45,0 0-11,0 22-9,0-22 3,0 0-6,0 43 3,0-43 3,0 21-8,0 0 5,43-20 0,-22 41-1,-21 1 1,42-43-1,-42 0 1,21 21-1,-21-63 2,21 42-2,1-21 1,-22 21 0,21-21-1,0 0 22,0-42 26,-21 21-42,0 0-11,0 0 5,0-1 11,0 1-11,0 0 2,0 0-2,0 0 15,21 0-19,-21-1 5,0 1 0,0 0-1,0 0 2,0 0-2,0 0 0,21-1 5,1 1 1,-22 0-4,0 0 3,0 0 1,21 21-6,-21-21 10,0 42 128,0 0-128,0 21-10,0-21 2,0 1-2,0-1-1,-21 21 4,21 0-3,0 1 1,0-22-2,0 21 5,0 1-6,-22-1 32,22-21-30,0 43 1,0-22 0,0 0 0,0-21-1,-21 22 1,21-1-1,0-21 17,0 0-23,0 1 17,0-1 0,0 0 97,-21-21-50,21 42-49,0-63-8,0-21-1,0 21 2,0-1-2,0 86 30</inkml:trace>
    </iact:actionData>
  </iact:action>
  <iact:action type="add" startTime="316237">
    <iact:property name="dataType"/>
    <iact:actionData xml:id="d71">
      <inkml:trace xmlns:inkml="http://www.w3.org/2003/InkML" xml:id="stk71" contextRef="#ctx0" brushRef="#br0">22500 10943 0,'21'0'144,"0"0"-123,1 0-2,-1 0 0,0 0-9,0 0 6,0 0-4,0 0 9,1 0 6,-22-21-17,21 21 0,-21-21 32,21 0-36,-21 0 14,0-1 18,0 1-9,0 0-10,0 0-8,-21 0 18,0 0-19,21-1 9,-22 22-3,1 0-4,0 0 8,0 0 7,0 22-15,0 105-2,21-85 0,0-21 0,-22 21-1,22-20 2,0-1-3,0 0 12,0 0-9,0 0-2,0 0 29,22-21 24,-22 22-37,0 20-5,21-42-12,-21 21 12,21-21-10,0 21 20,0-21-11,22 0 1,-22 0-2,0 0-4,0 0 20,0 43-14</inkml:trace>
    </iact:actionData>
  </iact:action>
  <iact:action type="add" startTime="318196">
    <iact:property name="dataType"/>
    <iact:actionData xml:id="d72">
      <inkml:trace xmlns:inkml="http://www.w3.org/2003/InkML" xml:id="stk72" contextRef="#ctx0" brushRef="#br0">23347 10774 0,'-21'0'84,"-1"0"-63,1 0 5,0 0-13,0 0 0,21 21 3,-21-21-6,21 21 9,-21-21-6,21 21-3,-22-21-4,1 0 3,21 22 1,-21-1 9,21 0 1,-21 0-10,21 0 21,21-21 45,0 0-57,0 0-8,-21 21-2,22-21 0,-22 22 6,21-22-9,-21 21 11,21 0-7,0-21-1,-21-21 2,0 0 0,0 42 16,0 0-17,0 0 0,0 0 0,0 0 0,0 1 21,-21-22-12,21 21-11,-21 0 4,0 21-6,-1-42 8,1 43 5,0-22-18,0 21 14,0-42 15,0 0-11</inkml:trace>
    </iact:actionData>
  </iact:action>
  <iact:action type="add" startTime="320280">
    <iact:property name="dataType"/>
    <iact:actionData xml:id="d73">
      <inkml:trace xmlns:inkml="http://www.w3.org/2003/InkML" xml:id="stk73" contextRef="#ctx0" brushRef="#br0">24088 10859 0,'21'0'91,"0"0"-66,0 0-6,0 0-5,0 0-9,1 0 6,-1 0-2,0 0 0,0 0 1,0 0 0,22 0 4,-22 0-9,0 0 15,0 0-11,0 0 8,0 0-14,1 0 6,-1 0 10,0 0-9,0-22 10,0 22-10,0 0 9,1 0 1,-1 0-2,0 0-8,0 0 10,0 0 9,0 0 2,1 0-9,-1 0 13,0 0-7,0 0 1,-21-21-20,21 21 2,0 0 9,-21-21-11,22 21 1,-1-21 9,0 21-9,0 0 10,0 0 3,-21-21 5,0 0 85,0-1-45,-21 22-39,0 0-20,0 0 11,0-21-7,-22 21 3,22 0 4,0 0 9,21 21 97,21-21-117,21 22 10,-20-1 11,-22 0-11,21-21-10,-21 21 11,21 0 9,0-21-10,-21 21-9,0 1 0,21-22 10,-21 21 8,0 0 40,-21-21-29,0 21-21,0-21 26</inkml:trace>
    </iact:actionData>
  </iact:action>
  <iact:action type="add" startTime="323083">
    <iact:property name="dataType"/>
    <iact:actionData xml:id="d74">
      <inkml:trace xmlns:inkml="http://www.w3.org/2003/InkML" xml:id="stk74" contextRef="#ctx0" brushRef="#br0">24236 10859 0,'-21'0'66,"-1"21"-36,1-21-20,0 0-2,0 21 6,0-21 7,0 0-4,-1 0 2,1 0 135,0 0-67,21-21-48,0 0-19,0-1 1,0 1-14,0 0 11,0 0 2,21 0 9,-21-85-4,0 85-24,0 0 4,21 21 4,-21-22 9,22 22 12,-22-21-2,21 21-8,-21-21-10,0 42 145,0 0-127,0 1 2,0-1-11,0 0-10,0 0 11,0 0-10,0 0-1,0 1 1,-21-1 1,21 21-2,-22-21 0,22 0 1,0 22 0,-21-43 0,21 21-1,0 0 98,0 0-88,0 0 9,0 1 2,21-22-21,1 42 15,-22 21-17,0-41 2,42-1 0,-42 0 1,21-21 0,0 21 0,0-21-1,-21 21 1,22-21 0,-22 21-1,21-21 1</inkml:trace>
    </iact:actionData>
  </iact:action>
  <iact:action type="add" startTime="325827">
    <iact:property name="dataType"/>
    <iact:actionData xml:id="d75">
      <inkml:trace xmlns:inkml="http://www.w3.org/2003/InkML" xml:id="stk75" contextRef="#ctx0" brushRef="#br0">25802 10245 0,'0'21'48,"0"21"-29,0-21 0,0 22-3,0 20-13,0-42 7,0 22 0,0-64 0,0 42 4,0 42-9,0-20 5,0 41 0,0-41 0,0 20-1,0-21 1,0 22-1,0-43 2,0 21-1,0-63-1,0 42 0,0-42 136,0 0-133,0-21-4,0-22 2,0 22 0,0-22-1,0 1 0,0-1 1,0 43 1,0-42 2,0 42-7,0-1 4,0 1 0,0-21 1,0 21-3,21 0 3,-21-1-3,0 1 11,21 21-6,1-21-7,-22 0 15,21 0-8,0 0 2,0-1-5,-21 1 5,21 21-10,-21-21 4,21 21 2,1-21 4,-1 21-2,-21 21 6,21-21-10,-21 21 2,21-21-2,0 21 20,0-21-19,-21 22-2,0-1 4,22 0-3,-22 0 3,0 21-5,0-20 6,0-1-7,0 21 7,0-21-6,0 0 6,0 1 3,0-44 14,-22 22-22,1 0 32,0 0-30,21 22 0,0-1-2,-21-21 2,0 0-1,0 21 2,-1 0-3,1 0 4,0 0-3,0 1 10,21 20 41,0 0-48,0-105 2</inkml:trace>
    </iact:actionData>
  </iact:action>
  <iact:action type="add" startTime="327766">
    <iact:property name="dataType"/>
    <iact:actionData xml:id="d76">
      <inkml:trace xmlns:inkml="http://www.w3.org/2003/InkML" xml:id="stk76" contextRef="#ctx0" brushRef="#br0">26501 10605 0,'21'0'28,"21"0"-8,-42 21-11,42-21 1,-42 21 9,22 0-9,-1-42 9,0 21-10,-21 21 42,0 0-39,0 0 23,0 1-16,0-1 11,0 0-11,0 0 9,-21 0-17,0 0 25,-1-21-23,1 22-5,0-22 2,0 21 0,0-21-1,0 0 1,-1 21 0,1-21 0,0 0 9,0 0 10,21-42 3,0 20-25,0 1 12,0 0-3,0 0 6,0 0-2,0 0-10,0-1-1,0 1 11,0 0 0,21 21-1,-21-21-10,21 21 1,0 0 10,1 0-11,-22 21 50</inkml:trace>
    </iact:actionData>
  </iact:action>
  <iact:action type="add" startTime="329452">
    <iact:property name="dataType"/>
    <iact:actionData xml:id="d77">
      <inkml:trace xmlns:inkml="http://www.w3.org/2003/InkML" xml:id="stk77" contextRef="#ctx0" brushRef="#br0">27072 10626 0,'-21'0'80,"0"21"-64,0 0 14,-1 0-12,1-21-8,21 21 0,-21-21 0,21 22 9,-21-22 1,21 21 0,0 0-11,0 0 48,21-21 24,0 0-61,0 0-10,1 21 6,-22 0 23,0 1-30,0-1 31,0 0-21,0 0 15,0 0-30,-22 0 7,1 1-1,21-1-1,0 0 0,-21-21 1,0 21 0,0-21 0,21 21-1,-21 0 0,-1-21 21,22-21 8</inkml:trace>
    </iact:actionData>
  </iact:action>
  <iact:action type="add" startTime="331381">
    <iact:property name="dataType"/>
    <iact:actionData xml:id="d78">
      <inkml:trace xmlns:inkml="http://www.w3.org/2003/InkML" xml:id="stk78" contextRef="#ctx0" brushRef="#br0">27390 10351 0,'0'21'67,"0"0"-55,0 0 6,0 0-4,21 0 6,-21 1-19,0 20 4,0-21 3,21 0 3,-21 0 5,0 22-4,0-22 8,0 0-1,0 0 1,0 0-11,0 22 1,21-22 0,-21 0 0,0 0 0,0 22-2,0-22 12,0 0-7,0 0 9,0 0-5,0 0 9,0 1 42,0 41 57,0-42-115,0 0 0,0 22-1,0-22 10,0-169 20</inkml:trace>
    </iact:actionData>
  </iact:action>
  <iact:action type="add" startTime="333446">
    <iact:property name="dataType"/>
    <iact:actionData xml:id="d79">
      <inkml:trace xmlns:inkml="http://www.w3.org/2003/InkML" xml:id="stk79" contextRef="#ctx0" brushRef="#br0">27263 10605 0,'0'84'59,"21"-84"56,0 0-66,0 0-20,0 0-19,0 0 0,1 0-1,20 0 11,-21 0-1,0 0 0,0 0 11,1 0-10,-1 0 9,0 0 9,0 0 39,0 0-38,-21 21-10,0 1-19,0-44 0</inkml:trace>
    </iact:actionData>
  </iact:action>
  <iact:action type="add" startTime="334883">
    <iact:property name="dataType"/>
    <iact:actionData xml:id="d80">
      <inkml:trace xmlns:inkml="http://www.w3.org/2003/InkML" xml:id="stk80" contextRef="#ctx0" brushRef="#br0">27749 10859 0,'22'0'96,"-1"0"-66,0 0-12,0 0 2,21 0 0,-20 0-1,-1 0-10,0-22 1,0 22 9,-21-21-7,0 0 30,0 0-18,21 21-5,-21-21-10,0 0 12,0-1 17,0 1 0,0 0-18,0 0-10,-21 21 19,21-21-15,-21 21-9,0 0 6,0 0 8,-1 0 1,22 21-11,-21 0 10,0-21-8,21 85-2,0-64 9,0 0 2,-21 0-10,21 0 9,0 1 1,0-1 10,0 0-22,0 0 22,21-21 56,0 0-52,0 0 7,-21 21-38,22-21 26,-1 0-10,0 0 1,0 0 0,0 0 8</inkml:trace>
    </iact:actionData>
  </iact:action>
  <iact:action type="add" startTime="336860">
    <iact:property name="dataType"/>
    <iact:actionData xml:id="d81">
      <inkml:trace xmlns:inkml="http://www.w3.org/2003/InkML" xml:id="stk81" contextRef="#ctx0" brushRef="#br0">28215 10689 0,'0'21'116,"0"85"-106,0-85-2,0 1 22,0-1-18,0 0 7,0 0-12,0 0 7,0 0 1,0 1 4,0-1-9,0 0 5,0 0 38,0-63 160,0 21-193,0-1-12,0 1 13,0 0-12,0 0 11,0 0-2,21 21 18,-21-21-30,21 21 11,-21-22 3,22 22-10,-1 0 20,-21 22 74</inkml:trace>
    </iact:actionData>
  </iact:action>
  <iact:action type="add" startTime="338402">
    <iact:property name="dataType"/>
    <iact:actionData xml:id="d82">
      <inkml:trace xmlns:inkml="http://www.w3.org/2003/InkML" xml:id="stk82" contextRef="#ctx0" brushRef="#br0">28490 10795 0,'0'21'48,"0"22"-38,0-1-1,0 0 1,0 1 0,0-1-2,0 0 1,0 1 1,0-22 0,0 0 0,0 21 0,0-21 10,21-21 18,-21-42 13,0 21-31</inkml:trace>
    </iact:actionData>
  </iact:action>
  <iact:action type="add" startTime="339381">
    <iact:property name="dataType"/>
    <iact:actionData xml:id="d83">
      <inkml:trace xmlns:inkml="http://www.w3.org/2003/InkML" xml:id="stk83" contextRef="#ctx0" brushRef="#br0">28511 10647 0,'0'21'28,"0"43"-9,0-1-9,0-21 3,0-20-8,0-1 6</inkml:trace>
    </iact:actionData>
  </iact:action>
  <iact:action type="add" startTime="340187">
    <iact:property name="dataType"/>
    <iact:actionData xml:id="d84">
      <inkml:trace xmlns:inkml="http://www.w3.org/2003/InkML" xml:id="stk84" contextRef="#ctx0" brushRef="#br0">28850 10880 0,'0'0'1,"21"0"28,0 0-11,1 0 0,-1 0-8,0 0 9,0 0 1,0 0 8,-21 21 30,0 0-19,0 0-30,0 0 2,0 85 0,0-85-3,0 1 4,0-1 6,0 0-8,0 0 2,0 0 13,-21-21-5,21 21-1,-21-21 10,21 22-9,-21-22 8,0 21 2,-1-21 39,22-21-60,0-1-1,0-20 14,0 21-14,0 0 2,0 0-1,0-22 2,0 22-2,0 0 0,0 0 11,0 0 11,0-1-13,0 1 1,22 21 49,-22-21 27</inkml:trace>
    </iact:actionData>
  </iact:action>
  <iact:action type="add" startTime="341872">
    <iact:property name="dataType"/>
    <iact:actionData xml:id="d85">
      <inkml:trace xmlns:inkml="http://www.w3.org/2003/InkML" xml:id="stk85" contextRef="#ctx0" brushRef="#br0">29168 10901 0,'0'21'169,"0"0"-154,0 0-6,0 1 11,21-1-9,-21 0-3,0 0 2,0 0 0,0 22-1,0-22 1,21-21 18,-21-21 110,0-1-130,0 1 2,0 0 1,0-21-3,0 21 4,0-1 11,21 22-16,-21-21 0,0 0 27,0 0-20,0 0 15,0 0-20,0-1 11,21 22-4,-21-21-3,21 21 6,1-21 0,-1 21-9,-21-21 1,21 21 8,0 0 0,0 0-9,0 0 9,-21 21-10,0 0 51,0 0-42,0 64 11,0-21-19,0-22 5,0-21-9</inkml:trace>
    </iact:actionData>
  </iact:action>
  <iact:action type="add" startTime="344092">
    <iact:property name="dataType"/>
    <iact:actionData xml:id="d86">
      <inkml:trace xmlns:inkml="http://www.w3.org/2003/InkML" xml:id="stk86" contextRef="#ctx0" brushRef="#br0">29189 11155 0,'0'21'171,"0"0"-155,0 0 0,0 1 3,0-1-9,0 0 4,0 0 0,0 0 59,0 0-47</inkml:trace>
    </iact:actionData>
  </iact:action>
  <iact:action type="add" startTime="372793">
    <iact:property name="dataType"/>
    <iact:actionData xml:id="d87">
      <inkml:trace xmlns:inkml="http://www.w3.org/2003/InkML" xml:id="stk87" contextRef="#ctx0" brushRef="#br0">4720 16806 0,'0'85'552,"0"-64"-543,0 0 20,0 1-9,0-1 8,0 0 3,0 0-21,0 0-2,0 0 5,0 1-7,0 41 8,0-42-7,0 0 5,0 1-6,0-1 14,0-42 105,0-22-104,0 22-12,0 0 1,0-21-1,0 20 11,0 1-11,0 0 15,0 0-18,0 0 17,0 0 2,0-1-16,0 1 1,0 0 9,0 0-10,0-21 6,0 20-10,0 1 5,0 0 0,0 0-1,0 0 15,0 0 10,21 21-24,-21-22 49,0 1-20,0 0-1,21 21 21,-21 21 37,0 22-76,0-22-1,0 0-9,0 0 0,0 0-1,0 22 0,22-1 11,-22-21-11,0 0 1,21 0 1,0-21 8,0 0 12,0 0-23,0 0 93,-21-21-67,0 0-25,0 0 5,0 0-9,0 0 6,0-1-2,0 1 1,0 0 0,0 0 13,22 0-18,-22 0 16,21 21-12,-21-22 1,0 1 19,21 21-9,-21 21 212,0 1-212,0-1-11,0 0 10,0 21-5,0-21-8,0 22 7,0-22-6,0 21 6,0-21-8,0 1 9,0-1 1,0 0-4,0 0 3,0 21-8,21 1 3,-21-1 16,21-21-24,-21 22 3,0-1 4,0-21 3,0 0-3,0 0 1</inkml:trace>
    </iact:actionData>
  </iact:action>
  <iact:action type="add" startTime="376090">
    <iact:property name="dataType"/>
    <iact:actionData xml:id="d88">
      <inkml:trace xmlns:inkml="http://www.w3.org/2003/InkML" xml:id="stk88" contextRef="#ctx0" brushRef="#br0">5228 16595 0,'0'21'38,"0"0"-28,0 0 5,0 0-9,0 1 1,0-1 4,0 0-3,0 0 2,0 21 0,0-20 10,0-1-12,0 0 3,0 0 8,0 0 0,0 22-8,0-1-2,0-21 2,0 21-3,0 1 5,0-1-7,0-21 9,0 0-10,0 22 4,0-22 10,21-21 50,0 0 8,1 0-9,-1 0-48,21 0-1,-21 0 0,0 0-4,1 0-10,-1 0 3,0 0 13</inkml:trace>
    </iact:actionData>
  </iact:action>
  <iact:action type="add" startTime="378290">
    <iact:property name="dataType"/>
    <iact:actionData xml:id="d89">
      <inkml:trace xmlns:inkml="http://www.w3.org/2003/InkML" xml:id="stk89" contextRef="#ctx0" brushRef="#br0">6540 16616 0,'0'21'106,"0"0"-96,0 0-1,0 22 1,0-22-1,0 0 2,0 21 2,0 1-8,0-1 4,0-21 2,0 0-1,0 22-1,0-22 1,0 0 0,0 0 0,0 22-1,0-22 2,0 0-2,0 21 0,0-21 10,0 1 16,0-44 97,0 1-124,0-21 2,0 0-1,0 20 15,0 1-19,0 0 5,0 0 10,0 0-5,0 0-12,0-1 12,0 1-1,0 0-4,0 0 0,0 0 0,0-22 9,22 22 1,-22 0-11,21 0 1,-21 0 9,21 21 12,0 0 7,0 0 34,0 0-31,1 0 0,-22 21-1,0 0-22,0 0 18,0 0-14,0 1 7,0-1-19,0 0 10,0 0 13,0 0 2,-22-21-17,1 21 11,0 1 21</inkml:trace>
    </iact:actionData>
  </iact:action>
  <iact:action type="add" startTime="380588">
    <iact:property name="dataType"/>
    <iact:actionData xml:id="d90">
      <inkml:trace xmlns:inkml="http://www.w3.org/2003/InkML" xml:id="stk90" contextRef="#ctx0" brushRef="#br0">7048 16679 0,'-21'0'96,"21"22"-77,0-1-6,-21 0 13,21 0 4,0 0-11,0 0-9,0 1 10,-21-22-6,21 21 1,0 0 3,0 0-7,0 0-2,0 0 10,0 1-10,0-1 1,0 0 20,0 0-1,0 0 10,0 0-21,0 1 2,21-1 9,0 0-19,0 0 4,1 21 0,-1-20 7,-21-1-11,0 0 5,21-21-10,-21 21 12,21-21 3</inkml:trace>
    </iact:actionData>
  </iact:action>
  <iact:action type="add" startTime="382333">
    <iact:property name="dataType"/>
    <iact:actionData xml:id="d91">
      <inkml:trace xmlns:inkml="http://www.w3.org/2003/InkML" xml:id="stk91" contextRef="#ctx0" brushRef="#br0">7197 16891 0,'0'21'67,"0"0"-48,21 1 10,-21-1-18,21 0 7,0-21 2,-21 21-11,21-21 2,0 0 7,-21 21 2,22-21 0,-22 21 8,21-21 11</inkml:trace>
    </iact:actionData>
  </iact:action>
  <iact:action type="add" startTime="384089">
    <iact:property name="dataType"/>
    <iact:actionData xml:id="d92">
      <inkml:trace xmlns:inkml="http://www.w3.org/2003/InkML" xml:id="stk92" contextRef="#ctx0" brushRef="#br0">7239 17145 0,'0'-42'18,"0"21"2,0-1 37,21 1-26,0 21-14,0-21 3,-21 0 0,0 0-10,22 0 9,-22-1 10,21 1 17,-21 0-34,21 21 8,-21-21-1</inkml:trace>
    </iact:actionData>
  </iact:action>
  <iact:action type="add" startTime="385282">
    <iact:property name="dataType"/>
    <iact:actionData xml:id="d93">
      <inkml:trace xmlns:inkml="http://www.w3.org/2003/InkML" xml:id="stk93" contextRef="#ctx0" brushRef="#br0">7514 16574 0,'0'21'46,"0"0"-36,0 0 9,0 0-9,0 0 0,0 1-1,0-1 1,0 0 0,0 0-1,0 0 1,0 0 0,0 1 10,0-1-1,0 0-10,0 0 1,0 21 15,0-20-21,0 20 16,0-21-11,0 0 1,0 22-1,0-22 11,21 21-10,-21-21 9,0 0-9,0 1 9,21-22-9,1 0 158</inkml:trace>
    </iact:actionData>
  </iact:action>
  <iact:action type="add" startTime="386648">
    <iact:property name="dataType"/>
    <iact:actionData xml:id="d94">
      <inkml:trace xmlns:inkml="http://www.w3.org/2003/InkML" xml:id="stk94" contextRef="#ctx0" brushRef="#br0">7683 16955 0,'0'21'85,"0"0"-64,0 0-2,0 0-9,0 0 9,0 1-3,0 20-10,0-21 11,0 21-7,22-42-2,-22 22 3,0-1-2,21 0 1,-21 0 21,21-21-12,0-21 39,-21 0-33,0 0-22,0-1 7,0 1 4,21 0-9,-21 0 5,0 0 9,0 0 1,0-1-11,21 22 26,-21-21-32,22 21 8,-22-21 12,21 0-7,-21 0 2,21 0 12,-21 42 139,0 0-153,0 0 12,-21 0 1,21 0-9,0 1-12,0 20 3,0-21-2,0 0 2,-21 22-2,21-1 1,0 0 0,0-21-2,-22 1 4,22-1-4,0 0 24,0 0 925,0 0-870,0 0-19</inkml:trace>
    </iact:actionData>
  </iact:action>
  <iact:action type="add" startTime="390032">
    <iact:property name="dataType"/>
    <iact:actionData xml:id="d95">
      <inkml:trace xmlns:inkml="http://www.w3.org/2003/InkML" xml:id="stk95" contextRef="#ctx0" brushRef="#br0">7937 16616 0,'64'42'162,"-43"-21"-142,-21 1 9,0-1-10,21 0-9,-21 0 10,21-21-11,-21 21 2,0 0 13,0 1-20,0-1 6,0 0 9,22-21-10,-22 42 2,0-21 8,0 1 12,0-1-4,0 0-16,0 0 21,0 0-7,0 0-5,0 1-11,0-1 11,0 0-1,0 0 0,0 0 1,0 0 9,0 1 0,0-1 39,0 0 87</inkml:trace>
    </iact:actionData>
  </iact:action>
  <iact:action type="add" startTime="393976">
    <iact:property name="dataType"/>
    <iact:actionData xml:id="d96">
      <inkml:trace xmlns:inkml="http://www.w3.org/2003/InkML" xml:id="stk96" contextRef="#ctx0" brushRef="#br0">6540 17484 0</inkml:trace>
    </iact:actionData>
  </iact:action>
  <iact:action type="add" startTime="394733">
    <iact:property name="dataType"/>
    <iact:actionData xml:id="d97">
      <inkml:trace xmlns:inkml="http://www.w3.org/2003/InkML" xml:id="stk97" contextRef="#ctx0" brushRef="#br0">6794 17484 0</inkml:trace>
    </iact:actionData>
  </iact:action>
  <iact:action type="add" startTime="395383">
    <iact:property name="dataType"/>
    <iact:actionData xml:id="d98">
      <inkml:trace xmlns:inkml="http://www.w3.org/2003/InkML" xml:id="stk98" contextRef="#ctx0" brushRef="#br0">7070 17484 0</inkml:trace>
    </iact:actionData>
  </iact:action>
  <iact:action type="add" startTime="396110">
    <iact:property name="dataType"/>
    <iact:actionData xml:id="d99">
      <inkml:trace xmlns:inkml="http://www.w3.org/2003/InkML" xml:id="stk99" contextRef="#ctx0" brushRef="#br0">7408 17484 0</inkml:trace>
    </iact:actionData>
  </iact:action>
  <iact:action type="add" startTime="396683">
    <iact:property name="dataType"/>
    <iact:actionData xml:id="d100">
      <inkml:trace xmlns:inkml="http://www.w3.org/2003/InkML" xml:id="stk100" contextRef="#ctx0" brushRef="#br0">7641 17484 0</inkml:trace>
    </iact:actionData>
  </iact:action>
  <iact:action type="add" startTime="397369">
    <iact:property name="dataType"/>
    <iact:actionData xml:id="d101">
      <inkml:trace xmlns:inkml="http://www.w3.org/2003/InkML" xml:id="stk101" contextRef="#ctx0" brushRef="#br0">7980 17484 0</inkml:trace>
    </iact:actionData>
  </iact:action>
  <iact:action type="add" startTime="403983">
    <iact:property name="dataType"/>
    <iact:actionData xml:id="d102">
      <inkml:trace xmlns:inkml="http://www.w3.org/2003/InkML" xml:id="stk102" contextRef="#ctx0" brushRef="#br0">11493 16425 0,'0'22'129,"0"-1"-103,0 0 41,0 0-47,0 0 8,0 0-8,0 22 0,0-22-2,0 0-3,0 0-10,0 0 5,0 22 9,0-22 12</inkml:trace>
    </iact:actionData>
  </iact:action>
  <iact:action type="add" startTime="405602">
    <iact:property name="dataType"/>
    <iact:actionData xml:id="d103">
      <inkml:trace xmlns:inkml="http://www.w3.org/2003/InkML" xml:id="stk103" contextRef="#ctx0" brushRef="#br0">11282 16574 0,'0'-22'144,"21"1"-134,0 0 1,0 21-2,0-42 1,1 42-1,-22-21 0,21 21 0,-21-22 2,21 1-1,0 0-1,0 0 1,0 0-1,1 21 1,-22-21-1,42-1 2,-21 1 8,0 21 1,-21 21 116,0 1-124,0-1 23,21 0-15,-21 0-10,0 0-1,22-21 2,-22 21-2,21 1 20,-21-1-6,21-21-22,-21 21 4,21-21 14,0 21-10,0 0 22,-21 0 26,0 1-48</inkml:trace>
    </iact:actionData>
  </iact:action>
  <iact:action type="add" startTime="407677">
    <iact:property name="dataType"/>
    <iact:actionData xml:id="d104">
      <inkml:trace xmlns:inkml="http://www.w3.org/2003/InkML" xml:id="stk104" contextRef="#ctx0" brushRef="#br0">10393 16976 0,'0'21'66,"0"0"-36,0 0-12,0 0 12,0 22-11,0-1-8,0 22-3,0-1 1,0 22 2,0-22 1,0 1-4,0-22 1,0-21 10,0-42 166,0 0-177,0 0 12,0-22-10,0 1 5,0 21-10,0-21 4,0-1 1,0-20 3,0 20-7,0-20 4,0-1-1,21-20 1,-21 20 4,0 1-9,0-1 5,0 43 0,0 0-1,0 0 0,0 42 70,21 0-70,0 0 10,-21 0 2,0 1-12,21-22 7,1 42-3,-1-42-4,-21 21 9,21-21-16,-21 21 8,0 0 9,0 1-9,0-1 9,0 0 21,0 0-12,0 0 24,0 0-45,0 1 21,0-1 2,-21-21-20,0 0 0,21 21-2,-22-21 12</inkml:trace>
    </iact:actionData>
  </iact:action>
  <iact:action type="add" startTime="409800">
    <iact:property name="dataType"/>
    <iact:actionData xml:id="d105">
      <inkml:trace xmlns:inkml="http://www.w3.org/2003/InkML" xml:id="stk105" contextRef="#ctx0" brushRef="#br0">10731 17272 0,'0'21'28,"0"0"-7,0 1 6,0-1-17,0 0 11,0 0 11,0 0-7,0 0 3,0-42 234,0 0-242,0-21-10,0 21 9,0-1 6,0 1-21,0 0 15,22 21 30,-22-21 48,21 21-87,0 0 134,-21 21-81,0 0-59</inkml:trace>
    </iact:actionData>
  </iact:action>
  <iact:action type="add" startTime="411468">
    <iact:property name="dataType"/>
    <iact:actionData xml:id="d106">
      <inkml:trace xmlns:inkml="http://www.w3.org/2003/InkML" xml:id="stk106" contextRef="#ctx0" brushRef="#br0">11070 17272 0,'0'0'1,"21"0"35,0 0-7,-21 21 6,0 0-7,0 1-14,0-1 26,0 21-10,-21-42-21,21 21 2,-21 0 6,21 1 3,-21 20 13,-21 0-26,20-21 24,1 1-30,21-1 5,-21-21 13,0-21 77,21-1-75,0 1-12,0 0 1,0 0 0,0-21-1,0 20 1,0 1-1,0-21 2,0 21 8,21 21-10,0 0 1,-21-21 0,21 21 0,1 0 9,-1 0 11,0 0-12</inkml:trace>
    </iact:actionData>
  </iact:action>
  <iact:action type="add" startTime="413009">
    <iact:property name="dataType"/>
    <iact:actionData xml:id="d107">
      <inkml:trace xmlns:inkml="http://www.w3.org/2003/InkML" xml:id="stk107" contextRef="#ctx0" brushRef="#br0">11345 16976 0,'0'0'1,"0"21"38,0 0-20,0 0-11,0 0 5,0 22-7,0-22 3,0 0 2,0 21 3,0-20-8,0-1 3,0 0 1,0 0 5,0 0-9,0 0 1,0 1 4,0-1-2,0 0 0,0 42 1,0-41-1,0-1 2,0 0-2,0 0 0,0 0 1,0 0 0,0 1 20,0-1-29,0-42 142,0-22-133,0 22-1,0 0 1,0 0 0,21 0 0,-21-1 0,0 1 0,0 0 7,0 0 4,22 21 12,-1 0-18,0 0-5,0 0 21,0-21-7,0 21-8,1 0 0,-1 0 7,-21 21 80,0 0-93,0 0 8,0 0 3,-21 1-12,21-1 1,-22 21 10,22-21 4,0 0-10,-21-21 6,21 22-6,0-1-5,0 0 15</inkml:trace>
    </iact:actionData>
  </iact:action>
  <iact:action type="add" startTime="415054">
    <iact:property name="dataType"/>
    <iact:actionData xml:id="d108">
      <inkml:trace xmlns:inkml="http://www.w3.org/2003/InkML" xml:id="stk108" contextRef="#ctx0" brushRef="#br0">11959 16933 0,'-21'0'48,"0"0"-19,21 64 20,-21-64-39,21 21 9,0 0-10,0 0 23,0 1-16,0-1-7,0 0 6,0 0-9,-22-21 8,22 42-8,-21-42 2,21 22 3,0-1 4,0 0-9,-21 0 11,21 0 2,0 0 11,0 1-22,0-1 11,0 0-7,0 0 8,0 0-11,0 0 11,0 1-11,0-1 10,0 0-6,0 0 6,21-21-13,0 0 9,-21 21 0,22-21-5,-1 0 9,0 0 39,0 0-48</inkml:trace>
    </iact:actionData>
  </iact:action>
  <iact:action type="add" startTime="416421">
    <iact:property name="dataType"/>
    <iact:actionData xml:id="d109">
      <inkml:trace xmlns:inkml="http://www.w3.org/2003/InkML" xml:id="stk109" contextRef="#ctx0" brushRef="#br0">12192 17293 0,'-21'0'88,"0"0"-80,-1 0 22,1 21-1,21 1 0,-21-22-19,21 21 8,-21-21-2,21 21-2,-21-21 5,21 21 10,0 0-10,0 0 30,21-21-10,-21 22-20,21-22 29,0 0 12,0 0-32,1 0-9,-1 0-4,0 0-10,0 0 5,0 21-1,0 0 20</inkml:trace>
    </iact:actionData>
  </iact:action>
  <iact:action type="add" startTime="417799">
    <iact:property name="dataType"/>
    <iact:actionData xml:id="d110">
      <inkml:trace xmlns:inkml="http://www.w3.org/2003/InkML" xml:id="stk110" contextRef="#ctx0" brushRef="#br0">12467 16891 0,'0'21'37,"0"0"-27,0 1-1,0-1 11,0 0-11,0 0 1,0 0 0,0 0-1,0 1 1,0 20 0,0-21 0,0 0-1,0 22 1,0 20-1,0-21 1,0-20-1,0-1 2,0 0-2,0 0 11,21-21-11,-21 21 10,0 0 94,0 1-108</inkml:trace>
    </iact:actionData>
  </iact:action>
  <iact:action type="add" startTime="419165">
    <iact:property name="dataType"/>
    <iact:actionData xml:id="d111">
      <inkml:trace xmlns:inkml="http://www.w3.org/2003/InkML" xml:id="stk111" contextRef="#ctx0" brushRef="#br0">12869 17187 0,'-21'0'47,"-21"22"-27,21-1 0,21 0-11,-22 0 1,1-21 3,21 21-6,0 0 2,0 1 10,0-1 0,0 0 1,0 0-10,0 0 19,0 0 9,21-42 50,-21 0-79,22 0 11,-1 0-1,0 21 14,-21-21-27,21-1 14,-21 1 17,21 21-8,-21-21-12,0 0 6,0 0-4,0 42 185,0 0-185,0 0 0,0 0 1,0 1-10,0-1 9,0 0 0,0 0 1</inkml:trace>
    </iact:actionData>
  </iact:action>
  <iact:action type="add" startTime="420910">
    <iact:property name="dataType"/>
    <iact:actionData xml:id="d112">
      <inkml:trace xmlns:inkml="http://www.w3.org/2003/InkML" xml:id="stk112" contextRef="#ctx0" brushRef="#br0">13166 17103 0,'-22'0'87,"1"0"-67,0 0-1,21 21-9,-21-21-1,0 21 11,0 0 10,-1-21-2,22 21-18,0 1 20,-21-22-5,21 21-3,21-21 85,1 0-78,-1 0 1,0 0-2,-21 21 13,0 0-19,0 0-6,0 0 9,0 1 1,0-1-1,-21-21-15,21 21 4,0 0 20,-21-21-23</inkml:trace>
    </iact:actionData>
  </iact:action>
  <iact:action type="add" startTime="422703">
    <iact:property name="dataType"/>
    <iact:actionData xml:id="d113">
      <inkml:trace xmlns:inkml="http://www.w3.org/2003/InkML" xml:id="stk113" contextRef="#ctx0" brushRef="#br0">13441 17103 0,'-21'0'175,"-1"0"-146,1 21-19,21 0-1,-21-21 20,21 21-19,-21-21 20,21 21-11,0 1 29,0-1-29,0 0 30,21-21 18,0 0-17,-21 21-2,0 0 39,-21-21 19,0 0-77,21 21-19,-21-21 0,0 22 0,-1-22 9,22 21-9,-21-21 8</inkml:trace>
    </iact:actionData>
  </iact:action>
  <iact:action type="add" startTime="424876">
    <iact:property name="dataType"/>
    <iact:actionData xml:id="d114">
      <inkml:trace xmlns:inkml="http://www.w3.org/2003/InkML" xml:id="stk114" contextRef="#ctx0" brushRef="#br0">13631 16806 0,'0'22'57,"0"-1"-35,0 0-16,0 0 13,0 21 2,0-20 8,0-1-19,0 21 18,0-21-7,0 22-14,0-22 3,0 0 0,0 21-1,0-21 2,0 1-1,0-1-1,0 21 1,0-21 3,0 0-6,0 1 2,0-1 1,0 0 10,0 0-1,0 0 20,21-21 67,-21 43-86</inkml:trace>
    </iact:actionData>
  </iact:action>
  <iact:action type="add" startTime="426359">
    <iact:property name="dataType"/>
    <iact:actionData xml:id="d115">
      <inkml:trace xmlns:inkml="http://www.w3.org/2003/InkML" xml:id="stk115" contextRef="#ctx0" brushRef="#br0">14076 17166 0,'0'21'57,"-21"-21"-48,21 22 1,-22-22 19,22 21-18,-21-21-3,0 0 23,21 21-23,0 0 12,-21-21-1,21 21 11,-21-21-11,21 21 39,21-21 109,0 0-140,0 0-8,0 0-10,1 0 16,-1 0 0,0 0 32,0 0-8,-21-21 0,0 0-6,0 0-27,0 0 20,0 0 4,0-1-11,0 1-20,0 0 11,0 0-1,-21 21-9,21-21 9,0 0-9,0-1 9,0 1 20,-21 21 12,21-21-24,0 0 1,0 42 98,0 0-102,0 0 11,0 1-7,0-1-7,0 0-11,0 0 9,0 0 2,0 0-13,0 1 5,21 20 3,-21-21 2,0 0 3,0 0-11,21-21 18</inkml:trace>
    </iact:actionData>
  </iact:action>
  <iact:action type="add" startTime="428908">
    <iact:property name="dataType"/>
    <iact:actionData xml:id="d116">
      <inkml:trace xmlns:inkml="http://www.w3.org/2003/InkML" xml:id="stk116" contextRef="#ctx0" brushRef="#br0">14478 17145 0,'-21'0'59,"0"0"-48,-1 21 8,1 0-11,0-21 12,21 22-10,-21-22-1,21 21 1,0 0 9,0 0 0,-21 0-5,21 0 2,0 1 13,0-1 4,0 0-14,21-21 94,0 0-92,0 0 10,0 0-16,-21 21-6,22-21 1,-1 0 0,0 0 19,0 0 38,0-21-8,-21 0-40,0 0 11,0-1-10,0 1 7,0 0-12,0 0 22,0 0 8,0 63 245,0-21-270,0 0 5,0 1-24,0-1 2,0 0 7,0 0 0,0 0 10,0 0-1,0 1-2,0-1-13,0 0 13,21 0 2</inkml:trace>
    </iact:actionData>
  </iact:action>
  <iact:action type="add" startTime="431099">
    <iact:property name="dataType"/>
    <iact:actionData xml:id="d117">
      <inkml:trace xmlns:inkml="http://www.w3.org/2003/InkML" xml:id="stk117" contextRef="#ctx0" brushRef="#br0">14732 16828 0,'0'21'67,"0"0"-47,0 21 10,0-21-29,0 22 6,0-1 6,0 0 6,0 22-18,0-22 18,0 1-18,0-1 18,0-21-18,0 0 18,0 0-18,0 22 23,0-22-5,0 0-9,0 0 2,0 0-5,21-21 6,-21 22-4,0-1-2,0 0 71</inkml:trace>
    </iact:actionData>
  </iact:action>
  <iact:action type="add" startTime="432272">
    <iact:property name="dataType"/>
    <iact:actionData xml:id="d118">
      <inkml:trace xmlns:inkml="http://www.w3.org/2003/InkML" xml:id="stk118" contextRef="#ctx0" brushRef="#br0">14605 17060 0,'21'0'86,"0"0"-84,0 0 16,22 0-17,20 0 17,-20 0-16,-22 0 7,0 0 1,21 0-1,-42 43 30</inkml:trace>
    </iact:actionData>
  </iact:action>
  <iact:action type="add" startTime="433183">
    <iact:property name="dataType"/>
    <iact:actionData xml:id="d119">
      <inkml:trace xmlns:inkml="http://www.w3.org/2003/InkML" xml:id="stk119" contextRef="#ctx0" brushRef="#br0">15071 17145 0,'0'21'74,"-22"-21"-54,22 21-16,-21-21 12,0 0-4,0 0 17,21 22-19,-21-22 0,0 21 59,21 0-12,0 0 51,0 0-70,21-21-28,-21 21 9,21 1-9,-21-1 13,21-21 11,-21 21-19,21-21 23,0 0 6,1 0-14,-22-21 18,0 0-19,0-1-16,21 22-6,-21-21 22,0 0-9,0 0-1,0 0 2,0 0 16,0-1 11,0 1-29,0 42 126,0 1-125,0-1 16,0 0-21,0 0-8,0 0 13,0 0-7,0 1-7,0-1 8,21-21-8,-21 21 3</inkml:trace>
    </iact:actionData>
  </iact:action>
  <iact:action type="add" startTime="435647">
    <iact:property name="dataType"/>
    <iact:actionData xml:id="d120">
      <inkml:trace xmlns:inkml="http://www.w3.org/2003/InkML" xml:id="stk120" contextRef="#ctx0" brushRef="#br0">15240 16785 0,'0'21'105,"0"1"-93,21 20 5,0-21 3,0 0-11,-21 0 2,43 1-2,-43-1 1,21-21-2,-21 21 3,21-21 3,-21 21 1,21-21-6,0 0 11,-21 21 11,0 0-14,22-21-8,-22 22 18,0-1-13,0 0 4,0 0-4,0 0-8,0 22 13,0-22 0,0 21-9,0-21 10,0 0-11,0 1 1,0-1 18,0 0 16,0 0-38,0 0 3,0 0 2,-22 1-2,22-1 0,0 0 1,0 0-2,0 0 2,0 0 20,-21-21-20,21 22 28</inkml:trace>
    </iact:actionData>
  </iact:action>
  <iact:action type="add" startTime="462148">
    <iact:property name="dataType"/>
    <iact:actionData xml:id="d121">
      <inkml:trace xmlns:inkml="http://www.w3.org/2003/InkML" xml:id="stk121" contextRef="#ctx0" brushRef="#br0">16933 16023 0,'21'0'224,"1"0"-184,-1 0 6,0 0-17,0 0 1,0 0-21,0 0 20,1 0 10</inkml:trace>
    </iact:actionData>
  </iact:action>
  <iact:action type="add" startTime="464000">
    <iact:property name="dataType"/>
    <iact:actionData xml:id="d122">
      <inkml:trace xmlns:inkml="http://www.w3.org/2003/InkML" xml:id="stk122" contextRef="#ctx0" brushRef="#br0">21611 16150 0,'21'0'174,"0"0"-146,1 0-18,-1 0 0,0 0 0,21 0 13,-21 0-3,1 0-15,-1 0 15,0 0-6,0 0 1,0 0 4</inkml:trace>
    </iact:actionData>
  </iact:action>
  <iact:action type="add" startTime="465756">
    <iact:property name="dataType"/>
    <iact:actionData xml:id="d123">
      <inkml:trace xmlns:inkml="http://www.w3.org/2003/InkML" xml:id="stk123" contextRef="#ctx0" brushRef="#br0">21505 16849 0,'-21'0'202,"0"0"-163,0 21-29,21 0 0,0 0 9,-21-21-4,21 21-2,0 1 12,-22-1-16,22 21 10,-21-21-3,21 0-7,0 1 1,0-1 0,0 0 9,-21-21-9,21 21-1,21-21 137,0 0-135,1 0 7,-1 0-9,0 0 1,0 0 10,0 0 0,0 0-1,1 0 0,-1 0 97,-21-21-96,0 0-1,0 0 0,0-1-7,0 1 4,0 0 5,0 0-12,0 0 1,-21-22 0,-1 22-1,22 0 1,0-21 0,-21 21 10,21-1-7,0 1-7,-21 21 3,21-21 11,-21 0 11,21 0-14,0 0-8,0-1 21,-21 1-11,21 0 11,-21 0-21,21 0 22,0 63 75,0-21-96,0 22 11,0-22-15,0 0 15,0 0-8,0 0-7,0 22 22,21-43-18,-21 21 4,21 0-8,0 0 3,-21 21 2,21-20 4,0 20-10,-21-21 3,0 21 1,22-20 1,-22-1 0,0 0 0,0 0-1,21 0 2,0 0 9,0-21 47,-21 22-38,21-22 2,0 0 19</inkml:trace>
    </iact:actionData>
  </iact:action>
  <iact:action type="add" startTime="468694">
    <iact:property name="dataType"/>
    <iact:actionData xml:id="d124">
      <inkml:trace xmlns:inkml="http://www.w3.org/2003/InkML" xml:id="stk124" contextRef="#ctx0" brushRef="#br0">21886 16912 0,'0'21'144,"-21"-21"-105,0 0 0,0 0-10,21 22 0,-21-22-9,21 21 19,0 0 1,0 0-13,0 0 35,0 0 2,21-21 12,0 0-62,0 0 11,0 0 5,0 0 4,1 0 0,-22-21 5,0 0 29,0 0-29,0 0 38,0 0 1,0 42 117,0 0-176,0 0-11,0 0 5,0 0-7,0 1 7,0-1 7,0 0-13,0 0 13,0 0-7,0 0 2,21-21 9</inkml:trace>
    </iact:actionData>
  </iact:action>
  <iact:action type="add" startTime="471621">
    <iact:property name="dataType"/>
    <iact:actionData xml:id="d125">
      <inkml:trace xmlns:inkml="http://www.w3.org/2003/InkML" xml:id="stk125" contextRef="#ctx0" brushRef="#br0">22119 16510 0,'0'21'147,"0"0"-119,0 1-8,0 20 3,21-42-7,-21 21-7,0 21 15,0-20-9,21-1-5,-21 0-1,0 0 0,0 0 5,22 22-8,-22-22 15,0 21-8,0-21 6,0 0-4,0 1 4,0-1 1,0 0 23,0 0-28,0 0 14,0 0-20,21-21 37,-21 22-31,0-1 21</inkml:trace>
    </iact:actionData>
  </iact:action>
  <iact:action type="add" startTime="473116">
    <iact:property name="dataType"/>
    <iact:actionData xml:id="d126">
      <inkml:trace xmlns:inkml="http://www.w3.org/2003/InkML" xml:id="stk126" contextRef="#ctx0" brushRef="#br0">22034 16828 0,'22'0'164,"-1"0"-144,0 0-2,0 0 3,0 0-12,0 0 9,1 0 22,-1 0 37</inkml:trace>
    </iact:actionData>
  </iact:action>
  <iact:action type="add" startTime="474405">
    <iact:property name="dataType"/>
    <iact:actionData xml:id="d127">
      <inkml:trace xmlns:inkml="http://www.w3.org/2003/InkML" xml:id="stk127" contextRef="#ctx0" brushRef="#br0">22585 16743 0,'0'21'233,"-21"-21"-211,-1 21 14,22 0-15,-21 1-15,0-1 8,0 21 2,21-21 3,-21 0-8,0 1 3,21-1 25,0 0-6,-22-21-13,22 21 9,0 0-10,0 0 31,22 1 20,-1-22-63,0 0 7,0 0 1,0 0 4,0 0 1,1 0 47,-1 0 30,-21-22-87,0 1 42,0 0-26,0 0 13,0 0-10,0 0-9,0-1-11,0 1 9,0 0 3,0 0 8,0 0-10,0 0 20,0-1 11,0 1 15,0 42 71,0 1-117,0-1 6,0 0-20,0 0 9,0 0 2,0 0-7,0 1 0,0-1 1,0 0-1,0 0 11,0 0 11,21-21-4,-21 21 2,21-21-19,-21 22 0,0 20 52</inkml:trace>
    </iact:actionData>
  </iact:action>
  <iact:action type="add" startTime="485071">
    <iact:property name="dataType"/>
    <iact:actionData xml:id="d128">
      <inkml:trace xmlns:inkml="http://www.w3.org/2003/InkML" xml:id="stk128" contextRef="#ctx0" brushRef="#br0">7429 12298 0,'22'21'116,"-1"-21"-106,-21 21 0,21-21 5,0 21-11,0 1 5,22 41 1,-1-21 0,0 22 0,22 42-1,-43-43 1,42 22-1,1-22 5,-22 1-8,1-22 3,-1 1 0,21-1 2,-41-21-1,20-21 0,0 42-1,-21-42 1,1 0-1,20 22 2,0-1 8,-21-21 0,22 0-8,-43 21 1,42-21-6,-21 0 8,43 0-7,-1 0 6,1 0-8,20 0 4,1 0 2,21 0 4,42 0-10,0 0 3,22 0 3,-1 0-2,-21 0 0,21 0 1,1 0 2,20 0-4,1 0 5,42 0-8,-1 0 6,44 0 8,-22 42-18,21 1 8,21-1 2,-21-21-3,-21 43 4,64-43-4,-43 0 3,-21 0-4,0 0 7,0 0-8,-42 1 3,-1-22 2,22 21 1,0-21 8,-21 0-19,20 0 4,1 0 5,-42 21-1,-1-21 7,-126 0-10,-22 0 0,-21-21 4,22 21 1</inkml:trace>
    </iact:actionData>
  </iact:action>
  <iact:action type="add" startTime="486583">
    <iact:property name="dataType"/>
    <iact:actionData xml:id="d129">
      <inkml:trace xmlns:inkml="http://www.w3.org/2003/InkML" xml:id="stk129" contextRef="#ctx0" brushRef="#br0">15960 13547 0,'21'0'154,"0"0"-124,0 0-22,21 0 3,1 0-2,20 0 1,43-21-1,21 21 1,21-22-1,0 22 2,-21 0-1,43 0-1,41-42 5,-20 0-9,21 21 5,-22-1 0,22 1-1,-85 21 1,0-21-1,-43 21 1,65 0 0,-22-21-1,-43 21 1,1-21 0,0 21 0,-22-21 5,-21 21-11,1 0 7,-22-22-2,0 22 0,0 0 1,0 0 0,1 0-1,-1 0 1,0-21 0,21 21 0,-21 0 3,1-21-7,20 21 3,-21-21 1,0 21 0,0-21-1,1 21 1,-1-21 0,21 21-1,-21-22 1,0 22 0,1-21 0,-1 0 0,21 21-1,-42-21 0,42 0 1,-42-43 0,43 43 0,-22-21 4,-21-22-9,21-42 6,-21 22-2,21-22 0,0 42 1,1 1 0,-22 21 0,42 42 22,-21 0-26,0 0 9,22 0-9,-22 21 3,0 21 0</inkml:trace>
    </iact:actionData>
  </iact:action>
  <iact:action type="add" startTime="506615">
    <iact:property name="dataType"/>
    <iact:actionData xml:id="d130">
      <inkml:trace xmlns:inkml="http://www.w3.org/2003/InkML" xml:id="stk130" contextRef="#ctx0" brushRef="#br0">24850 14478 0,'21'0'212,"0"0"-173,0 0-29,0 0 20,0 0-5,1 0-2</inkml:trace>
    </iact:actionData>
  </iact:action>
  <iact:action type="add" startTime="508302">
    <iact:property name="dataType"/>
    <iact:actionData xml:id="d131">
      <inkml:trace xmlns:inkml="http://www.w3.org/2003/InkML" xml:id="stk131" contextRef="#ctx0" brushRef="#br0">25760 14457 0,'21'0'232,"0"0"-222,0 0 9,0 0 0,1-21-8,-1 21-2,0 0 10,0 0-9,0 0 0,0 0 0,1 0 9,-1 0-9,0 0 8</inkml:trace>
    </iact:actionData>
  </iact:action>
  <iact:action type="add" startTime="513673">
    <iact:property name="dataType"/>
    <iact:actionData xml:id="d132">
      <inkml:trace xmlns:inkml="http://www.w3.org/2003/InkML" xml:id="stk132" contextRef="#ctx0" brushRef="#br0">27728 14478 0,'21'-21'126,"-21"0"-88,22 21-17,-1 0-2,0 0-1,0 0-3,21 0 0,-20 0-5,-1 0-1,21 0 2,-21 0-3,22 0 2,-22 0 0,0 0 0,0 0-1,0 0 5,22 0-8,-22 0 8</inkml:trace>
    </iact:actionData>
  </iact:action>
  <iact:action type="add" startTime="517096">
    <iact:property name="dataType"/>
    <iact:actionData xml:id="d133">
      <inkml:trace xmlns:inkml="http://www.w3.org/2003/InkML" xml:id="stk133" contextRef="#ctx0" brushRef="#br0">26437 16785 0,'21'0'193,"0"0"-181,1 0-4,20 0 12,-21 0-11,0 0 1,0 0-1,22 0 1,-22 0-1,0 0 1,0 0 9</inkml:trace>
    </iact:actionData>
  </iact:action>
  <iact:action type="add" startTime="528657">
    <iact:property name="dataType"/>
    <iact:actionData xml:id="d134">
      <inkml:trace xmlns:inkml="http://www.w3.org/2003/InkML" xml:id="stk134" contextRef="#ctx0" brushRef="#br0">23961 13462 0,'0'64'145,"0"-43"-135,0 0 9,0 0 1,0 0-11,0 0 11,0 1-11,0-1 1,0 21-1,0-21 2,21 0-2,-21 22 0,0-22 10,0 0-8,0 0 8,0 0-9,21 1-1,-21-1 10,0 0-9,0 0 1,21 0 8</inkml:trace>
    </iact:actionData>
  </iact:action>
  <iact:action type="add" startTime="529997">
    <iact:property name="dataType"/>
    <iact:actionData xml:id="d135">
      <inkml:trace xmlns:inkml="http://www.w3.org/2003/InkML" xml:id="stk135" contextRef="#ctx0" brushRef="#br0">24257 13674 0,'0'21'56,"0"0"-36,0 0-1,0 0-8,0 1-3,0-1 11,0 21-8,0-21 9,0 0-12,0 1 5,0-1 3,0 0 3,0 0-9,0 0 9</inkml:trace>
    </iact:actionData>
  </iact:action>
  <iact:action type="add" startTime="531101">
    <iact:property name="dataType"/>
    <iact:actionData xml:id="d136">
      <inkml:trace xmlns:inkml="http://www.w3.org/2003/InkML" xml:id="stk136" contextRef="#ctx0" brushRef="#br0">24257 13504 0</inkml:trace>
    </iact:actionData>
  </iact:action>
  <iact:action type="add" startTime="531857">
    <iact:property name="dataType"/>
    <iact:actionData xml:id="d137">
      <inkml:trace xmlns:inkml="http://www.w3.org/2003/InkML" xml:id="stk137" contextRef="#ctx0" brushRef="#br0">24511 13335 0,'0'21'57,"0"0"-47,0 1 0,0 20 9,0-21-10,0 0 1,0 0 1,0 22 9,0-22-19,0 0 6,0 21 5,0 1-4,0-22 3,0 0-4,0 0 6,0 22 4,21-22 2,-21 0-9,0 0 4,0 0 0,21 0-2,-21 1 6,0-1 5</inkml:trace>
    </iact:actionData>
  </iact:action>
  <iact:action type="add" startTime="532924">
    <iact:property name="dataType"/>
    <iact:actionData xml:id="d138">
      <inkml:trace xmlns:inkml="http://www.w3.org/2003/InkML" xml:id="stk138" contextRef="#ctx0" brushRef="#br0">24574 13716 0,'22'0'79,"-1"0"-61,0 0-10,0 0 12,0 0-6,-21-21-8,21 21 3,1 0 0,-22-21 7,21 21-10,-21-21 2,21-1 11</inkml:trace>
    </iact:actionData>
  </iact:action>
  <iact:action type="add" startTime="534495">
    <iact:property name="dataType"/>
    <iact:actionData xml:id="d139">
      <inkml:trace xmlns:inkml="http://www.w3.org/2003/InkML" xml:id="stk139" contextRef="#ctx0" brushRef="#br0">24659 13716 0,'42'64'172,"-42"-43"-162,22-21 9,-1 0-9,-21 21-1,0 0 1,21-21 10,-21 21-10,0 0 29,21-21-10</inkml:trace>
    </iact:actionData>
  </iact:action>
  <iact:action type="add" startTime="535638">
    <iact:property name="dataType"/>
    <iact:actionData xml:id="d140">
      <inkml:trace xmlns:inkml="http://www.w3.org/2003/InkML" xml:id="stk140" contextRef="#ctx0" brushRef="#br0">24977 13801 0,'21'0'55,"0"0"-33,0 0-13,0-21 0,0 21 1,-21-22 0,22 22 0,-1 0-1,0-21 3,0 21 6,0 0 10,-21-21 31,-42 0 48,21 0-80,0 21-7,-1 0 19,1 0-10,0 0-15,0 0-8,0 0 22,0 0-7,21 21 27,0 0-29,0 0 11,0 0-12,0 1 11,0-1-19,21-21 9,-21 21-8,0 0 28,21-21-30,-21 21 30,21-21-25,-21 21 14,21-21-12,-21 22 3,21-22-9,-21 21-1,22-21 20,-1 0 1,0 0 0,0 21-22</inkml:trace>
    </iact:actionData>
  </iact:action>
  <iact:action type="add" startTime="538188">
    <iact:property name="dataType"/>
    <iact:actionData xml:id="d141">
      <inkml:trace xmlns:inkml="http://www.w3.org/2003/InkML" xml:id="stk141" contextRef="#ctx0" brushRef="#br0">28236 13610 0,'0'64'78,"0"-43"-69,0 0 1,0 0-1,0 0 6,0 22-1,0-22-5,0 21 12,0-21-2,0 1-10,0-1 1,0 0 9,0 0 20,0-42 184,0-21-203,0 20-1,0-20-10,0 21 10,0-21 2,0 20-2,0 1-10,0 0 0,0 0 11,21 21-11,-21-21 2,22 21 27,-22-21-28,21 21 20,-21-22 27,21 22-36,0 0 46,0 0-48,0 0-8,1 0-2,-22-21 0,21 21 1,0 0 29,0 0-20,-21 21 59,0 1-59,-21-22 19,21 21-28,-21-21 9,0 0 12,21 21-22,-22 0 18,1 0-6,21 0 28,-21-21-40,21 22 60,-21-22-60</inkml:trace>
    </iact:actionData>
  </iact:action>
  <iact:action type="add" startTime="540592">
    <iact:property name="dataType"/>
    <iact:actionData xml:id="d142">
      <inkml:trace xmlns:inkml="http://www.w3.org/2003/InkML" xml:id="stk142" contextRef="#ctx0" brushRef="#br0">28660 13547 0,'0'21'134,"0"0"-123,0 0 7,0 0 2,0 1-10,0-1-1,0 0 11,0 0-10,0 0-1,0-42 264,0 0-250,0 0-18,0 0 5,0-1-1,0 1 2,0 0 7,0 0-8,0 0 4,0 0 1,0-1-5,21 22-1,0 0 79,0 0-49,0 0 4</inkml:trace>
    </iact:actionData>
  </iact:action>
  <iact:action type="add" startTime="542272">
    <iact:property name="dataType"/>
    <iact:actionData xml:id="d143">
      <inkml:trace xmlns:inkml="http://www.w3.org/2003/InkML" xml:id="stk143" contextRef="#ctx0" brushRef="#br0">28914 13483 0,'0'0'1,"0"21"101,0 1-82,0-1 12,0 0-6,0 0-7,0 0-9,0 0 5,0 1 9,0-1-14,21 0 25</inkml:trace>
    </iact:actionData>
  </iact:action>
  <iact:action type="add" startTime="543686">
    <iact:property name="dataType"/>
    <iact:actionData xml:id="d144">
      <inkml:trace xmlns:inkml="http://www.w3.org/2003/InkML" xml:id="stk144" contextRef="#ctx0" brushRef="#br0">28935 13356 0</inkml:trace>
    </iact:actionData>
  </iact:action>
  <iact:action type="add" startTime="544714">
    <iact:property name="dataType"/>
    <iact:actionData xml:id="d145">
      <inkml:trace xmlns:inkml="http://www.w3.org/2003/InkML" xml:id="stk145" contextRef="#ctx0" brushRef="#br0">29316 13399 0,'21'0'138,"0"0"-122,21 0 5,-20 0 19,-1 0 9,-21 21-34,0 0 4,0 0-8,21 0 8,-21 0 1,0 1-1,0-1-11,0 0 23,0 0 7,0 0 20,0 0-38,0 1 38,-21-22-29,0 0 0,-1 0-10,22 21-10,-21-21 1,0 0 0,0 0 10,0 0-2,0 0 32,-1 0-22,1 0 31,21-21-11,0-1-28,0 1-10,0 0 10,0 0-11,0 0 11,0 0-11,0-1 11,21 1 8,1 21 12,-22-21-11</inkml:trace>
    </iact:actionData>
  </iact:action>
  <iact:action type="add" startTime="547011">
    <iact:property name="dataType"/>
    <iact:actionData xml:id="d146">
      <inkml:trace xmlns:inkml="http://www.w3.org/2003/InkML" xml:id="stk146" contextRef="#ctx0" brushRef="#br0">29633 13420 0,'0'21'118,"0"0"-91,0 0 1,0 0-8,0 1-10,0-1 5,0 0-2,0 21-2,0-21 8,0 1 0,0-1-9,0 0 19,0 0 10,0-42 183,0 0-212,0 0 0,0-1 0,0 1-1,0 0 0,0 0 11,0 0-10,0 0 33,21 21 40,-21-22-64,22 22 40,-1 0 47,0 0-68,0 0-3,0 0-31,0 0 74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5:02:10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14">
    <iact:property name="dataType"/>
    <iact:actionData xml:id="d0">
      <inkml:trace xmlns:inkml="http://www.w3.org/2003/InkML" xml:id="stk0" contextRef="#ctx0" brushRef="#br0">2413 5884 0,'0'22'55,"0"-1"-35,0 0-10,0 0 10,0 0-5,0 0-10,0 1 3,0 41 3,21 1 5,-21-1-11,21 22 2,0-22 3,-21-20 0,0-22-1,0 21 10,0 0-18,0 1 9,0-22 3,0 0-7,0 0 4,0 0-1,0 1 2,0-44 65,0-20-65,0 0 2,0-22-7,0 22 7,0 21-6,0-22 6,0 1-7,0-21 8,0-1-9,0-42 9,0 22-8,0 20 9,0 1-10,0-1 4,0 22-1,0 21 3,22-1-1,-22 1 0,21 21-2,0 0 51,0 0-30,0 0 2,0 0-23,-21 21 4,22-21-4,-1 43 11,-21-22 10,0 0-9,0 0-2,0 0-8,0 1 7,0-1-12,0 0 3,0 21 3,0-21-3,0 1 1,-21 20 1,-1-21-1,22 0 2,0 0-2,-21-21 1,21 22-1,-21-1 2,0-21 18,42 0 165,0 0-186,0 0 13,1 0 2,-1 0-8,0 0-6,0 21 11,0 0-1,-21 0 5,0 0-13,0 1-2,0 20 6,0-21 4,0 0-10,0 0 11,0 1-10,0-1-1,0 0 2,-21 0 3,21 0-1,-21-21-2,0 21-1,0-21 20,-1 0 7</inkml:trace>
    </iact:actionData>
  </iact:action>
  <iact:action type="add" startTime="12310">
    <iact:property name="dataType"/>
    <iact:actionData xml:id="d1">
      <inkml:trace xmlns:inkml="http://www.w3.org/2003/InkML" xml:id="stk1" contextRef="#ctx0" brushRef="#br0">3238 6160 0,'-21'0'66,"0"0"-27,0 0-28,0 0 18,0 21-7,-1 0-6,1 0-5,21 0 2,-21 0-7,21 1 8,-21-1 1,0 0 4,21 0 1,0 0 5,0 0-22,0 1 17,0-1 19,0 0-10,21-21 10,0 0-1,0 0-19,0 0 1,1 0-11,-1 0 5,0-21-8,0 21 4,21 0-1,-20 0 11,-22-21 9,21 21-19,-21-22 13,0 1 2,21 0 14,-21 0-25,0 0 1,0 0-5,0-1-1,0 1 11,0 0 11,0 0-24,0 0 6,0 0 3,0-1 4,-21 22 174,21 22-182,0 20 5,0-21 4,0 21-14,0 1 6,0-22-6,0 21 6,21 1-5,-21-1 4,21-42-6,0 42 4,0-42 0,-21 21 9,22-21-4</inkml:trace>
    </iact:actionData>
  </iact:action>
  <iact:action type="add" startTime="14462">
    <iact:property name="dataType"/>
    <iact:actionData xml:id="d2">
      <inkml:trace xmlns:inkml="http://www.w3.org/2003/InkML" xml:id="stk2" contextRef="#ctx0" brushRef="#br0">3641 6054 0,'0'21'55,"0"0"-25,0 21 2,0-20-15,0 20-8,0 21 1,0-20 0,21-1 0,0 0-1,0 1 1,-21-22 0,21 0 3,0 0-7,1-21 33,-22-21 30,0 0-60,0 0 7,0-22-11,0 1 13,0 21 1,0 0-10,0 0 1,0-1-1,0 1 21,0 0-10,21 0-12,-21 0 13,21 21-12,-21-21 1,21 21 0,-21-22-1,0 44 195,0-1-175,0 21-9,0-21-1,0 0-10,0 1 1,0-1-1,0 0 6,0 21-10,-21 1 4,21-1 1,-21 0 0,21-21 0,-21 1-1,21 20 1,-22 0 5,22-21-10,0 22 4,0-1 4,0-21-7,0 0 4,0 1 0,0-1 110,0 0-115</inkml:trace>
    </iact:actionData>
  </iact:action>
  <iact:action type="add" startTime="16460">
    <iact:property name="dataType"/>
    <iact:actionData xml:id="d3">
      <inkml:trace xmlns:inkml="http://www.w3.org/2003/InkML" xml:id="stk3" contextRef="#ctx0" brushRef="#br0">4233 6202 0,'21'0'85,"1"0"-53,-1 0-13,0 0-18,21-21 6,1 21 12,-22 0 1,0 0-1,-21-21-5,21 21 0,-21-22-3,21 22-3,-21-21 13,21 21-11,-21-21-2,0 0 22,0 0 0,0 0-1,0-22 0,0 22 1,-42 21-21,21 0 9,-21 0-4,20 0 1,-20 0 5,21 0-1,0 21 1,0 0-10,21 1 6,0-1-11,0 0 3,-22 0 3,22 0 6,0 0-7,0 1 0,0-1 9,0 0 1,0 0 86,22 0-76,-1-21-2,0 21-18,0 1 9,0-1 0,0 0-9,1-21 0,-1 21-1,0-21 6,0 0-6,-21 21 6,21-21-5</inkml:trace>
    </iact:actionData>
  </iact:action>
  <iact:action type="add" startTime="18476">
    <iact:property name="dataType"/>
    <iact:actionData xml:id="d4">
      <inkml:trace xmlns:inkml="http://www.w3.org/2003/InkML" xml:id="stk4" contextRef="#ctx0" brushRef="#br0">5016 5927 0,'0'21'483,"-21"-21"-414,0 0-50,21 21 12,-21-21-30,0 0 18,0 0-3,-1 0-6,22 21 3,-21-21-6,0 0 13,0 0-2,0 21-3,21 1-9,-21-22 2,21 21 12,-22-21 0,22 21 7,0 0 96,22-21-119,-1 21 19,0-21-17,-21 21 4,21 1-1,-21-1 2,21-21 2,0 21-7,-21 0 13,22 0 0,-22 0 40,0 1-40,0-1 30,-22-21-20,1 0-20,21 21 2,-21-21-2,0 0 2,0 21-3,0-21 2,-1 21 8,1-21-7,0 0-2</inkml:trace>
    </iact:actionData>
  </iact:action>
  <iact:action type="add" startTime="23218">
    <iact:property name="dataType"/>
    <iact:actionData xml:id="d5">
      <inkml:trace xmlns:inkml="http://www.w3.org/2003/InkML" xml:id="stk5" contextRef="#ctx0" brushRef="#br0">7472 6202 0,'-21'0'154,"21"21"-125,-22 0 1,1-21-1,21 21-20,-21-21 4,21 22 5,-42-22-10,42 21 12,-21 0-12,-22-21 13,43 21-12,-21-21 0,21 21 16,-21-21-20,21 21 3,0 1 33,21-22 65,0 0-86,0 0-12,1 0 29,-1 0-23,21 21 3,-21-21-7,0 0 4,1 0 1,-1 0 5</inkml:trace>
    </iact:actionData>
  </iact:action>
  <iact:action type="add" startTime="24691">
    <iact:property name="dataType"/>
    <iact:actionData xml:id="d6">
      <inkml:trace xmlns:inkml="http://www.w3.org/2003/InkML" xml:id="stk6" contextRef="#ctx0" brushRef="#br0">7683 5884 0,'0'43'30,"0"-22"-22,0 0 2,0 0 0,0 0 0,0 1-1,0-1 1,0 21-1,0-21 6,0 0-10,0 22 4,0 20 1,22-20 0,-22-1-1,0 0 1,0-21 0,0 22 0,21-43-1,-21 21 11</inkml:trace>
    </iact:actionData>
  </iact:action>
  <iact:action type="add" startTime="25691">
    <iact:property name="dataType"/>
    <iact:actionData xml:id="d7">
      <inkml:trace xmlns:inkml="http://www.w3.org/2003/InkML" xml:id="stk7" contextRef="#ctx0" brushRef="#br0">8022 6244 0,'-21'0'37,"21"21"-28,-21 1 11,21-1-1,0 0 2,-21 0-12,21 0 10,0 0 0,0 1 11,0-1 48,21-21-9,0-21-42,0-1-8,0 1 5,0 0 14,-21 0-23,0 0 15,22 21-21,-22-21 15,0-1 2,0 1-6,0 42 191,0 1-191,0-1 4,0 0-15,0 0-3,0 21 7,0-20 3,0-1-6,0 0 0,0 0-1,0 0 11</inkml:trace>
    </iact:actionData>
  </iact:action>
  <iact:action type="add" startTime="27445">
    <iact:property name="dataType"/>
    <iact:actionData xml:id="d8">
      <inkml:trace xmlns:inkml="http://www.w3.org/2003/InkML" xml:id="stk8" contextRef="#ctx0" brushRef="#br0">8382 6223 0,'-42'0'58,"42"21"-49,-43-21 1,43 43 0,-21-43 0,21 21-1,-21-21 1,0 0-1,0 21 2,-1-21 8,22 21-10,-21-21 11,21 21 37,21-21 51,1 0-89,-1 0 1,0 0-11,0 0 31,-21 21-32,0 1 12,0-1-1,0 0-9,0 0 18,0 0-7,0 0 8,-21 1-9,0-22 7</inkml:trace>
    </iact:actionData>
  </iact:action>
  <iact:action type="add" startTime="29075">
    <iact:property name="dataType"/>
    <iact:actionData xml:id="d9">
      <inkml:trace xmlns:inkml="http://www.w3.org/2003/InkML" xml:id="stk9" contextRef="#ctx0" brushRef="#br0">8657 6244 0,'-21'0'73,"0"21"-70,-22 1 17,43-1-12,-21 0 3,0-21-2,0 42 1,0-42 9,0 0-9,21 21 0,0 1 39,21-22 57,0 0-86,0 0 0,-21 21 37,0 0-14,0 0-18,-21 0 9,0 0-10,0 1-14</inkml:trace>
    </iact:actionData>
  </iact:action>
  <iact:action type="add" startTime="30626">
    <iact:property name="dataType"/>
    <iact:actionData xml:id="d10">
      <inkml:trace xmlns:inkml="http://www.w3.org/2003/InkML" xml:id="stk10" contextRef="#ctx0" brushRef="#br0">9017 5736 0,'0'21'19,"0"22"-9,0-22-1,0 21 1,0 1 3,0-1-3,0-21-3,0 21 2,0-20 1,0 20-1,0-21 5,0 21-6,0 1-1,0-22 2,0 0 1,0 21-1,0-20 1,0-1 1,0 0-2</inkml:trace>
    </iact:actionData>
  </iact:action>
  <iact:action type="add" startTime="32390">
    <iact:property name="dataType"/>
    <iact:actionData xml:id="d11">
      <inkml:trace xmlns:inkml="http://www.w3.org/2003/InkML" xml:id="stk11" contextRef="#ctx0" brushRef="#br0">9715 6011 0,'-21'0'125,"21"22"-112,-21-22-8,0 0 7,21 21 6,-21-21-9,0 0 10,21 21-8,-22 0-2,1-21 1,0 0-1,21 21 1,-21-21 10,21 21-11,-21-21 1,0 0 4,21 22-9,0-1 16,0 0 8,21-21 67,0 0-76,0 0 8,0 0-5,0 0-8,1-21 6,-22 0 7,21 21-17,0 0 37,-21-22-29,0 1 11,0 0-1,0 0-20,0 0 14,0 0-17,0-1 4,0 1 0,0 0-2,0 0 3,0 0-1,0-22-1,0 22 1,0 0-1,0 0 11,0 0-1,0 42 282,0 0-281,0 0-12,0 0 13,-21 1-12,21-1 1,0 0-1,0 0 0,0 21 2,0-20-1,0-1 0,0 21-1,0-21 10,0 0-9,0 1 9</inkml:trace>
    </iact:actionData>
  </iact:action>
  <iact:action type="add" startTime="34853">
    <iact:property name="dataType"/>
    <iact:actionData xml:id="d12">
      <inkml:trace xmlns:inkml="http://www.w3.org/2003/InkML" xml:id="stk12" contextRef="#ctx0" brushRef="#br0">10012 6011 0,'0'22'253,"-21"-22"-246,-1 0 14,22 21-2,-21-21-10,0 0 16,21 21-20,-21 0 14,0-21 20,21 21-19,-21-21 2,21 21 13,21-21 111,0 0-117,0 0 0,0 0-1,0 0 2,1 0 38,-1 0 1,-21-21-41,0 0 1,0 0-10,0 0 20,0 0 1,0-1-21,0 1 10,0 42 115,0 1-124,0-1 0,0 0-1,0 0 10,0 0 19,0 0 58</inkml:trace>
    </iact:actionData>
  </iact:action>
  <iact:action type="add" startTime="37025">
    <iact:property name="dataType"/>
    <iact:actionData xml:id="d13">
      <inkml:trace xmlns:inkml="http://www.w3.org/2003/InkML" xml:id="stk13" contextRef="#ctx0" brushRef="#br0">10372 5652 0,'0'42'47,"0"-21"-28,0 0 1,0 0-11,-22 1 11,22 20-11,0 21 1,0 1-1,0-22 1,0 22-1,0-1 6,0-20-10,0-22 9,0 0-4,0 0-4,0 0 3,0 0 11,0 1 28</inkml:trace>
    </iact:actionData>
  </iact:action>
  <iact:action type="add" startTime="38159">
    <iact:property name="dataType"/>
    <iact:actionData xml:id="d14">
      <inkml:trace xmlns:inkml="http://www.w3.org/2003/InkML" xml:id="stk14" contextRef="#ctx0" brushRef="#br0">10223 5821 0,'22'0'57,"20"0"-38,-21 0-7,0 0-5,0 0 6,1 0-6,-1 0 6,21 0-7,-21 0 7,0 0-6,1 0 13,-22 21-5</inkml:trace>
    </iact:actionData>
  </iact:action>
  <iact:action type="add" startTime="39042">
    <iact:property name="dataType"/>
    <iact:actionData xml:id="d15">
      <inkml:trace xmlns:inkml="http://www.w3.org/2003/InkML" xml:id="stk15" contextRef="#ctx0" brushRef="#br0">10689 5927 0,'-21'21'47,"21"0"-28,-21-21-10,0 21 30,21 0-20,-22 1-6,22-1-5,-21-21 5,21 21-8,-21 0 15,21 0 19,0 0-19,21-21 135,0 0-146,1 0 21,-1 0-11,0 0 19,0 0-19,-21-21 1,0 0 39,0 0-41,0 0 1,0 0-6,0-1 7,0 1 7,0 0-8,0 0-9,0 0 18,0 42 108,0 0-122,0 0 0,0 22-4,0-22 14,0 0-19,0 0 5,0 21 10,0-20 9,21-1 4,-21 0 30</inkml:trace>
    </iact:actionData>
  </iact:action>
  <iact:action type="add" startTime="96750">
    <iact:property name="dataType"/>
    <iact:actionData xml:id="d16">
      <inkml:trace xmlns:inkml="http://www.w3.org/2003/InkML" xml:id="stk16" contextRef="#ctx0" brushRef="#br0">2349 9398 0,'22'21'106,"-22"0"-96,21 22-2,-21-1 3,42 22-1,0-1 0,-20 1-1,-1 20 1,21-20 0,-42-43-1,42 21 1,-20-21 9,-1-21-8,0 0-2,0 0 11,0 0-1,0 0-10,1 0 0,-1 0 16,0 0-20,0 0 14,0 0-9,0 0 0,1 0 5,41 0-11,-21 0 6,22-21-1,-1 21 1,22 0 0,-21-21 0,41 21-1,1-21 0,0 21 3,21-21 0,0 21-6,21-21 4,0-1 0,1 22-1,-44 0 5,86-21-8,-85 21 3,42 0 5,-42-21-9,21 21 5,-43 0 1,-20 0-2,-43 0 4,0 0-7,22 0 4,-22 0-1,0 0 0,0 0 12,-21-21 193,21 21-128,0 0-57,1 0-19,-1 0 9,21 0-9,-21 0 0,0 0-1,1 0 0,-1 0 2,0 0 8,0 0-10,0 0 10,0 0 1,-21-21 30,0 0-7,0-22-19,0 22-5,0 0-9,0 0 0,0-22-1,0 1 1,-21-21 0,21 20 0,-21 22-1,21-21 1,0-1 0</inkml:trace>
    </iact:actionData>
  </iact:action>
  <iact:action type="add" startTime="101232">
    <iact:property name="dataType"/>
    <iact:actionData xml:id="d17">
      <inkml:trace xmlns:inkml="http://www.w3.org/2003/InkML" xml:id="stk17" contextRef="#ctx0" brushRef="#br0">4043 9292 0,'0'21'224,"21"-21"-206,0 22 12,0-1-2,0-21 24,1 0-17,-1 0-6,0 0-9,-21 21-11,21-21 2,0 0-3,22 0 12,-22 0-1,0 0-9,0 0 0,0 0 9,0 0 2,1 0-3,-1 0-9,0 0 3,21 0-4,-21 0 7,22 0-11,-1-21 6,22 21 0,-22 0-1,0 0 1,-21 0 0,1 0 0,20 0-2,-21 0 6,0 0-8,0 0 13,-21-21 50,0-1-39,0 1 40</inkml:trace>
    </iact:actionData>
  </iact:action>
  <iact:action type="add" startTime="105946">
    <iact:property name="dataType"/>
    <iact:actionData xml:id="d18">
      <inkml:trace xmlns:inkml="http://www.w3.org/2003/InkML" xml:id="stk18" contextRef="#ctx0" brushRef="#br0">16531 8573 0,'0'21'125,"21"-21"-105,-21 21 0,21-21-12,1 0 2,-1 21 3,21 0-6,-21-21 2,22 21 10,-1 1-18,0-22 8,-21 0 2,22 0-2,-22 0 2,0 0-3,0 21 4,22-21-5,-1 0 14,-21 0-10,21 21-3,-20-21 5,20 0-7,21 0 8,1 0-9,-1 0 9,22 0-9,-21 0 10,20 0-10,1 0 10,0 0-10,-1 0 4,1 0 2,0 0-2,-1 21 2,43-21-2,-21 0 1,-21 0-2,42 21 1,-43-21 2,1 0-2,-21 0 10,-1 0-18,1 0 18,-22-21-18,0 0 8,-21 0 2,1 0-4,-22-1 26,0 1-32,0 0 14,0 0-5,0 0 10,0 0-7,0-1 2,0 1 24,-22 21-19</inkml:trace>
    </iact:actionData>
  </iact:action>
  <iact:action type="add" startTime="108487">
    <iact:property name="dataType"/>
    <iact:actionData xml:id="d19">
      <inkml:trace xmlns:inkml="http://www.w3.org/2003/InkML" xml:id="stk19" contextRef="#ctx0" brushRef="#br0">12255 8594 0,'22'0'134,"-22"21"-119,21-21 10,-21 21-12,0 0-8,21 0 5,21 22 14,-21-1-19,22-21 5,-1 43 4,22-22-8,-22 0 3,21-20 1,-20 20 0,-1-42-1,-21 0 1,43 0 0,-43 0 0,21 0-2,1 0 3,-1 0-1,0 0-1,22 0 0,20 0 1,-20 0 0,21 0 0,-43 0 0,21-21-1,1 21 1,-22 0 0,22-21-1,-22-1 1,22 22 0,-1 0-1,1 0 5,-22-21-9,21 21 6,1-21-2,-1 21 5,1 0-9,-1 0 5,1 0 0,-1 0 0,22 0-1,0 0 1,-1 0 0,-20 0 0,21 0-1,-22 0 5,1 0-9,-1 0 5,-21 0 0,-20 0-1,20 0 2,0 0-2,-21 0 10,-21-21 11,0 0-11,0 0 9,22 21-18,-22-22 1,21 1 9,-21 0 37,21 21-18,-21-21 0,21 21-30,0 0 22,22 0-13,-22 0 2,0 0-11,0 0 0,0 0 10</inkml:trace>
    </iact:actionData>
  </iact:action>
  <iact:action type="add" startTime="111358">
    <iact:property name="dataType"/>
    <iact:actionData xml:id="d20">
      <inkml:trace xmlns:inkml="http://www.w3.org/2003/InkML" xml:id="stk20" contextRef="#ctx0" brushRef="#br0">22225 13674 0,'0'21'135,"0"0"-116,0 0-10,0 0 1,21-21 0,-21 22 9,0-1-9,21 0 9,-21 0 1,21-21-10,-21 21 18,22-21 0,-1 0 51,0 0-59,0 0 6,0 0-21,22 0 2,-22 0 12,21 0-9,-21 0 1,0 0-3,22 0 2,-22 0 0,0 0 0,0 0 0,22 0 0,-22 0 1,21 0-3,-21 0 5,22 0-8,-22 0 9,0 0-7,0 0 4,0 0 10,0 0-20,22 0 5,-22 0 7,0 0-8,0 0 10,22 0 4,-22 0-18,0 0 4,0 0 4,0 0 11,0 0-1,1 0 0,-1 0 40,0 0-30,0 0-9,0 0 56,0 0-48,1 0-7,-1 0-12,0 0 1,21 0 5,-21 0-10,1 0 4,-1 0 1,21 0-1,-21 0 1,0 21-1,1-21 1,-1 0 29</inkml:trace>
    </iact:actionData>
  </iact:action>
  <iact:action type="add" startTime="113209">
    <iact:property name="dataType"/>
    <iact:actionData xml:id="d21">
      <inkml:trace xmlns:inkml="http://www.w3.org/2003/InkML" xml:id="stk21" contextRef="#ctx0" brushRef="#br0">23601 13885 0,'0'-21'185,"0"0"-158,0 0 92,21 21-103</inkml:trace>
    </iact:actionData>
  </iact:action>
  <iact:action type="add" startTime="144353">
    <iact:property name="dataType"/>
    <iact:actionData xml:id="d22">
      <inkml:trace xmlns:inkml="http://www.w3.org/2003/InkML" xml:id="stk22" contextRef="#ctx0" brushRef="#br0">22331 5038 0,'-21'0'202,"-1"0"-183,1 0 2,21 21-13,-21-21 2,0 0 10,0 0-12,0 21 2,-1-21 10,1 0-11,0 21 1,0 0 0,0 1-1,0-1 2,-1 0-2,1 0 0,0 0 2,21 0-2,-42 22 0,42-1 14,-21-21-16,-1 0 2,22 1 1,0 20 10,0-21-1,0 0 1,-21-21-10,21 21-1,0 1 0,0-1 42,21-21-34,-21 21 3,22-21-10,-1 0 4,-21 21-9,21 0 14,0-21-10,0 0 1,0 21 7,1-21-14,-1 0 7,0 22-1,21-1 10,1-21 3,-22 21-5,0-21 2,0 0 21</inkml:trace>
    </iact:actionData>
  </iact:action>
  <iact:action type="add" startTime="146476">
    <iact:property name="dataType"/>
    <iact:actionData xml:id="d23">
      <inkml:trace xmlns:inkml="http://www.w3.org/2003/InkML" xml:id="stk23" contextRef="#ctx0" brushRef="#br0">22669 5144 0,'0'127'106,"0"-85"-97,0-21 0,0 0 7,0 0-12,0 22 6,0-22-1,0 0 5,0 0-8,0 22 13,0-22 0,0 21-9,0-21-1,0 0 1,0 1 0,0-1 0,0 0-1,0 21 0,0-21 1,0 1 10,0-1 1</inkml:trace>
    </iact:actionData>
  </iact:action>
  <iact:action type="add" startTime="148988">
    <iact:property name="dataType"/>
    <iact:actionData xml:id="d24">
      <inkml:trace xmlns:inkml="http://www.w3.org/2003/InkML" xml:id="stk24" contextRef="#ctx0" brushRef="#br0">24172 5207 0,'0'21'114,"0"22"-93,0-22-2,0 21-10,0 0 1,0-20-1,0-1 2,0 21-1,0-21-1,0 0 0,0 1 1,0 20 9,0-21-9,0 0 3,0 0-7,0 1 4,0-1 0,0 0 0,0 0 9,0 0 2,0 0-13,21-21 2,-21-21 77,0-21-77,0 21 0,0 0-1,0-1 1,0-20-1,0 21 12,0 0-12,0 0 1,0-1-1,0 1 15,0 0-19,0 0 5,0-21-1,0 20 1,0-41 0,0 42-1,0-22 1,22-20 0,-22 42 0,0-22 9,0 22 10,0 0 1,21 21 105,-21 21-67,21-21-38,0 0-3,0 21-13,0-21 3,1 0 1,-1 0 1,0 0 6,-21 22 10</inkml:trace>
    </iact:actionData>
  </iact:action>
  <iact:action type="add" startTime="150985">
    <iact:property name="dataType"/>
    <iact:actionData xml:id="d25">
      <inkml:trace xmlns:inkml="http://www.w3.org/2003/InkML" xml:id="stk25" contextRef="#ctx0" brushRef="#br0">24257 5419 0,'0'-21'38,"21"-1"-9,0 22-19,0 0 10,1 0-2,-1 0-8,0 0 28</inkml:trace>
    </iact:actionData>
  </iact:action>
  <iact:action type="add" startTime="152004">
    <iact:property name="dataType"/>
    <iact:actionData xml:id="d26">
      <inkml:trace xmlns:inkml="http://www.w3.org/2003/InkML" xml:id="stk26" contextRef="#ctx0" brushRef="#br0">24236 5779 0,'21'0'47,"0"0"-38,0 0 1,0 0-1,1 0 1,-1 0-1,0 0 11,0 0-10,0 0 20,-21-127 27,0 105-47,0 171 4</inkml:trace>
    </iact:actionData>
  </iact:action>
  <iact:action type="add" startTime="153139">
    <iact:property name="dataType"/>
    <iact:actionData xml:id="d27">
      <inkml:trace xmlns:inkml="http://www.w3.org/2003/InkML" xml:id="stk27" contextRef="#ctx0" brushRef="#br0">24934 5461 0,'0'0'1,"-21"0"34,0 21-16,0-21-7,0 21 0,-1-21 3,1 22-5,0-1 11,0-21 9,21 21-22,-21-21 1,0 0 1,21 21 1,-22-21-1,1 21 19,21 0-17,0 1 13,0-1 14,21-21-19,1 0 9,-1 0-19,0 0 18,0 0-8,0 0-10,0 0 4,1 0-8,-1 0 3,0 0 1,21 0-1,-21 21 2,1-21 4,-1 0-10</inkml:trace>
    </iact:actionData>
  </iact:action>
  <iact:action type="add" startTime="154485">
    <iact:property name="dataType"/>
    <iact:actionData xml:id="d28">
      <inkml:trace xmlns:inkml="http://www.w3.org/2003/InkML" xml:id="stk28" contextRef="#ctx0" brushRef="#br0">26204 4995 0,'0'0'1,"0"22"26,0-1 3,0 0-1,0 0-18,0 0 17,0 22-9,0-22-9,0 0 0,0 21 0,0 22-1,0-22 3,0 0-5,0 1 5,0-22-3,0 0 3,0 0 13,0 0 24,0-42 97,0 0-138,0 0 3,0-21-2,0 20 1,0 1 0,0-21-1,0 21 1,0-22 0,0 1-1,0 0 2,0-1-3,0 22 3,0-21-2,0 21 0,0 0 2,21-22-2,-21 22 1,0 0 0,22 21 0,-22 21 86,0 0-76,0 0-1,0 1 1,0-1-11,0 0 1,0 0-1,0 21 3,21 1-4,0-1 7,-21 22-7,21 41-1,21-41 1,-20-1 2,-22 1 0,42-22-1,-21-21 11,0-21-10,0 0 20,1-21 75,-22 0-96,0 0 12,0-21-12,0 20 1,0-20 0,0 0-1,0-1 1,0 1-1,0-21 5,0-1-9,0 43 6,0-21-2,0 20 1,0 1-1,0 0 1,0 0 1,0 0 7,0 42 79</inkml:trace>
    </iact:actionData>
  </iact:action>
  <iact:action type="add" startTime="156503">
    <iact:property name="dataType"/>
    <iact:actionData xml:id="d29">
      <inkml:trace xmlns:inkml="http://www.w3.org/2003/InkML" xml:id="stk29" contextRef="#ctx0" brushRef="#br0">26945 4995 0,'0'0'1,"-21"22"45,21-1-36,-21-21 9,21 21 2,-21-21-9,-1 0 13,1 21-15,0-21 19,0 21-1,0-21-8,0 0-10,21 21-1,0 1 20,-22-1 1,22 0-12,0 0-8,0 0 0,0 0-1,0 1 2,0-1 2,0 21-8,0-21 5,0 22 0,0-22 3,0 0-6,0 0 6,0 0 2,0 0 63,22-21-40,-1 0-18,0 0 0,0 0-1,-21 22-10,21-22 1,0 0 1,1 0 7,-1 0-8,0 0 0,0 0 13,0 0-8</inkml:trace>
    </iact:actionData>
  </iact:action>
  <iact:action type="add" startTime="165433">
    <iact:property name="dataType"/>
    <iact:actionData xml:id="d30">
      <inkml:trace xmlns:inkml="http://www.w3.org/2003/InkML" xml:id="stk30" contextRef="#ctx0" brushRef="#br0">22034 6837 0,'0'21'65,"-21"-21"-45,21 21 20,-21-21-21,0 0 19,21-21 89,21 21-105,0 0 12,0-42 403,1 42-408,-1 0-9,-42 0 70</inkml:trace>
    </iact:actionData>
  </iact:action>
  <iact:action type="add" startTime="167653">
    <iact:property name="dataType"/>
    <iact:actionData xml:id="d31">
      <inkml:trace xmlns:inkml="http://www.w3.org/2003/InkML" xml:id="stk31" contextRef="#ctx0" brushRef="#br0">22818 6223 0,'-22'0'184,"1"0"-174,0 0 10,0 0-11,0 0 1,0 0-1,-1 0 1,1 0 0,0 0-1,0 0 1,0 0 0,0 0 8,-1 0 51,22 21 27,0 0-76,0 1 20,0-1-11,0 0-10,0 0 0,22-21-7,-22 21 7,0 0-1,0 43-10,0-43 7,0 21 1,21-42 129,0 0-127,0 0 11,0 0-9,0 0-1,1 0 1,-1 0-1,0 22 29,-21-1-28,0 0-10,0 0 10,0 0-5,0 0-10,0 1 3,0-1 11,0 0 11,0 0 8,-42 0-24,-1 22-5,1-22-2,0 21 2,-22-21 6,43-21-10,21 21 9,-21-21-8</inkml:trace>
    </iact:actionData>
  </iact:action>
  <iact:action type="add" startTime="170931">
    <iact:property name="dataType"/>
    <iact:actionData xml:id="d32">
      <inkml:trace xmlns:inkml="http://www.w3.org/2003/InkML" xml:id="stk32" contextRef="#ctx0" brushRef="#br0">24363 6816 0,'0'21'126,"0"0"-115,-21-21 7,21 21-10,-22-21 6,1 0 5,0 0 16,21-21 72,21 21-97,0-21 10,1 21-1,-1 0 40,-21 21-21,0 0-28,0 0 29,-21-21-29,-1 0 9,22-127 87,0 85-97,0 21 1,0 0-1,0 254 12</inkml:trace>
    </iact:actionData>
  </iact:action>
  <iact:action type="add" startTime="173433">
    <iact:property name="dataType"/>
    <iact:actionData xml:id="d33">
      <inkml:trace xmlns:inkml="http://www.w3.org/2003/InkML" xml:id="stk33" contextRef="#ctx0" brushRef="#br0">24596 6287 0,'0'-22'56,"0"1"-37,21 0 2,0 21 1,-21-21 23,21 21-26,0 0 59,0 0-29,-21-21-39,22 21 5,-1 0-2,0 0-2,0 0-2,0 0-1,0 0 12,1 0-10,-1 0 10,-21 21 29,0 0-40,0 0 1,0 0 9,0 1 2,0-1-4,-21-21-7,-1 21 0,1 0 23,0-21-17,21 21-7,-21-21 22,42-21 107,0 21-112,0 0-7,1 0 0,-22 21 11,0 0-11,0 1-10,0-1 6,0 21-10,0-21 4,0 0 2,0 22 4,0-22-10,0 21 13,0-21 1,0 1-9,-22-1 14,1 0-9,0-21 4,21 21-9,-21-21 0,21-21 66</inkml:trace>
    </iact:actionData>
  </iact:action>
  <iact:action type="add" startTime="175800">
    <iact:property name="dataType"/>
    <iact:actionData xml:id="d34">
      <inkml:trace xmlns:inkml="http://www.w3.org/2003/InkML" xml:id="stk34" contextRef="#ctx0" brushRef="#br0">26289 6879 0,'0'-21'68,"-21"21"27,42 0 22,0-21-99,-21 42 156,0 0-146,-21-21 32,0 0-11,21-106 86,0 85-126,0 127 6</inkml:trace>
    </iact:actionData>
  </iact:action>
  <iact:action type="add" startTime="177593">
    <iact:property name="dataType"/>
    <iact:actionData xml:id="d35">
      <inkml:trace xmlns:inkml="http://www.w3.org/2003/InkML" xml:id="stk35" contextRef="#ctx0" brushRef="#br0">26543 6244 0,'0'0'1,"21"-21"36,-21 0-27,21 21 0,0 0-2,-21-21 2,22 21 19,-1 0 10,0 0-10,0 0-10,0 0-9,0 0 5,1 21-10,-1-21 10,0 21 0,0-21 4,-21 21-1,0 0 12,0 1-16,0-1 1,0 0-6,0 0 1,0 0 0,0 0-1,0 1 11,0-1-11,0 0 25,0 0-7,0 0-10,0 0-6,0 1 1,0-1-5,0 0 6,0 0-8,-21 21 15,0 1 0,0-22 0,21 0-11,-22 0 1,1 22-2,0-43 5,0 21 1,-21 0-9,42 0 11,-22-21-12,44 0 265,-1 0-260,0 0 2,0 0-2,0 0 1,22 0 0,-22 0-1,21 0 10,-21 0-8,0 0-2,1 0 1,-1 0 14,0 0-1</inkml:trace>
    </iact:actionData>
  </iact:action>
  <iact:action type="add" startTime="180802">
    <iact:property name="dataType"/>
    <iact:actionData xml:id="d36">
      <inkml:trace xmlns:inkml="http://www.w3.org/2003/InkML" xml:id="stk36" contextRef="#ctx0" brushRef="#br0">27263 6541 0,'0'21'94,"0"0"-81,21-21 6,-21 21-10,21-21 11,0 21-11,0 0 25,-21 1-20,21-22 6,-21 21-11,0 0 31,0 0-12,0 0-8,22-21-11,-22 21 1,0 1 0,0-1 9,0 0-9,0 0 18,0 0-8,0 0-5,0 1-10,0-1 17,0 0-5,0 0-8,0 0 11,0 0 9,0 22-10,0-22-10,0 0 1,0 0-1,-22 0 2,22 1-2,0 20 1,0-21 3,0 0-6,0 0 2,0 1 1,-21-1-1,21 0 0,-21-21 2,21 21-2,-21 0 68,21 0-52,-21-21 329,0-21-315,21 0-19,-22 0-2,22 0 3,0 42 123,0 0-96,0 0-18,22-21-20,-1 0 19,0 0-1,0 0 12,0 0 27,0 0-48,1 0 10,-1 0 1,0 0-11,0 0-10,0 0 11</inkml:trace>
    </iact:actionData>
  </iact:action>
  <iact:action type="add" startTime="183915">
    <iact:property name="dataType"/>
    <iact:actionData xml:id="d37">
      <inkml:trace xmlns:inkml="http://www.w3.org/2003/InkML" xml:id="stk37" contextRef="#ctx0" brushRef="#br0">27686 6985 0,'0'21'58,"0"0"-29,21-21-11,-21 22-4,0 20 5,21-21-12,0 21 12,1-20-6,-22-1-7,21 21 14,-21-21-1,21-21-4,0 21-10,-21 1 23</inkml:trace>
    </iact:actionData>
  </iact:action>
  <iact:action type="add" startTime="184905">
    <iact:property name="dataType"/>
    <iact:actionData xml:id="d38">
      <inkml:trace xmlns:inkml="http://www.w3.org/2003/InkML" xml:id="stk38" contextRef="#ctx0" brushRef="#br0">27665 7303 0,'0'-22'56,"0"1"-45,0 0-3,0-21 2,21 21 14,-21-22-19,21 1 14,0 21 2,-21 0-2,21 21-1,-21-43-8,43 43 0,-43-21 0,21 21 0,0-21 9,0 0 1,0 21 17</inkml:trace>
    </iact:actionData>
  </iact:action>
  <iact:action type="add" startTime="186040">
    <iact:property name="dataType"/>
    <iact:actionData xml:id="d39">
      <inkml:trace xmlns:inkml="http://www.w3.org/2003/InkML" xml:id="stk39" contextRef="#ctx0" brushRef="#br0">28215 6773 0,'0'0'1,"0"22"26,0-1-9,0 0-8,0 0 9,0 0 0,0 0 30,0 1-29,0-1-9,0 0-2,0 21 2,0-21 8,0 22-18,0-1 6,0-21 5,0 0-5,0 22 6,0-22-6,0 0 6,0 0 7,0-42 181,0-21-194,0 21 4,0-43-2,0 43 1,0-21 9,0 20-9,0 1 0,0 0-1,0 0 1,21 0 4,0-22-4,1 1-5,-22 21 5,21 0 9,-21 0-9,0-1-1,21 22 25,-21-21-29,21 21 84,0 0-70,-21 21-9,0 1 9,21-1 0,-21 0 9,22-21-8,-22 21-1,0 0 1,0 0 18,0 1 11,0-1-30,-22 0-9,1 0 9,0-21-10,0 0 11,21 21-10,-21-21 25</inkml:trace>
    </iact:actionData>
  </iact:action>
  <iact:action type="add" startTime="188154">
    <iact:property name="dataType"/>
    <iact:actionData xml:id="d40">
      <inkml:trace xmlns:inkml="http://www.w3.org/2003/InkML" xml:id="stk40" contextRef="#ctx0" brushRef="#br0">28638 6773 0,'0'22'26,"0"-1"-5,0 0-3,0 0-8,-21 0 19,21 0-9,0 1 9,-21-1-10,21 0 11,-21 0-21,21 0 10,0 0-9,0 1 9,-21-22-9,21 21 0,0 0 0,0 0 9,0 0 13,21 0-6,-21 1-16,21-22 0,-21 21-1,21-21 1,0 42-1,1-42 1,-22 21 0,21-21-1,0 0 1,0 21 10</inkml:trace>
    </iact:actionData>
  </iact:action>
  <iact:action type="add" startTime="189578">
    <iact:property name="dataType"/>
    <iact:actionData xml:id="d41">
      <inkml:trace xmlns:inkml="http://www.w3.org/2003/InkML" xml:id="stk41" contextRef="#ctx0" brushRef="#br0">28892 6879 0,'0'21'124,"0"1"-113,0 20-2,0 0 6,0-21-11,0 22 6,0-22 0,0 0-1,22 0 1,-22 0 29,0-42 202,0 0-231,0 0 0,0-21 0,0 20 0,0 1-1,0 0 4,0 0-6,0 0 2,0-22 11,0 22-1,21 21-9,-21-21-1,0 0 14,21 21 3,0 0 16,0 0 51,-21 21-73,21-21 0,-21 42-11,22-42 10,-22 22-8,21-22-3,-21 21 2,0 0 9,0 0 69,0 0-69,-21-21 137,-1 0-95,22 21 169,0 1-172,-21-1-20,21 0 2,0 0 17</inkml:trace>
    </iact:actionData>
  </iact:action>
  <iact:action type="add" startTime="192390">
    <iact:property name="dataType"/>
    <iact:actionData xml:id="d42">
      <inkml:trace xmlns:inkml="http://www.w3.org/2003/InkML" xml:id="stk42" contextRef="#ctx0" brushRef="#br0">29210 6752 0,'106'191'194,"-106"-170"-186,0 0 2,0 0 0,0 0 0,0 1-1,21 20 11,-21-21-7,0 0-7,0 0 4,0 1-1,0-1 1,0 0 10,0 0 17,0 0-17,0 0-9,0 1 8,0-1 0</inkml:trace>
    </iact:actionData>
  </iact:action>
  <iact:action type="add" startTime="193689">
    <iact:property name="dataType"/>
    <iact:actionData xml:id="d43">
      <inkml:trace xmlns:inkml="http://www.w3.org/2003/InkML" xml:id="stk43" contextRef="#ctx0" brushRef="#br0">29527 7006 0,'22'0'76,"-1"0"-66,21 0 0,-21-21 0,0 21 0,1 0 0,-1 0-2,0 0 4,0-21-4,0 21 11</inkml:trace>
    </iact:actionData>
  </iact:action>
  <iact:action type="add" startTime="195078">
    <iact:property name="dataType"/>
    <iact:actionData xml:id="d44">
      <inkml:trace xmlns:inkml="http://www.w3.org/2003/InkML" xml:id="stk44" contextRef="#ctx0" brushRef="#br0">29570 6858 0,'21'0'45,"0"0"-15,0 0-2,0 0-18,1 0-1,20 0 11,-21 0-1,0 0-9,0 0 9,-169 0 41</inkml:trace>
    </iact:actionData>
  </iact:action>
  <iact:action type="add" startTime="196084">
    <iact:property name="dataType"/>
    <iact:actionData xml:id="d45">
      <inkml:trace xmlns:inkml="http://www.w3.org/2003/InkML" xml:id="stk45" contextRef="#ctx0" brushRef="#br0">29887 7239 0,'0'-42'639</inkml:trace>
    </iact:actionData>
  </iact:action>
  <iact:action type="add" startTime="198325">
    <iact:property name="dataType"/>
    <iact:actionData xml:id="d46">
      <inkml:trace xmlns:inkml="http://www.w3.org/2003/InkML" xml:id="stk46" contextRef="#ctx0" brushRef="#br0">30078 6646 0,'0'0'1,"0"22"34,0-1-25,0 0 0,0 0 0,0 0 13,0 0-17,0 1 13,0-1 10,0 0-18,0 0 9,0 0 0,0 0-1,0 1-11,0-1 5,0 0 3,0 21-6,0 1 9,0-22 1,0 0-6,0 0 0,0 0-3,0 0 5,0 1-4,0-1-2,0 0 26,0 0 34,0 0-37,0 0 32</inkml:trace>
    </iact:actionData>
  </iact:action>
  <iact:action type="add" startTime="201106">
    <iact:property name="dataType"/>
    <iact:actionData xml:id="d47">
      <inkml:trace xmlns:inkml="http://www.w3.org/2003/InkML" xml:id="stk47" contextRef="#ctx0" brushRef="#br0">21886 8509 0,'21'0'96,"1"0"-59,-1 0 4,-21 21 66,0 0-89,-21-21-9,21 22 11,-22-22-6,22-22 40,0 1-34,0 0-11,0 0 11,22 21 10,-1 0 8,-42 0 78,21-64-11,0 149-94</inkml:trace>
    </iact:actionData>
  </iact:action>
  <iact:action type="add" startTime="202707">
    <iact:property name="dataType"/>
    <iact:actionData xml:id="d48">
      <inkml:trace xmlns:inkml="http://www.w3.org/2003/InkML" xml:id="stk48" contextRef="#ctx0" brushRef="#br0">22267 7959 0,'0'0'1,"43"0"35,-22 0-26,0 0-1,0 0 10,0 0-9,0 0 20,1 0-21,-1 0 1,-21 21 13,21-21-17,-21 21 3,0 0 11,0 0 20,0 1-8,0-1-27,0 0 5,0 21-1,0-21 2,0 22-2,0-22 1,0 21-1,0-21 1,0 1-1,-21-1 5,21 21 2,-21-42 3,21 21-10,-22-21 1,1 21 19,0-21 1,0 22 2,0-22-16,0 0 4,-1 0-2,1 0 2,0 0-1,21-22 11,0 1-10,0-42 4,0 20-23,0 22 4,0-21 3,0 0 1,0-1 2,0 1 0,0 0-2,0 20 2,0 1-4,0 0 11,21 21 33,-21 21 64</inkml:trace>
    </iact:actionData>
  </iact:action>
  <iact:action type="add" startTime="204266">
    <iact:property name="dataType"/>
    <iact:actionData xml:id="d49">
      <inkml:trace xmlns:inkml="http://www.w3.org/2003/InkML" xml:id="stk49" contextRef="#ctx0" brushRef="#br0">23029 7959 0,'-21'0'107,"0"0"-97,0 0 0,0 0 9,-1 21-9,1-21-1,-21 0 10,42 21-8,-21-21-3,-22 0 6,22 0 5,0 0-11,0 0 3,21 21-3,-21-21 20,21 21 2,0 1-1,21-1 38,0 0-48,-21 0 1,21 0-10,-21 0 9,21-21 1,1 0 49,-1 0-41,0 0 10,-21 22-29,21-22 11,0 0 24,-21 21-40,0 0 46,0 0-41,0 0 14,0 22-7,0-22-8,-63 21 3,42 64-2,-43-43 2,22 1-3,-1-22 2,22-42-1,0 21 1,21 1 0,0-44 58,0 1-48</inkml:trace>
    </iact:actionData>
  </iact:action>
  <iact:action type="add" startTime="206527">
    <iact:property name="dataType"/>
    <iact:actionData xml:id="d50">
      <inkml:trace xmlns:inkml="http://www.w3.org/2003/InkML" xml:id="stk50" contextRef="#ctx0" brushRef="#br0">24278 8636 0,'-21'0'145,"0"0"-107,42 0 58,0 0-86,0 0 24,-42 0 102,0 0-131</inkml:trace>
    </iact:actionData>
  </iact:action>
  <iact:action type="add" startTime="207714">
    <iact:property name="dataType"/>
    <iact:actionData xml:id="d51">
      <inkml:trace xmlns:inkml="http://www.w3.org/2003/InkML" xml:id="stk51" contextRef="#ctx0" brushRef="#br0">24701 8213 0,'22'0'25,"-1"0"-16,0 0 7,0 0-4,0 0 9,0 21-10,1 0 6,-22 0 2,0 0-9,0 1 0,0 20 0,21-21-1,-21 21 1,0 1 0,0-1 0,0 0 0,0-20-1,0-1 11,0 0-10,-21-21 163,-22 0-153,22 0-1,0-21 0,21 0 15,-21-1-28,0-20 13,21 21-9,0 0-1,0 0 10,0-1 1,0 1-1,0 0-9,0-21-1,0 21 1,0-1 10,0 1-11,0 0 21,21 21-1,-21 21 38</inkml:trace>
    </iact:actionData>
  </iact:action>
  <iact:action type="add" startTime="209339">
    <iact:property name="dataType"/>
    <iact:actionData xml:id="d52">
      <inkml:trace xmlns:inkml="http://www.w3.org/2003/InkML" xml:id="stk52" contextRef="#ctx0" brushRef="#br0">25061 8170 0,'64'0'47,"-43"0"-38,0 0 2,21 0 9,-20 0-1,-1 0 0,-21 22 87,0-1-86,0 0-11,0 0 11,0 0-11,0 22 11,0-22 9,-21 0-9,21 0-10,-22-21 12,1 0-16,21 21 4,-21-21 34,21-21 86,21 21-120,0 0 24,1 0-10,-22 21-14,0 0 20,0 1 28,0-1-49,0 0 10,0 0 0,0 0 1,0 0-1,-22 1 68,1-22-78,21 21 8,0-64 36</inkml:trace>
    </iact:actionData>
  </iact:action>
  <iact:action type="add" startTime="212044">
    <iact:property name="dataType"/>
    <iact:actionData xml:id="d53">
      <inkml:trace xmlns:inkml="http://www.w3.org/2003/InkML" xml:id="stk53" contextRef="#ctx0" brushRef="#br0">26162 8551 0,'0'22'76,"0"-1"-65,0 0 3,0 0-10,0 0 15,-21-21 12,21-21 65,21 0-62,-21 42 29,0 0-30</inkml:trace>
    </iact:actionData>
  </iact:action>
  <iact:action type="add" startTime="213236">
    <iact:property name="dataType"/>
    <iact:actionData xml:id="d54">
      <inkml:trace xmlns:inkml="http://www.w3.org/2003/InkML" xml:id="stk54" contextRef="#ctx0" brushRef="#br0">26458 8276 0,'21'0'38,"1"0"-28,20 0-1,-21 0 11,0 0-10,0 0 9,1 0-9,-1 0-1,0 0 20,-21 21 1,0 1-11,0 20-9,0-21 9,0 21-9,0-20 1,0-1-4,0 21 3,0-21 11,0 0-12,0 1 1,-21-1 0,21 0 9,-21-21 4,-1 0-7,22 21-6,-21 0-1,0-21 22,0 0 6,0 21-18,0-21 11,-1 0 17,1 0-17,0 0-21,0 0 11,21-21-1,0 0-9,-21 0-1,21-21 2,0-22-1,0 1-1,0-1 0,0 1 2,0-1-3,0 43 2,0 0 0,0-22 0,0 22 9,21 21 14,-21 21 41</inkml:trace>
    </iact:actionData>
  </iact:action>
  <iact:action type="add" startTime="215166">
    <iact:property name="dataType"/>
    <iact:actionData xml:id="d55">
      <inkml:trace xmlns:inkml="http://www.w3.org/2003/InkML" xml:id="stk55" contextRef="#ctx0" brushRef="#br0">26797 8192 0,'21'0'66,"-21"-22"-57,21 22 2,0 0-1,1 0-1,-1 0 10,21 0-9,-21 0 0,0 0 0,1 0-1,-1 0 1,0 0-1,0 0 15,0 0-19,-21 22 55,0-1-28,0 0-26,0 0 12,0 0 3,0 22-2,0-22 1,0 0-2,0 0-8,0 0 10,-21 0-1,0 1 1,21-1-11,-21-21 0,0 21 2,-1-21 11,22 21-16,-21-21 3,21 21 10,-21-21-9,21 21 0,-21 1 0,21-1 9,-21-21-9,21 21-1,-21 0 15,21 0-17,0-42 200,21 21-202,21 0 15,-21 0-1,0 0-9,1 0-1,-1 0 1,0 0 0,0 0 21</inkml:trace>
    </iact:actionData>
  </iact:action>
  <iact:action type="add" startTime="219988">
    <iact:property name="dataType"/>
    <iact:actionData xml:id="d56">
      <inkml:trace xmlns:inkml="http://www.w3.org/2003/InkML" xml:id="stk56" contextRef="#ctx0" brushRef="#br0">21759 8827 0,'0'21'26,"0"0"-7,21 0-1,-21 0 12,22-21 22,-22 21 4,0 1-13,0-1-26,0 0-1,0 0 3,21-21 146,0 0-78,0 0-55,0 0-25,0 0 7,1 0-9,-1 0 9,0 0-7,0 0 6,0 0-7,22 0 8,-22 0 1,21 0-4,0 0 6,-20 0 3,-1 0-11,0 0 1,0 0 0,21 0-1,-20 0 0,-1 0 2,21 0-2,-21 0 1,22 0 0,-1 0-1,0 0 1,1 0 1,-22 0-2,21 0 2,-21 0-3,22 0 2,-22 0 3,21 0 3,-21 0-6,0 0 8,1 0-8,-1 0 0,0 0 0,0 0 0,0 0 0,-21-21-1,21 21 1,1 0 19,-1 0-19,0 0 7,21 0-4,-21 0 6,1 0 0,-22-21 126,0 0-125,0-1-1,0 1-9,0 0 5,-22 0-9,22 0 2,-21 42 109,21-42-98</inkml:trace>
    </iact:actionData>
  </iact:action>
  <iact:action type="add" startTime="222740">
    <iact:property name="dataType"/>
    <iact:actionData xml:id="d57">
      <inkml:trace xmlns:inkml="http://www.w3.org/2003/InkML" xml:id="stk57" contextRef="#ctx0" brushRef="#br0">21780 6922 0,'0'0'1,"0"21"28,0 0-22,0 21 6,22 1-7,-22-1 8,42-21-8,-21 43 8,-21-43-9,0 0 10,21 0-9,0-21 196,1 0-183,-1 0 9,0 0-17,21 0 9,-21 0-1,22 0-5,-22 0-9,0 0 5,21 0 0,-20 0 6,-1 0-12,0 0 5,42 0 2,-41 0-2,20 0-1,-21 0 2,21 0-1,1 0 3,-1 0-4,-21 0 2,0 0 3,22 0-6,-22 0 2,0 0 1,0 0 0,22 0 0,-22 0 8,0 0 16,0 0 49,-21-21 101,0 0-126,0 0-39,21-1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5:06:09.1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78">
    <iact:property name="dataType"/>
    <iact:actionData xml:id="d0">
      <inkml:trace xmlns:inkml="http://www.w3.org/2003/InkML" xml:id="stk0" contextRef="#ctx0" brushRef="#br0">4212 5398 0,'0'42'136,"0"-21"-126,21 21 4,0 1-9,-21-1 5,0-21-1,0 0 7,0 22-12,22-43 4,-22 21 3,0 42-2,0-41 0,0-1 1,0 0 0,21 42 0,-21-41-1,21 20 2,-21-21 2,21 43-7,-21-43 4,0 0 9,0 0-18,21 0 22,-21 0-18,0 1 14,0-1 10,0-42 165,0-1-164,0 1-22,0 0 3,0 0-2,0-21 1,0-1-1,0 1 6,-21 0-10,21 20 5,0-20 0,0 0-1,0 21 10,0-22-9,-21 22 0,21 0 3,0-21-7,-21 20 4,21-20-1,0 21 1,0-21 0,0 20 0,0 1 0,-21 0-1,21 0 1,-22 21 20,22 21 18,0 0-29,0 22-9,0-22-1,0 0 2,0 0-2,0 0 1,0 0-1,0 1 1,0-1 0,22 21-1,-22-21 1,21 0-1,-21 22 1,21 20 0,0 1 5,0-1-11,-21-20 6,21 20 5,1 1-11,-22-22 5,21 0 1,-21 1 0,0-1 10,0-63 38</inkml:trace>
    </iact:actionData>
  </iact:action>
  <iact:action type="add" startTime="30940">
    <iact:property name="dataType"/>
    <iact:actionData xml:id="d1">
      <inkml:trace xmlns:inkml="http://www.w3.org/2003/InkML" xml:id="stk1" contextRef="#ctx0" brushRef="#br0">9102 11113 0,'0'21'107,"0"0"-87,0 0-1,0 0-11,0 0 10,0 1 12,21-22-19,-21 21 2,0 0-8,0 0 10,0 0 0,0 0-5,0 1 6,0-1-11,0 0 2,0 21 2,0 1 1,0-22 3,0 0-5,0 21 0,0-21 12,21-21 20,-21-21 84,0 0-114,0 0 0,0-21-1,0 20 2,0-20-1,0 0 9,0 21-10,0-1 0,0 1 1,0-21 0,0 0 4,0 20-9,0 1 6,0-21-2,0 0 1,0 20-1,0 1 1,0-21-1,0 21 11,21 21 58,0 0-69,0 0 22,1 0-13,-1 0-9,0 0 1,0 21 9,0-21-9,0 0 0,-21 21 0,22-21-1,-22 21 29,0 22-18,0-22 0,0 0-10,0 0 0,0 0-1,-22 22 10,22-22 0,-21 0-10,0 0 12,21 0-11,-21 0 9,0-21-10,0 0 21,-1 0 0,22 22-12,-21-22 2,21-22 108,21 22-121,1 0 22,-1 0 0,0 0-9,0 0 18,-21 22-28,0-1 18,0 0-7,0 0-2,0 0 0,0 0-9,0 1-1,0-1 11,0 0-10,0 0-1,0 0 11,0 0 8,0 1 1,0-1-9,-21-21-1,0 0 10,21 21 194,-21-21-208</inkml:trace>
    </iact:actionData>
  </iact:action>
  <iact:action type="add" startTime="33906">
    <iact:property name="dataType"/>
    <iact:actionData xml:id="d2">
      <inkml:trace xmlns:inkml="http://www.w3.org/2003/InkML" xml:id="stk2" contextRef="#ctx0" brushRef="#br0">9864 11345 0,'0'22'68,"-22"-1"-39,1 0-9,0 0-1,0 0 0,0 0 10,0 1 0,21-1-8,-22-21-13,1 0 11,21 21-9,0 0 0,0 0 30,0 0 16,21-21 23,1 0-61,-1 22 11,0-22 1,0 0-10,0 0-10,0 0 13,1 0-3,-22-22-2,0 1 31,21 21-34,0 0 24,-21-21-30,0 0 2,0 0 17,0 0-8,0-22-1,0 22-10,0 0 2,0 0-2,0 0 1,0-1 0,0 1-1,0 42 117,0 1-106,0-1-10,0 21 5,0-21-9,0 22 15,0-22-16,0 0 15,0 0-7,0 0-8,0 0 16,0 1-11,21-1 0,0 0-1,0 0 0,-21 0 1,22-21 0,-22 21-1</inkml:trace>
    </iact:actionData>
  </iact:action>
  <iact:action type="add" startTime="36146">
    <iact:property name="dataType"/>
    <iact:actionData xml:id="d3">
      <inkml:trace xmlns:inkml="http://www.w3.org/2003/InkML" xml:id="stk3" contextRef="#ctx0" brushRef="#br0">10160 11303 0,'0'21'145,"0"0"-126,0 1 0,0 20-9,0-21-1,42 21 1,-21 22 0,1-22 0,20 1 0,-42-1-1,21-21 5,-21 0 1,21-21-5,0 0 0,-21-21 96,0 0-86,0 0-11,0 0 1,22-1 10,-22 1-11,0 0 1,0 0 9,0 0-10,0 0 2,0-1 17,21 22-8,-21-21-8,21 0 15,-21 0-18,21 21 1,-21-21 19,0 42 147,-21-21-167,21 21 0,-21 0 11,21 0-8,0 1-5,0-1 5,0 0-4,0 0 4,0 0-5,0 22 6,-21-1-7,-1 0 9,1 1-10,21-1 4,0-21 1,0 0 4,-21 0-8,21 1 8,0-1 0</inkml:trace>
    </iact:actionData>
  </iact:action>
  <iact:action type="add" startTime="38230">
    <iact:property name="dataType"/>
    <iact:actionData xml:id="d4">
      <inkml:trace xmlns:inkml="http://www.w3.org/2003/InkML" xml:id="stk4" contextRef="#ctx0" brushRef="#br0">10604 11515 0,'22'0'79,"-1"0"-52,0-21 5,0 21-15,0 0 3,0 0-10,1 0 9,-22-22-4,21 22-9,-21-21 1,21 21 4,0 0-3,0 0 4,-21-21 10,0 0 41,-21 0-24,0 21-29,0 0-1,0 0 6,-1 0-10,-20 0 5,21 0 0,0 0 8,0 0-8,21 21 10,-22-21-12,22 21 23,0 21-2,0-20-9,0 20-1,0-21 5,22 0-9,-1-21 13,0 0 11,0 0-20,21 0 1,-20 0-1,-22 21-9,21 1-1,0-22 30,0 0 0</inkml:trace>
    </iact:actionData>
  </iact:action>
  <iact:action type="add" startTime="39841">
    <iact:property name="dataType"/>
    <iact:actionData xml:id="d5">
      <inkml:trace xmlns:inkml="http://www.w3.org/2003/InkML" xml:id="stk5" contextRef="#ctx0" brushRef="#br0">11218 11367 0,'-21'0'66,"0"21"-55,0 0 8,0-21-6,21 21-7,-22-21 9,22 21-10,-21-21 4,0 0 11,0 0-10,21 21 5,-21-21-2,21 22-3,0-1 39,21-21 27,0 0-65,0 0 12,0 0-8,1 0 15,-22 21-11,0 0 15,0 0-27,0 0 9,0 1 4,0-1-1,0 0-9,-22-21 0,22 21 0,-21-21 9,21 21-7,-21-21-5,0 21 3,0 1 20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5T05:06:53.2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861">
    <iact:property name="dataType"/>
    <iact:actionData xml:id="d0">
      <inkml:trace xmlns:inkml="http://www.w3.org/2003/InkML" xml:id="stk0" contextRef="#ctx0" brushRef="#br0">10541 9864 0,'-21'0'156,"0"0"-138,-1 0-9,1 0 5,-21 0-7,21 0 2,-22 0 1,1 0 5,-43 42-9,43-21 2,-21 0 2,-1 22-1,-21-1 1,22-42-2,21 21 3,20 0-1,-20 1-1,0-22 1,-1 0 10,22 0 9,21-22 68,0 1-79,0 0-7,0-21 8,21 21 1,1 21-4,-22-22-10,21 1 33,-21 0-13,21 21 12,-42 21 78,0 22-106,21-22 0,0 0-1,0 21 1,0 1-1,0-22 2,0 0-2,0 0 1,0 0 14,0 0-9,21-21 24,0 0-30,0 0 11,0 0 0,-21 22-11,21-22 11,1 0-11</inkml:trace>
    </iact:actionData>
  </iact:action>
  <iact:action type="add" startTime="21869">
    <iact:property name="dataType"/>
    <iact:actionData xml:id="d1">
      <inkml:trace xmlns:inkml="http://www.w3.org/2003/InkML" xml:id="stk1" contextRef="#ctx0" brushRef="#br0">12319 11176 0,'0'21'130,"0"0"-124,-21-21 12,0 0-9,-1 22 1,-20-22 0,0 21-1,-22-21 1,1 0 0,-1 21 0,1 0-1,-1 0 1,1-21-1,42 0 2,-1 0 8,22-42 19,0 21-23,0 0-10,0-22 6,0 22-2,22-21 1,-1 21-1,-21-1 0,21 1 1,0 0-1,0 21 16,0 0-1,-21 21 64,0 0-79,0 22 1,0 20 0,-21 1-1,0-22 0,21 0 1,0-20 0,0-1 0,0 0 0,21-21 97,0 0-98,1 0 23,-1-21-16,0 21-1</inkml:trace>
    </iact:actionData>
  </iact:action>
  <iact:action type="add" startTime="23818">
    <iact:property name="dataType"/>
    <iact:actionData xml:id="d2">
      <inkml:trace xmlns:inkml="http://www.w3.org/2003/InkML" xml:id="stk2" contextRef="#ctx0" brushRef="#br0">11197 12721 0,'-21'0'134,"0"0"-124,0 0 0,-1 0 0,-20 21-1,-21-21 1,-22 22 2,-21 20-4,21-42 2,1 0 0,20 0 0,1 0 0,20 0-3,1 0 6,42-21 53,21 0-37,0-1-19,1 22 10,-22-21-1,21 21-3,0 0-3,0 0-5,-21-21 3,21 21 15,0 0 6,-42 21 89,0 0-111,21 22-5,-21-22 4,21 0 0,-21 0 2,21 0-1,0 1 0,-21 20-2,21-21 12,0 0-10,0 0 10,21-21 18,0 0-18,0 0-12,0 0 3,22 0-1,-1 0-1,0 22 1,1-22-1,-1 21 1,21-21 0,-20 0-1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33FE2-9170-4C92-A72B-11E1E3CFF52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C617B-BC20-4BBD-8857-441EE66A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Std</a:t>
            </a:r>
            <a:r>
              <a:rPr lang="en-US" dirty="0" smtClean="0"/>
              <a:t>=1.6,   </a:t>
            </a:r>
            <a:r>
              <a:rPr lang="en-US" dirty="0" err="1" smtClean="0"/>
              <a:t>std</a:t>
            </a:r>
            <a:r>
              <a:rPr lang="en-US" dirty="0" smtClean="0"/>
              <a:t>=2.3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6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1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P(</a:t>
            </a:r>
            <a:r>
              <a:rPr lang="en-US" dirty="0" err="1" smtClean="0"/>
              <a:t>H|mex</a:t>
            </a:r>
            <a:r>
              <a:rPr lang="en-US" dirty="0" smtClean="0"/>
              <a:t>)</a:t>
            </a:r>
            <a:r>
              <a:rPr lang="en-US" baseline="0" dirty="0" smtClean="0"/>
              <a:t> = .1   P(</a:t>
            </a:r>
            <a:r>
              <a:rPr lang="en-US" baseline="0" dirty="0" err="1" smtClean="0"/>
              <a:t>H|aus</a:t>
            </a:r>
            <a:r>
              <a:rPr lang="en-US" baseline="0" dirty="0" smtClean="0"/>
              <a:t>) = .9   P(</a:t>
            </a:r>
            <a:r>
              <a:rPr lang="en-US" baseline="0" dirty="0" err="1" smtClean="0"/>
              <a:t>H|ind</a:t>
            </a:r>
            <a:r>
              <a:rPr lang="en-US" baseline="0" dirty="0" smtClean="0"/>
              <a:t>) = 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0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449A-AF01-46F2-A332-58EEC79608D5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9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F7A7-6681-46B0-AD4B-2396A6AE0010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F73-9FC6-4858-A7B3-BE953D8CF605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EF97-9D1C-4808-A225-C489675105E0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941F-E91A-41C3-907A-22A91ECE8082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823C-2DAB-4061-A7E2-F91A32A5E4C1}" type="datetime1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F0FF-4EA7-42C0-A949-4C9947769560}" type="datetime1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3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B5F41-3866-4999-8C00-E0BBFA7D6F50}" type="datetime1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836F7-A3A9-4E5D-A69E-93BAB4C49AEA}" type="datetime1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40EF-C0CD-4DD0-9010-02F89646C0FB}" type="datetime1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9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2940D-1BA6-4B68-B018-E55A4809160D}" type="datetime1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CABE7-4D5D-4BD7-83DA-D363DE1F53B9}" type="datetime1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5B6A3-1660-41C2-A5AA-C6B9AF8B0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11/relationships/inkAction" Target="../ink/inkAction7.xml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microsoft.com/office/2011/relationships/inkAction" Target="../ink/inkAction3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11/relationships/inkAction" Target="../ink/inkAction4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11/relationships/inkAction" Target="../ink/inkAction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6.xml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Bayesian classification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CISC 5800</a:t>
            </a:r>
          </a:p>
          <a:p>
            <a:r>
              <a:rPr lang="en-US" sz="4000" dirty="0" smtClean="0"/>
              <a:t>Professor Daniel Leeds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10"/>
    </mc:Choice>
    <mc:Fallback>
      <p:transition spd="slow" advTm="2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classification approaches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200" dirty="0" smtClean="0"/>
                  <a:t>MLE – Maximum Likelihood: Determine parameters/class which maximize probability of the data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/>
                  <a:t>MAP – Maximum A Posteriori: Determine parameters/class that has maximum probability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507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6320" y="1943280"/>
              <a:ext cx="2522520" cy="23396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6960" y="1933920"/>
                <a:ext cx="2541240" cy="2358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3"/>
    </mc:Choice>
    <mc:Fallback>
      <p:transition spd="slow" advTm="4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340633" y="548100"/>
            <a:ext cx="4270339" cy="3137086"/>
            <a:chOff x="7759738" y="3499114"/>
            <a:chExt cx="4270339" cy="3137086"/>
          </a:xfrm>
        </p:grpSpPr>
        <p:grpSp>
          <p:nvGrpSpPr>
            <p:cNvPr id="18" name="Group 17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29" name="TextBox 28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a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Three classes: </a:t>
            </a:r>
            <a:br>
              <a:rPr lang="en-US" sz="3200" dirty="0" smtClean="0"/>
            </a:br>
            <a:r>
              <a:rPr lang="en-US" sz="3200" i="1" dirty="0" smtClean="0"/>
              <a:t>Y</a:t>
            </a:r>
            <a:r>
              <a:rPr lang="en-US" sz="3200" dirty="0" smtClean="0"/>
              <a:t>={</a:t>
            </a:r>
            <a:r>
              <a:rPr lang="en-US" sz="3200" dirty="0" smtClean="0">
                <a:solidFill>
                  <a:srgbClr val="FF0000"/>
                </a:solidFill>
              </a:rPr>
              <a:t>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FF"/>
                </a:solidFill>
              </a:rPr>
              <a:t>Non-Cloudy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B050"/>
                </a:solidFill>
              </a:rPr>
              <a:t>Eclipse</a:t>
            </a:r>
            <a:r>
              <a:rPr lang="en-US" sz="3200" dirty="0" smtClean="0"/>
              <a:t>}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P(Cloudy)=0.4</a:t>
            </a:r>
          </a:p>
          <a:p>
            <a:pPr marL="0" indent="0">
              <a:buNone/>
            </a:pPr>
            <a:r>
              <a:rPr lang="en-US" sz="3200" dirty="0" smtClean="0"/>
              <a:t>P(Non-Cloudy)=0.4</a:t>
            </a:r>
          </a:p>
          <a:p>
            <a:pPr marL="0" indent="0">
              <a:buNone/>
            </a:pPr>
            <a:r>
              <a:rPr lang="en-US" sz="3200" dirty="0" smtClean="0"/>
              <a:t>P(Eclipse)=0.2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11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243251" y="354146"/>
            <a:ext cx="2893326" cy="2942957"/>
          </a:xfrm>
          <a:custGeom>
            <a:avLst/>
            <a:gdLst>
              <a:gd name="connsiteX0" fmla="*/ 0 w 2893326"/>
              <a:gd name="connsiteY0" fmla="*/ 2920632 h 2942957"/>
              <a:gd name="connsiteX1" fmla="*/ 286603 w 2893326"/>
              <a:gd name="connsiteY1" fmla="*/ 2920632 h 2942957"/>
              <a:gd name="connsiteX2" fmla="*/ 477672 w 2893326"/>
              <a:gd name="connsiteY2" fmla="*/ 2688620 h 2942957"/>
              <a:gd name="connsiteX3" fmla="*/ 641445 w 2893326"/>
              <a:gd name="connsiteY3" fmla="*/ 2402017 h 2942957"/>
              <a:gd name="connsiteX4" fmla="*/ 764275 w 2893326"/>
              <a:gd name="connsiteY4" fmla="*/ 1897050 h 2942957"/>
              <a:gd name="connsiteX5" fmla="*/ 1050878 w 2893326"/>
              <a:gd name="connsiteY5" fmla="*/ 641456 h 2942957"/>
              <a:gd name="connsiteX6" fmla="*/ 1201003 w 2893326"/>
              <a:gd name="connsiteY6" fmla="*/ 11 h 2942957"/>
              <a:gd name="connsiteX7" fmla="*/ 1392072 w 2893326"/>
              <a:gd name="connsiteY7" fmla="*/ 655104 h 2942957"/>
              <a:gd name="connsiteX8" fmla="*/ 1774209 w 2893326"/>
              <a:gd name="connsiteY8" fmla="*/ 2415665 h 2942957"/>
              <a:gd name="connsiteX9" fmla="*/ 2292824 w 2893326"/>
              <a:gd name="connsiteY9" fmla="*/ 2838745 h 2942957"/>
              <a:gd name="connsiteX10" fmla="*/ 2893326 w 2893326"/>
              <a:gd name="connsiteY10" fmla="*/ 2893336 h 294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3326" h="2942957">
                <a:moveTo>
                  <a:pt x="0" y="2920632"/>
                </a:moveTo>
                <a:cubicBezTo>
                  <a:pt x="103495" y="2939966"/>
                  <a:pt x="206991" y="2959301"/>
                  <a:pt x="286603" y="2920632"/>
                </a:cubicBezTo>
                <a:cubicBezTo>
                  <a:pt x="366215" y="2881963"/>
                  <a:pt x="418532" y="2775056"/>
                  <a:pt x="477672" y="2688620"/>
                </a:cubicBezTo>
                <a:cubicBezTo>
                  <a:pt x="536812" y="2602184"/>
                  <a:pt x="593678" y="2533945"/>
                  <a:pt x="641445" y="2402017"/>
                </a:cubicBezTo>
                <a:cubicBezTo>
                  <a:pt x="689212" y="2270089"/>
                  <a:pt x="696036" y="2190477"/>
                  <a:pt x="764275" y="1897050"/>
                </a:cubicBezTo>
                <a:cubicBezTo>
                  <a:pt x="832514" y="1603623"/>
                  <a:pt x="978090" y="957629"/>
                  <a:pt x="1050878" y="641456"/>
                </a:cubicBezTo>
                <a:cubicBezTo>
                  <a:pt x="1123666" y="325283"/>
                  <a:pt x="1144138" y="-2264"/>
                  <a:pt x="1201003" y="11"/>
                </a:cubicBezTo>
                <a:cubicBezTo>
                  <a:pt x="1257868" y="2286"/>
                  <a:pt x="1296538" y="252495"/>
                  <a:pt x="1392072" y="655104"/>
                </a:cubicBezTo>
                <a:cubicBezTo>
                  <a:pt x="1487606" y="1057713"/>
                  <a:pt x="1624084" y="2051725"/>
                  <a:pt x="1774209" y="2415665"/>
                </a:cubicBezTo>
                <a:cubicBezTo>
                  <a:pt x="1924334" y="2779605"/>
                  <a:pt x="2106305" y="2759133"/>
                  <a:pt x="2292824" y="2838745"/>
                </a:cubicBezTo>
                <a:cubicBezTo>
                  <a:pt x="2479344" y="2918357"/>
                  <a:pt x="2686335" y="2905846"/>
                  <a:pt x="2893326" y="2893336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58862" y="3738771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x=9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89840" y="3551040"/>
              <a:ext cx="945360" cy="11433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0480" y="3541680"/>
                <a:ext cx="964080" cy="1162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43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5"/>
    </mc:Choice>
    <mc:Fallback>
      <p:transition spd="slow" advTm="4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340633" y="548100"/>
            <a:ext cx="4270339" cy="3137086"/>
            <a:chOff x="7759738" y="3499114"/>
            <a:chExt cx="4270339" cy="3137086"/>
          </a:xfrm>
        </p:grpSpPr>
        <p:grpSp>
          <p:nvGrpSpPr>
            <p:cNvPr id="18" name="Group 17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29" name="TextBox 28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a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Three classes: </a:t>
            </a:r>
            <a:br>
              <a:rPr lang="en-US" sz="3200" dirty="0" smtClean="0"/>
            </a:br>
            <a:r>
              <a:rPr lang="en-US" sz="3200" i="1" dirty="0" smtClean="0"/>
              <a:t>Y</a:t>
            </a:r>
            <a:r>
              <a:rPr lang="en-US" sz="3200" dirty="0" smtClean="0"/>
              <a:t>={</a:t>
            </a:r>
            <a:r>
              <a:rPr lang="en-US" sz="3200" dirty="0" smtClean="0">
                <a:solidFill>
                  <a:srgbClr val="FF0000"/>
                </a:solidFill>
              </a:rPr>
              <a:t>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FF"/>
                </a:solidFill>
              </a:rPr>
              <a:t>Non-Cloudy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B050"/>
                </a:solidFill>
              </a:rPr>
              <a:t>Eclipse</a:t>
            </a:r>
            <a:r>
              <a:rPr lang="en-US" sz="3200" dirty="0" smtClean="0"/>
              <a:t>}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P(Cloudy)=0.4</a:t>
            </a:r>
          </a:p>
          <a:p>
            <a:pPr marL="0" indent="0">
              <a:buNone/>
            </a:pPr>
            <a:r>
              <a:rPr lang="en-US" sz="3200" dirty="0" smtClean="0"/>
              <a:t>P(Non-Cloudy)=0.4</a:t>
            </a:r>
          </a:p>
          <a:p>
            <a:pPr marL="0" indent="0">
              <a:buNone/>
            </a:pPr>
            <a:r>
              <a:rPr lang="en-US" sz="3200" dirty="0" smtClean="0"/>
              <a:t>P(Eclipse)=0.2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12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243251" y="354146"/>
            <a:ext cx="2893326" cy="2942957"/>
          </a:xfrm>
          <a:custGeom>
            <a:avLst/>
            <a:gdLst>
              <a:gd name="connsiteX0" fmla="*/ 0 w 2893326"/>
              <a:gd name="connsiteY0" fmla="*/ 2920632 h 2942957"/>
              <a:gd name="connsiteX1" fmla="*/ 286603 w 2893326"/>
              <a:gd name="connsiteY1" fmla="*/ 2920632 h 2942957"/>
              <a:gd name="connsiteX2" fmla="*/ 477672 w 2893326"/>
              <a:gd name="connsiteY2" fmla="*/ 2688620 h 2942957"/>
              <a:gd name="connsiteX3" fmla="*/ 641445 w 2893326"/>
              <a:gd name="connsiteY3" fmla="*/ 2402017 h 2942957"/>
              <a:gd name="connsiteX4" fmla="*/ 764275 w 2893326"/>
              <a:gd name="connsiteY4" fmla="*/ 1897050 h 2942957"/>
              <a:gd name="connsiteX5" fmla="*/ 1050878 w 2893326"/>
              <a:gd name="connsiteY5" fmla="*/ 641456 h 2942957"/>
              <a:gd name="connsiteX6" fmla="*/ 1201003 w 2893326"/>
              <a:gd name="connsiteY6" fmla="*/ 11 h 2942957"/>
              <a:gd name="connsiteX7" fmla="*/ 1392072 w 2893326"/>
              <a:gd name="connsiteY7" fmla="*/ 655104 h 2942957"/>
              <a:gd name="connsiteX8" fmla="*/ 1774209 w 2893326"/>
              <a:gd name="connsiteY8" fmla="*/ 2415665 h 2942957"/>
              <a:gd name="connsiteX9" fmla="*/ 2292824 w 2893326"/>
              <a:gd name="connsiteY9" fmla="*/ 2838745 h 2942957"/>
              <a:gd name="connsiteX10" fmla="*/ 2893326 w 2893326"/>
              <a:gd name="connsiteY10" fmla="*/ 2893336 h 294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3326" h="2942957">
                <a:moveTo>
                  <a:pt x="0" y="2920632"/>
                </a:moveTo>
                <a:cubicBezTo>
                  <a:pt x="103495" y="2939966"/>
                  <a:pt x="206991" y="2959301"/>
                  <a:pt x="286603" y="2920632"/>
                </a:cubicBezTo>
                <a:cubicBezTo>
                  <a:pt x="366215" y="2881963"/>
                  <a:pt x="418532" y="2775056"/>
                  <a:pt x="477672" y="2688620"/>
                </a:cubicBezTo>
                <a:cubicBezTo>
                  <a:pt x="536812" y="2602184"/>
                  <a:pt x="593678" y="2533945"/>
                  <a:pt x="641445" y="2402017"/>
                </a:cubicBezTo>
                <a:cubicBezTo>
                  <a:pt x="689212" y="2270089"/>
                  <a:pt x="696036" y="2190477"/>
                  <a:pt x="764275" y="1897050"/>
                </a:cubicBezTo>
                <a:cubicBezTo>
                  <a:pt x="832514" y="1603623"/>
                  <a:pt x="978090" y="957629"/>
                  <a:pt x="1050878" y="641456"/>
                </a:cubicBezTo>
                <a:cubicBezTo>
                  <a:pt x="1123666" y="325283"/>
                  <a:pt x="1144138" y="-2264"/>
                  <a:pt x="1201003" y="11"/>
                </a:cubicBezTo>
                <a:cubicBezTo>
                  <a:pt x="1257868" y="2286"/>
                  <a:pt x="1296538" y="252495"/>
                  <a:pt x="1392072" y="655104"/>
                </a:cubicBezTo>
                <a:cubicBezTo>
                  <a:pt x="1487606" y="1057713"/>
                  <a:pt x="1624084" y="2051725"/>
                  <a:pt x="1774209" y="2415665"/>
                </a:cubicBezTo>
                <a:cubicBezTo>
                  <a:pt x="1924334" y="2779605"/>
                  <a:pt x="2106305" y="2759133"/>
                  <a:pt x="2292824" y="2838745"/>
                </a:cubicBezTo>
                <a:cubicBezTo>
                  <a:pt x="2479344" y="2918357"/>
                  <a:pt x="2686335" y="2905846"/>
                  <a:pt x="2893326" y="2893336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536831" y="3738771"/>
            <a:ext cx="74675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x=9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P(x=9|Cloudy) P(Cloud) =0.12x.4 = .048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P(x=9|Non-Cloud) P(Non-Cloud) = 0.02x.4 = 0.008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P(x=9|Eclipse) P(Eclipse)=0.16x.2 = .032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446" y="4431323"/>
            <a:ext cx="6541131" cy="39858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1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Likelihood: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Each parameter has own distribution of possible data</a:t>
                </a:r>
              </a:p>
              <a:p>
                <a:r>
                  <a:rPr lang="en-US" dirty="0" smtClean="0"/>
                  <a:t>Distribution described by </a:t>
                </a:r>
                <a:r>
                  <a:rPr lang="en-US" b="1" dirty="0" smtClean="0"/>
                  <a:t>parameter(s)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sz="3600" dirty="0" smtClean="0"/>
                  <a:t>Example</a:t>
                </a:r>
                <a:endParaRPr lang="en-US" dirty="0"/>
              </a:p>
              <a:p>
                <a:r>
                  <a:rPr lang="en-US" dirty="0" smtClean="0"/>
                  <a:t>Classes: {Horse, Dog}</a:t>
                </a:r>
              </a:p>
              <a:p>
                <a:r>
                  <a:rPr lang="en-US" dirty="0" smtClean="0"/>
                  <a:t>Feature: </a:t>
                </a:r>
                <a:r>
                  <a:rPr lang="en-US" dirty="0" err="1" smtClean="0"/>
                  <a:t>RunningSpeed</a:t>
                </a:r>
                <a:r>
                  <a:rPr lang="en-US" dirty="0" smtClean="0"/>
                  <a:t>: [0 25]</a:t>
                </a:r>
              </a:p>
              <a:p>
                <a:r>
                  <a:rPr lang="en-US" dirty="0" smtClean="0"/>
                  <a:t>Model as Gaussian with fixed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h𝑜𝑟𝑠𝑒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𝑑𝑜𝑔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9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13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083461" y="3174814"/>
            <a:ext cx="4270339" cy="3137086"/>
            <a:chOff x="7759738" y="3499114"/>
            <a:chExt cx="4270339" cy="3137086"/>
          </a:xfrm>
        </p:grpSpPr>
        <p:grpSp>
          <p:nvGrpSpPr>
            <p:cNvPr id="10" name="Group 9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21" name="TextBox 20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5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1325563"/>
          </a:xfrm>
        </p:spPr>
        <p:txBody>
          <a:bodyPr/>
          <a:lstStyle/>
          <a:p>
            <a:r>
              <a:rPr lang="en-US" dirty="0" smtClean="0"/>
              <a:t>Bernoulli distribution – coin flips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828" y="1370156"/>
                <a:ext cx="12004343" cy="5499858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smtClean="0"/>
                  <a:t>We have three coins with known biases </a:t>
                </a:r>
                <a:r>
                  <a:rPr lang="en-US" sz="3200" dirty="0"/>
                  <a:t>(</a:t>
                </a:r>
                <a:r>
                  <a:rPr lang="en-US" sz="3200" dirty="0" smtClean="0"/>
                  <a:t>favoring heads or tails)</a:t>
                </a:r>
                <a:endParaRPr lang="en-US" sz="1400" dirty="0"/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smtClean="0"/>
                  <a:t>How can we determine our current coin?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32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smtClean="0"/>
                  <a:t>Flip </a:t>
                </a:r>
                <a:r>
                  <a:rPr lang="en-US" sz="3200" i="1" dirty="0" smtClean="0"/>
                  <a:t>K</a:t>
                </a:r>
                <a:r>
                  <a:rPr lang="en-US" sz="3200" dirty="0" smtClean="0"/>
                  <a:t> times to see which bias it has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2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12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smtClean="0"/>
                  <a:t>Data (</a:t>
                </a:r>
                <a:r>
                  <a:rPr lang="en-US" sz="3200" b="1" dirty="0" smtClean="0"/>
                  <a:t>D</a:t>
                </a:r>
                <a:r>
                  <a:rPr lang="en-US" sz="3200" dirty="0" smtClean="0"/>
                  <a:t>): {HHTH,  TTHH, TTTT}     Bias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 smtClean="0"/>
                  <a:t>): </a:t>
                </a:r>
                <a:r>
                  <a:rPr lang="en-US" sz="3200" i="1" dirty="0" err="1" smtClean="0"/>
                  <a:t>p</a:t>
                </a:r>
                <a:r>
                  <a:rPr lang="en-US" sz="3200" i="1" baseline="-25000" dirty="0" err="1"/>
                  <a:t>y</a:t>
                </a:r>
                <a:r>
                  <a:rPr lang="en-US" sz="3200" dirty="0" smtClean="0"/>
                  <a:t> probability of H for coin y</a:t>
                </a:r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dirty="0"/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e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sup>
                    </m:sSubSup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	|H| - # heads,  |T| - # tails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828" y="1370156"/>
                <a:ext cx="12004343" cy="5499858"/>
              </a:xfrm>
              <a:blipFill rotWithShape="0">
                <a:blip r:embed="rId5"/>
                <a:stretch>
                  <a:fillRect l="-1269" t="-1441" r="-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0"/>
    </mc:Choice>
    <mc:Fallback>
      <p:transition spd="slow" advTm="3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with probabilities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6251" y="1566318"/>
                <a:ext cx="11660168" cy="498460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Example goal: Determine is it cloudy out</a:t>
                </a:r>
              </a:p>
              <a:p>
                <a:r>
                  <a:rPr lang="en-US" sz="3200" dirty="0" smtClean="0"/>
                  <a:t>Available data: Light detector: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0,25</m:t>
                        </m:r>
                      </m:e>
                    </m:d>
                  </m:oMath>
                </a14:m>
                <a:r>
                  <a:rPr lang="en-US" sz="3200" dirty="0" smtClean="0"/>
                  <a:t> </a:t>
                </a:r>
              </a:p>
              <a:p>
                <a:r>
                  <a:rPr lang="en-US" sz="3200" dirty="0" smtClean="0"/>
                  <a:t>Potential class (atmospheric states):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={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Cloudy</a:t>
                </a:r>
                <a:r>
                  <a:rPr lang="en-US" sz="3200" dirty="0" smtClean="0"/>
                  <a:t>,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Non-Cloudy</a:t>
                </a:r>
                <a:r>
                  <a:rPr lang="en-US" sz="3200" dirty="0" smtClean="0"/>
                  <a:t>}</a:t>
                </a:r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3200" dirty="0" smtClean="0"/>
                  <a:t>Each class (atmospheric state)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 has </a:t>
                </a:r>
                <a:br>
                  <a:rPr lang="en-US" sz="3200" dirty="0" smtClean="0"/>
                </a:br>
                <a:r>
                  <a:rPr lang="en-US" sz="3200" dirty="0" smtClean="0"/>
                  <a:t>associated probability distribution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3200" dirty="0" smtClean="0"/>
                  <a:t>Actually each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 has a </a:t>
                </a:r>
                <a:r>
                  <a:rPr lang="en-US" sz="3200" b="1" dirty="0" smtClean="0"/>
                  <a:t>likelihood </a:t>
                </a:r>
                <a:r>
                  <a:rPr lang="en-US" sz="3200" dirty="0" smtClean="0"/>
                  <a:t>distribution</a:t>
                </a:r>
                <a:br>
                  <a:rPr lang="en-US" sz="3200" dirty="0" smtClean="0"/>
                </a:b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251" y="1566318"/>
                <a:ext cx="11660168" cy="4984607"/>
              </a:xfrm>
              <a:blipFill rotWithShape="0">
                <a:blip r:embed="rId6"/>
                <a:stretch>
                  <a:fillRect l="-1307" t="-2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2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748015" y="3401826"/>
            <a:ext cx="4270339" cy="3137086"/>
            <a:chOff x="7759738" y="3499114"/>
            <a:chExt cx="4270339" cy="3137086"/>
          </a:xfrm>
        </p:grpSpPr>
        <p:grpSp>
          <p:nvGrpSpPr>
            <p:cNvPr id="25" name="Group 24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12" name="TextBox 11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080" y="1394640"/>
              <a:ext cx="10432080" cy="49456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720" y="1385280"/>
                <a:ext cx="10450800" cy="4964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7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604"/>
    </mc:Choice>
    <mc:Fallback>
      <p:transition spd="slow" advTm="20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with probabilities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566318"/>
                <a:ext cx="9163050" cy="52916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Example goal: Determine is it cloudy out</a:t>
                </a:r>
              </a:p>
              <a:p>
                <a:endParaRPr lang="en-US" dirty="0" smtClean="0"/>
              </a:p>
              <a:p>
                <a:r>
                  <a:rPr lang="en-US" sz="3200" dirty="0" smtClean="0"/>
                  <a:t>Measure light: </a:t>
                </a:r>
                <a:r>
                  <a:rPr lang="en-US" sz="3200" i="1" dirty="0" smtClean="0"/>
                  <a:t>x</a:t>
                </a:r>
                <a:endParaRPr lang="en-US" sz="3200" dirty="0" smtClean="0"/>
              </a:p>
              <a:p>
                <a:r>
                  <a:rPr lang="en-US" sz="3200" dirty="0" smtClean="0"/>
                  <a:t>Compute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 for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=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Cloudy</a:t>
                </a:r>
                <a:r>
                  <a:rPr lang="en-US" sz="3200" dirty="0" smtClean="0"/>
                  <a:t> and</a:t>
                </a:r>
                <a:br>
                  <a:rPr lang="en-US" sz="3200" dirty="0" smtClean="0"/>
                </a:br>
                <a:r>
                  <a:rPr lang="en-US" sz="3200" i="1" dirty="0" smtClean="0"/>
                  <a:t>y</a:t>
                </a:r>
                <a:r>
                  <a:rPr lang="en-US" sz="3200" dirty="0" smtClean="0"/>
                  <a:t>=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Non-Cloudy</a:t>
                </a:r>
              </a:p>
              <a:p>
                <a:r>
                  <a:rPr lang="en-US" sz="3200" dirty="0" smtClean="0"/>
                  <a:t>Pick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 which gives greatest </a:t>
                </a:r>
                <a:r>
                  <a:rPr lang="en-US" sz="3200" b="1" dirty="0" smtClean="0"/>
                  <a:t>likelihood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sz="3600" dirty="0" smtClean="0"/>
                  <a:t>This is </a:t>
                </a:r>
                <a:r>
                  <a:rPr lang="en-US" sz="3600" b="1" dirty="0" smtClean="0"/>
                  <a:t>Maximum Likelihood</a:t>
                </a:r>
                <a:r>
                  <a:rPr lang="en-US" sz="3600" dirty="0" smtClean="0"/>
                  <a:t> classification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66318"/>
                <a:ext cx="9163050" cy="5291682"/>
              </a:xfrm>
              <a:blipFill rotWithShape="0">
                <a:blip r:embed="rId6"/>
                <a:stretch>
                  <a:fillRect l="-1663" t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3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748015" y="373129"/>
            <a:ext cx="4270339" cy="3137086"/>
            <a:chOff x="7759738" y="3499114"/>
            <a:chExt cx="4270339" cy="3137086"/>
          </a:xfrm>
        </p:grpSpPr>
        <p:grpSp>
          <p:nvGrpSpPr>
            <p:cNvPr id="27" name="Group 26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38" name="TextBox 37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8698523" y="3988602"/>
            <a:ext cx="336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x=9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59120" y="190440"/>
              <a:ext cx="9205200" cy="553248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9760" y="181080"/>
                <a:ext cx="9223920" cy="5551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02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22"/>
    </mc:Choice>
    <mc:Fallback>
      <p:transition spd="slow" advTm="16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with probabilities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566318"/>
                <a:ext cx="9163050" cy="52916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Example goal: Determine is it cloudy out</a:t>
                </a:r>
              </a:p>
              <a:p>
                <a:endParaRPr lang="en-US" dirty="0" smtClean="0"/>
              </a:p>
              <a:p>
                <a:r>
                  <a:rPr lang="en-US" sz="3200" dirty="0" smtClean="0"/>
                  <a:t>Measure light: </a:t>
                </a:r>
                <a:r>
                  <a:rPr lang="en-US" sz="3200" i="1" dirty="0" smtClean="0"/>
                  <a:t>x</a:t>
                </a:r>
                <a:endParaRPr lang="en-US" sz="3200" dirty="0" smtClean="0"/>
              </a:p>
              <a:p>
                <a:r>
                  <a:rPr lang="en-US" sz="3200" dirty="0" smtClean="0"/>
                  <a:t>Compute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 for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=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Cloudy</a:t>
                </a:r>
                <a:r>
                  <a:rPr lang="en-US" sz="3200" dirty="0" smtClean="0"/>
                  <a:t> and</a:t>
                </a:r>
                <a:br>
                  <a:rPr lang="en-US" sz="3200" dirty="0" smtClean="0"/>
                </a:br>
                <a:r>
                  <a:rPr lang="en-US" sz="3200" i="1" dirty="0" smtClean="0"/>
                  <a:t>y</a:t>
                </a:r>
                <a:r>
                  <a:rPr lang="en-US" sz="3200" dirty="0" smtClean="0"/>
                  <a:t>=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Non-Cloudy</a:t>
                </a:r>
              </a:p>
              <a:p>
                <a:r>
                  <a:rPr lang="en-US" sz="3200" dirty="0" smtClean="0"/>
                  <a:t>Pick </a:t>
                </a:r>
                <a:r>
                  <a:rPr lang="en-US" sz="3200" i="1" dirty="0" smtClean="0"/>
                  <a:t>y</a:t>
                </a:r>
                <a:r>
                  <a:rPr lang="en-US" sz="3200" dirty="0" smtClean="0"/>
                  <a:t> which gives greatest </a:t>
                </a:r>
                <a:r>
                  <a:rPr lang="en-US" sz="3200" b="1" dirty="0" smtClean="0"/>
                  <a:t>likelihood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sz="3600" dirty="0" smtClean="0"/>
                  <a:t>This is </a:t>
                </a:r>
                <a:r>
                  <a:rPr lang="en-US" sz="3600" b="1" dirty="0" smtClean="0"/>
                  <a:t>Maximum Likelihood</a:t>
                </a:r>
                <a:r>
                  <a:rPr lang="en-US" sz="3600" dirty="0" smtClean="0"/>
                  <a:t> classification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66318"/>
                <a:ext cx="9163050" cy="5291682"/>
              </a:xfrm>
              <a:blipFill rotWithShape="0">
                <a:blip r:embed="rId3"/>
                <a:stretch>
                  <a:fillRect l="-1663" t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4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748015" y="373129"/>
            <a:ext cx="4270339" cy="3137086"/>
            <a:chOff x="7759738" y="3499114"/>
            <a:chExt cx="4270339" cy="3137086"/>
          </a:xfrm>
        </p:grpSpPr>
        <p:grpSp>
          <p:nvGrpSpPr>
            <p:cNvPr id="27" name="Group 26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38" name="TextBox 37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8448892" y="3988602"/>
            <a:ext cx="3619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x=9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P(x=9|Cloudy)=0.12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P(x=9|Non-Cloud)=0.02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48892" y="4605666"/>
            <a:ext cx="3350385" cy="39858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0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554744" y="345232"/>
            <a:ext cx="4270339" cy="3137086"/>
            <a:chOff x="7759738" y="3499114"/>
            <a:chExt cx="4270339" cy="3137086"/>
          </a:xfrm>
        </p:grpSpPr>
        <p:grpSp>
          <p:nvGrpSpPr>
            <p:cNvPr id="18" name="Group 17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29" name="TextBox 28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there’s an eclipse?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Let’s add a third potential class: </a:t>
            </a:r>
            <a:br>
              <a:rPr lang="en-US" sz="3200" dirty="0" smtClean="0"/>
            </a:br>
            <a:r>
              <a:rPr lang="en-US" sz="3200" i="1" dirty="0" smtClean="0"/>
              <a:t>Y</a:t>
            </a:r>
            <a:r>
              <a:rPr lang="en-US" sz="3200" dirty="0" smtClean="0"/>
              <a:t>={</a:t>
            </a:r>
            <a:r>
              <a:rPr lang="en-US" sz="3200" dirty="0" smtClean="0">
                <a:solidFill>
                  <a:srgbClr val="FF0000"/>
                </a:solidFill>
              </a:rPr>
              <a:t>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FF"/>
                </a:solidFill>
              </a:rPr>
              <a:t>Non-Cloudy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B050"/>
                </a:solidFill>
              </a:rPr>
              <a:t>Eclipse</a:t>
            </a:r>
            <a:r>
              <a:rPr lang="en-US" sz="3200" dirty="0" smtClean="0"/>
              <a:t>}</a:t>
            </a:r>
          </a:p>
          <a:p>
            <a:endParaRPr lang="en-US" sz="3200" dirty="0"/>
          </a:p>
          <a:p>
            <a:r>
              <a:rPr lang="en-US" sz="3200" dirty="0" smtClean="0"/>
              <a:t>What is most likely class if </a:t>
            </a:r>
            <a:r>
              <a:rPr lang="en-US" sz="3200" i="1" dirty="0" smtClean="0"/>
              <a:t>x</a:t>
            </a:r>
            <a:r>
              <a:rPr lang="en-US" sz="3200" dirty="0" smtClean="0"/>
              <a:t>=9?</a:t>
            </a:r>
          </a:p>
          <a:p>
            <a:endParaRPr lang="en-US" sz="3200" dirty="0"/>
          </a:p>
          <a:p>
            <a:r>
              <a:rPr lang="en-US" sz="3200" dirty="0" smtClean="0"/>
              <a:t>Eclipses are low probability!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5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403840" y="143628"/>
            <a:ext cx="2893326" cy="2942957"/>
          </a:xfrm>
          <a:custGeom>
            <a:avLst/>
            <a:gdLst>
              <a:gd name="connsiteX0" fmla="*/ 0 w 2893326"/>
              <a:gd name="connsiteY0" fmla="*/ 2920632 h 2942957"/>
              <a:gd name="connsiteX1" fmla="*/ 286603 w 2893326"/>
              <a:gd name="connsiteY1" fmla="*/ 2920632 h 2942957"/>
              <a:gd name="connsiteX2" fmla="*/ 477672 w 2893326"/>
              <a:gd name="connsiteY2" fmla="*/ 2688620 h 2942957"/>
              <a:gd name="connsiteX3" fmla="*/ 641445 w 2893326"/>
              <a:gd name="connsiteY3" fmla="*/ 2402017 h 2942957"/>
              <a:gd name="connsiteX4" fmla="*/ 764275 w 2893326"/>
              <a:gd name="connsiteY4" fmla="*/ 1897050 h 2942957"/>
              <a:gd name="connsiteX5" fmla="*/ 1050878 w 2893326"/>
              <a:gd name="connsiteY5" fmla="*/ 641456 h 2942957"/>
              <a:gd name="connsiteX6" fmla="*/ 1201003 w 2893326"/>
              <a:gd name="connsiteY6" fmla="*/ 11 h 2942957"/>
              <a:gd name="connsiteX7" fmla="*/ 1392072 w 2893326"/>
              <a:gd name="connsiteY7" fmla="*/ 655104 h 2942957"/>
              <a:gd name="connsiteX8" fmla="*/ 1774209 w 2893326"/>
              <a:gd name="connsiteY8" fmla="*/ 2415665 h 2942957"/>
              <a:gd name="connsiteX9" fmla="*/ 2292824 w 2893326"/>
              <a:gd name="connsiteY9" fmla="*/ 2838745 h 2942957"/>
              <a:gd name="connsiteX10" fmla="*/ 2893326 w 2893326"/>
              <a:gd name="connsiteY10" fmla="*/ 2893336 h 294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3326" h="2942957">
                <a:moveTo>
                  <a:pt x="0" y="2920632"/>
                </a:moveTo>
                <a:cubicBezTo>
                  <a:pt x="103495" y="2939966"/>
                  <a:pt x="206991" y="2959301"/>
                  <a:pt x="286603" y="2920632"/>
                </a:cubicBezTo>
                <a:cubicBezTo>
                  <a:pt x="366215" y="2881963"/>
                  <a:pt x="418532" y="2775056"/>
                  <a:pt x="477672" y="2688620"/>
                </a:cubicBezTo>
                <a:cubicBezTo>
                  <a:pt x="536812" y="2602184"/>
                  <a:pt x="593678" y="2533945"/>
                  <a:pt x="641445" y="2402017"/>
                </a:cubicBezTo>
                <a:cubicBezTo>
                  <a:pt x="689212" y="2270089"/>
                  <a:pt x="696036" y="2190477"/>
                  <a:pt x="764275" y="1897050"/>
                </a:cubicBezTo>
                <a:cubicBezTo>
                  <a:pt x="832514" y="1603623"/>
                  <a:pt x="978090" y="957629"/>
                  <a:pt x="1050878" y="641456"/>
                </a:cubicBezTo>
                <a:cubicBezTo>
                  <a:pt x="1123666" y="325283"/>
                  <a:pt x="1144138" y="-2264"/>
                  <a:pt x="1201003" y="11"/>
                </a:cubicBezTo>
                <a:cubicBezTo>
                  <a:pt x="1257868" y="2286"/>
                  <a:pt x="1296538" y="252495"/>
                  <a:pt x="1392072" y="655104"/>
                </a:cubicBezTo>
                <a:cubicBezTo>
                  <a:pt x="1487606" y="1057713"/>
                  <a:pt x="1624084" y="2051725"/>
                  <a:pt x="1774209" y="2415665"/>
                </a:cubicBezTo>
                <a:cubicBezTo>
                  <a:pt x="1924334" y="2779605"/>
                  <a:pt x="2106305" y="2759133"/>
                  <a:pt x="2292824" y="2838745"/>
                </a:cubicBezTo>
                <a:cubicBezTo>
                  <a:pt x="2479344" y="2918357"/>
                  <a:pt x="2686335" y="2905846"/>
                  <a:pt x="2893326" y="2893336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3938" y="5627077"/>
            <a:ext cx="4093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 are they? (Aug 2017) ….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9" t="53239" r="47959" b="37081"/>
          <a:stretch/>
        </p:blipFill>
        <p:spPr>
          <a:xfrm>
            <a:off x="6728420" y="5219131"/>
            <a:ext cx="2204565" cy="13197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52954" y="5137571"/>
            <a:ext cx="8886092" cy="148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59120" y="327600"/>
              <a:ext cx="312840" cy="25606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9760" y="318240"/>
                <a:ext cx="331560" cy="2579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44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41"/>
    </mc:Choice>
    <mc:Fallback>
      <p:transition spd="slow" advTm="12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554744" y="345232"/>
            <a:ext cx="4270339" cy="3137086"/>
            <a:chOff x="7759738" y="3499114"/>
            <a:chExt cx="4270339" cy="3137086"/>
          </a:xfrm>
        </p:grpSpPr>
        <p:grpSp>
          <p:nvGrpSpPr>
            <p:cNvPr id="18" name="Group 17"/>
            <p:cNvGrpSpPr/>
            <p:nvPr/>
          </p:nvGrpSpPr>
          <p:grpSpPr>
            <a:xfrm>
              <a:off x="7759738" y="3499114"/>
              <a:ext cx="4270339" cy="3137086"/>
              <a:chOff x="7759738" y="3499114"/>
              <a:chExt cx="4270339" cy="313708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447" t="4192" b="6813"/>
              <a:stretch/>
            </p:blipFill>
            <p:spPr>
              <a:xfrm>
                <a:off x="8411009" y="3623288"/>
                <a:ext cx="3471273" cy="26376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>
                <a:spLocks/>
              </p:cNvSpPr>
              <p:nvPr/>
            </p:nvSpPr>
            <p:spPr>
              <a:xfrm>
                <a:off x="8213184" y="6257051"/>
                <a:ext cx="3816893" cy="37914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en-US" sz="1600" dirty="0" smtClean="0"/>
                  <a:t>  0            5           10         15            20         25</a:t>
                </a:r>
                <a:endParaRPr lang="en-US" sz="1600" dirty="0"/>
              </a:p>
            </p:txBody>
          </p:sp>
          <p:sp>
            <p:nvSpPr>
              <p:cNvPr id="29" name="TextBox 28"/>
              <p:cNvSpPr txBox="1">
                <a:spLocks/>
              </p:cNvSpPr>
              <p:nvPr/>
            </p:nvSpPr>
            <p:spPr>
              <a:xfrm>
                <a:off x="7759738" y="3499114"/>
                <a:ext cx="651271" cy="299872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r"/>
                <a:r>
                  <a:rPr lang="en-US" sz="1600" dirty="0" smtClean="0"/>
                  <a:t>0.20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0.16</a:t>
                </a:r>
              </a:p>
              <a:p>
                <a:pPr algn="r"/>
                <a:endParaRPr lang="en-US" sz="1600" dirty="0" smtClean="0"/>
              </a:p>
              <a:p>
                <a:pPr algn="r"/>
                <a:r>
                  <a:rPr lang="en-US" sz="1600" dirty="0" smtClean="0"/>
                  <a:t>0.12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0.08</a:t>
                </a:r>
              </a:p>
              <a:p>
                <a:pPr algn="r"/>
                <a:endParaRPr lang="en-US" dirty="0" smtClean="0"/>
              </a:p>
              <a:p>
                <a:pPr algn="r"/>
                <a:r>
                  <a:rPr lang="en-US" sz="1600" dirty="0" smtClean="0"/>
                  <a:t>0.04</a:t>
                </a:r>
              </a:p>
              <a:p>
                <a:pPr algn="r"/>
                <a:endParaRPr lang="en-US" sz="2000" dirty="0" smtClean="0"/>
              </a:p>
              <a:p>
                <a:pPr algn="r"/>
                <a:r>
                  <a:rPr lang="en-US" sz="1600" dirty="0"/>
                  <a:t>0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8411009" y="41265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452040" y="4665785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2040" y="5193323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452040" y="5720861"/>
              <a:ext cx="335896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097108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765323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421815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1090031" y="3623288"/>
              <a:ext cx="0" cy="263376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there’s an eclipse?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Let’s add a third potential class: </a:t>
            </a:r>
            <a:br>
              <a:rPr lang="en-US" sz="3200" dirty="0" smtClean="0"/>
            </a:br>
            <a:r>
              <a:rPr lang="en-US" sz="3200" i="1" dirty="0" smtClean="0"/>
              <a:t>Y</a:t>
            </a:r>
            <a:r>
              <a:rPr lang="en-US" sz="3200" dirty="0" smtClean="0"/>
              <a:t>={</a:t>
            </a:r>
            <a:r>
              <a:rPr lang="en-US" sz="3200" dirty="0" smtClean="0">
                <a:solidFill>
                  <a:srgbClr val="FF0000"/>
                </a:solidFill>
              </a:rPr>
              <a:t>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FF"/>
                </a:solidFill>
              </a:rPr>
              <a:t>Non-Cloudy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B050"/>
                </a:solidFill>
              </a:rPr>
              <a:t>Eclipse</a:t>
            </a:r>
            <a:r>
              <a:rPr lang="en-US" sz="3200" dirty="0" smtClean="0"/>
              <a:t>}</a:t>
            </a:r>
          </a:p>
          <a:p>
            <a:endParaRPr lang="en-US" sz="3200" dirty="0"/>
          </a:p>
          <a:p>
            <a:r>
              <a:rPr lang="en-US" sz="3200" dirty="0" smtClean="0"/>
              <a:t>What is most likely class if </a:t>
            </a:r>
            <a:r>
              <a:rPr lang="en-US" sz="3200" i="1" dirty="0" smtClean="0"/>
              <a:t>x</a:t>
            </a:r>
            <a:r>
              <a:rPr lang="en-US" sz="3200" dirty="0" smtClean="0"/>
              <a:t>=9?</a:t>
            </a:r>
          </a:p>
          <a:p>
            <a:endParaRPr lang="en-US" sz="3200" dirty="0"/>
          </a:p>
          <a:p>
            <a:r>
              <a:rPr lang="en-US" sz="3200" dirty="0" smtClean="0"/>
              <a:t>Eclipses are low probability!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6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403840" y="143628"/>
            <a:ext cx="2893326" cy="2942957"/>
          </a:xfrm>
          <a:custGeom>
            <a:avLst/>
            <a:gdLst>
              <a:gd name="connsiteX0" fmla="*/ 0 w 2893326"/>
              <a:gd name="connsiteY0" fmla="*/ 2920632 h 2942957"/>
              <a:gd name="connsiteX1" fmla="*/ 286603 w 2893326"/>
              <a:gd name="connsiteY1" fmla="*/ 2920632 h 2942957"/>
              <a:gd name="connsiteX2" fmla="*/ 477672 w 2893326"/>
              <a:gd name="connsiteY2" fmla="*/ 2688620 h 2942957"/>
              <a:gd name="connsiteX3" fmla="*/ 641445 w 2893326"/>
              <a:gd name="connsiteY3" fmla="*/ 2402017 h 2942957"/>
              <a:gd name="connsiteX4" fmla="*/ 764275 w 2893326"/>
              <a:gd name="connsiteY4" fmla="*/ 1897050 h 2942957"/>
              <a:gd name="connsiteX5" fmla="*/ 1050878 w 2893326"/>
              <a:gd name="connsiteY5" fmla="*/ 641456 h 2942957"/>
              <a:gd name="connsiteX6" fmla="*/ 1201003 w 2893326"/>
              <a:gd name="connsiteY6" fmla="*/ 11 h 2942957"/>
              <a:gd name="connsiteX7" fmla="*/ 1392072 w 2893326"/>
              <a:gd name="connsiteY7" fmla="*/ 655104 h 2942957"/>
              <a:gd name="connsiteX8" fmla="*/ 1774209 w 2893326"/>
              <a:gd name="connsiteY8" fmla="*/ 2415665 h 2942957"/>
              <a:gd name="connsiteX9" fmla="*/ 2292824 w 2893326"/>
              <a:gd name="connsiteY9" fmla="*/ 2838745 h 2942957"/>
              <a:gd name="connsiteX10" fmla="*/ 2893326 w 2893326"/>
              <a:gd name="connsiteY10" fmla="*/ 2893336 h 294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3326" h="2942957">
                <a:moveTo>
                  <a:pt x="0" y="2920632"/>
                </a:moveTo>
                <a:cubicBezTo>
                  <a:pt x="103495" y="2939966"/>
                  <a:pt x="206991" y="2959301"/>
                  <a:pt x="286603" y="2920632"/>
                </a:cubicBezTo>
                <a:cubicBezTo>
                  <a:pt x="366215" y="2881963"/>
                  <a:pt x="418532" y="2775056"/>
                  <a:pt x="477672" y="2688620"/>
                </a:cubicBezTo>
                <a:cubicBezTo>
                  <a:pt x="536812" y="2602184"/>
                  <a:pt x="593678" y="2533945"/>
                  <a:pt x="641445" y="2402017"/>
                </a:cubicBezTo>
                <a:cubicBezTo>
                  <a:pt x="689212" y="2270089"/>
                  <a:pt x="696036" y="2190477"/>
                  <a:pt x="764275" y="1897050"/>
                </a:cubicBezTo>
                <a:cubicBezTo>
                  <a:pt x="832514" y="1603623"/>
                  <a:pt x="978090" y="957629"/>
                  <a:pt x="1050878" y="641456"/>
                </a:cubicBezTo>
                <a:cubicBezTo>
                  <a:pt x="1123666" y="325283"/>
                  <a:pt x="1144138" y="-2264"/>
                  <a:pt x="1201003" y="11"/>
                </a:cubicBezTo>
                <a:cubicBezTo>
                  <a:pt x="1257868" y="2286"/>
                  <a:pt x="1296538" y="252495"/>
                  <a:pt x="1392072" y="655104"/>
                </a:cubicBezTo>
                <a:cubicBezTo>
                  <a:pt x="1487606" y="1057713"/>
                  <a:pt x="1624084" y="2051725"/>
                  <a:pt x="1774209" y="2415665"/>
                </a:cubicBezTo>
                <a:cubicBezTo>
                  <a:pt x="1924334" y="2779605"/>
                  <a:pt x="2106305" y="2759133"/>
                  <a:pt x="2292824" y="2838745"/>
                </a:cubicBezTo>
                <a:cubicBezTo>
                  <a:pt x="2479344" y="2918357"/>
                  <a:pt x="2686335" y="2905846"/>
                  <a:pt x="2893326" y="2893336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3938" y="5627077"/>
            <a:ext cx="4093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 are they? (Aug 2017) ….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9" t="53239" r="47959" b="37081"/>
          <a:stretch/>
        </p:blipFill>
        <p:spPr>
          <a:xfrm>
            <a:off x="6728420" y="5219131"/>
            <a:ext cx="2204565" cy="13197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52954" y="5137571"/>
            <a:ext cx="8886092" cy="148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87152" y="3738771"/>
            <a:ext cx="36190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x=9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P(x=9|Cloudy)=0.12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P(x=9|Non-Cloud)=0.02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P(x=9|Eclipse)=0.16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03477" y="5265128"/>
            <a:ext cx="3797790" cy="39858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Incorporating prior 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9550" y="1504950"/>
                <a:ext cx="11677650" cy="521652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200" dirty="0" smtClean="0"/>
                  <a:t>Define </a:t>
                </a:r>
                <a:r>
                  <a:rPr lang="en-US" sz="3200" b="1" dirty="0" smtClean="0"/>
                  <a:t>prior</a:t>
                </a:r>
                <a:r>
                  <a:rPr lang="en-US" sz="3200" dirty="0" smtClean="0"/>
                  <a:t> probabilities for each class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pPr marL="0" indent="0" algn="ctr">
                  <a:buNone/>
                </a:pPr>
                <a:r>
                  <a:rPr lang="en-US" sz="3200" i="1" dirty="0" smtClean="0">
                    <a:solidFill>
                      <a:srgbClr val="FF0000"/>
                    </a:solidFill>
                  </a:rPr>
                  <a:t>Probability of class y same as probability of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3200" i="1" dirty="0" smtClean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endParaRPr lang="en-US" sz="1800" i="1" dirty="0">
                  <a:solidFill>
                    <a:srgbClr val="FF0000"/>
                  </a:solidFill>
                </a:endParaRPr>
              </a:p>
              <a:p>
                <a:r>
                  <a:rPr lang="en-US" sz="3200" b="1" dirty="0" smtClean="0"/>
                  <a:t>“Posterior probability”</a:t>
                </a:r>
                <a:r>
                  <a:rPr lang="en-US" sz="3200" dirty="0" smtClean="0"/>
                  <a:t> estimated as likelihood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 dirty="0" smtClean="0"/>
                  <a:t> </a:t>
                </a:r>
                <a:r>
                  <a:rPr lang="en-US" sz="3200" dirty="0" smtClean="0"/>
                  <a:t>prior 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 smtClean="0"/>
              </a:p>
              <a:p>
                <a:endParaRPr lang="en-US" sz="3200" dirty="0"/>
              </a:p>
              <a:p>
                <a:r>
                  <a:rPr lang="en-US" sz="3200" dirty="0" smtClean="0"/>
                  <a:t>Classify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 smtClean="0"/>
              </a:p>
              <a:p>
                <a:endParaRPr lang="en-US" sz="3200" dirty="0"/>
              </a:p>
              <a:p>
                <a:r>
                  <a:rPr lang="en-US" sz="3200" dirty="0" smtClean="0"/>
                  <a:t>Terminology: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 smtClean="0"/>
                  <a:t> are “parameters.” In general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3200" dirty="0" smtClean="0"/>
                  <a:t>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/>
                  <a:t> .  “</a:t>
                </a:r>
                <a:r>
                  <a:rPr lang="en-US" sz="3200" b="1" dirty="0" smtClean="0"/>
                  <a:t>Posterior” </a:t>
                </a:r>
                <a:r>
                  <a:rPr lang="en-US" sz="3200" dirty="0" smtClean="0"/>
                  <a:t>estimate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550" y="1504950"/>
                <a:ext cx="11677650" cy="5216525"/>
              </a:xfrm>
              <a:blipFill rotWithShape="0">
                <a:blip r:embed="rId5"/>
                <a:stretch>
                  <a:fillRect l="-1200" t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840" y="175320"/>
              <a:ext cx="12085920" cy="63781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80" y="165960"/>
                <a:ext cx="12104640" cy="6396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24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580"/>
    </mc:Choice>
    <mc:Fallback>
      <p:transition spd="slow" advTm="50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review: Bayes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200" dirty="0" smtClean="0"/>
                  <a:t>Recall: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and: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so: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36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60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4000" dirty="0" smtClean="0"/>
              </a:p>
              <a:p>
                <a:pPr marL="0" indent="0">
                  <a:buNone/>
                </a:pPr>
                <a:endParaRPr lang="en-US" sz="4000" dirty="0"/>
              </a:p>
              <a:p>
                <a:pPr marL="0" indent="0">
                  <a:buNone/>
                </a:pPr>
                <a:r>
                  <a:rPr lang="en-US" sz="3200" dirty="0" smtClean="0"/>
                  <a:t>Equivalently: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507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77250" y="5105400"/>
            <a:ext cx="1981200" cy="10144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63050" y="2762250"/>
            <a:ext cx="2724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The </a:t>
            </a:r>
            <a:r>
              <a:rPr lang="en-US" sz="3200" b="1" dirty="0" smtClean="0">
                <a:solidFill>
                  <a:srgbClr val="0000FF"/>
                </a:solidFill>
              </a:rPr>
              <a:t>true</a:t>
            </a:r>
            <a:r>
              <a:rPr lang="en-US" sz="3200" dirty="0" smtClean="0">
                <a:solidFill>
                  <a:srgbClr val="0000FF"/>
                </a:solidFill>
              </a:rPr>
              <a:t> posterior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201275" y="3924300"/>
            <a:ext cx="104775" cy="98673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99200" y="152280"/>
              <a:ext cx="9022320" cy="619560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9840" y="142920"/>
                <a:ext cx="9041040" cy="6214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77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266"/>
    </mc:Choice>
    <mc:Fallback>
      <p:transition spd="slow" advTm="60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703385"/>
                <a:ext cx="10515600" cy="547357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4800" dirty="0" smtClean="0"/>
                  <a:t>The posterior estimate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d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e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 smtClean="0"/>
                  <a:t> </a:t>
                </a: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Posterior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 smtClean="0"/>
                  <a:t> Likelihood x Prior</a:t>
                </a:r>
                <a:r>
                  <a:rPr lang="en-US" dirty="0" smtClean="0"/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 smtClean="0"/>
                  <a:t> - means proportional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		We “ignore” the P(</a:t>
                </a:r>
                <a:r>
                  <a:rPr lang="en-US" b="1" dirty="0" smtClean="0"/>
                  <a:t>D</a:t>
                </a:r>
                <a:r>
                  <a:rPr lang="en-US" dirty="0" smtClean="0"/>
                  <a:t>) denominator</a:t>
                </a:r>
              </a:p>
              <a:p>
                <a:pPr marL="0" indent="0">
                  <a:buNone/>
                </a:pPr>
                <a:r>
                  <a:rPr lang="en-US" dirty="0" smtClean="0"/>
                  <a:t>					because </a:t>
                </a:r>
                <a:r>
                  <a:rPr lang="en-US" b="1" dirty="0" smtClean="0"/>
                  <a:t>D</a:t>
                </a:r>
                <a:r>
                  <a:rPr lang="en-US" dirty="0" smtClean="0"/>
                  <a:t> stays same while comparing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		different classes (</a:t>
                </a:r>
                <a:r>
                  <a:rPr lang="en-US" i="1" dirty="0"/>
                  <a:t>y</a:t>
                </a:r>
                <a:r>
                  <a:rPr lang="en-US" dirty="0" smtClean="0"/>
                  <a:t> represented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03385"/>
                <a:ext cx="10515600" cy="5473578"/>
              </a:xfrm>
              <a:blipFill rotWithShape="0">
                <a:blip r:embed="rId5"/>
                <a:stretch>
                  <a:fillRect l="-1507" t="-3786" b="-1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5640" y="1775520"/>
              <a:ext cx="9982800" cy="32234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280" y="1766160"/>
                <a:ext cx="10001520" cy="3242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12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24"/>
    </mc:Choice>
    <mc:Fallback>
      <p:transition spd="slow" advTm="23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8.4|17.4|9.8|6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.3|9.1|23.2|41.8|4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19.8|5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66.3|12.7|38.6|14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1|158.7|98.6|2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7298</TotalTime>
  <Words>429</Words>
  <Application>Microsoft Office PowerPoint</Application>
  <PresentationFormat>Widescreen</PresentationFormat>
  <Paragraphs>235</Paragraphs>
  <Slides>14</Slides>
  <Notes>4</Notes>
  <HiddenSlides>4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Bayesian classification</vt:lpstr>
      <vt:lpstr>Classifying with probabilities</vt:lpstr>
      <vt:lpstr>Classifying with probabilities</vt:lpstr>
      <vt:lpstr>Classifying with probabilities</vt:lpstr>
      <vt:lpstr>What if there’s an eclipse?</vt:lpstr>
      <vt:lpstr>What if there’s an eclipse?</vt:lpstr>
      <vt:lpstr>Incorporating prior probability</vt:lpstr>
      <vt:lpstr>Probability review: Bayes rule</vt:lpstr>
      <vt:lpstr>PowerPoint Presentation</vt:lpstr>
      <vt:lpstr>Typical classification approaches</vt:lpstr>
      <vt:lpstr>Incorporating a prior</vt:lpstr>
      <vt:lpstr>Incorporating a prior</vt:lpstr>
      <vt:lpstr>Likelihood: P(D│θ)</vt:lpstr>
      <vt:lpstr>Bernoulli distribution – coin flips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classification</dc:title>
  <dc:creator>ddleeds</dc:creator>
  <cp:lastModifiedBy>ddleeds</cp:lastModifiedBy>
  <cp:revision>231</cp:revision>
  <dcterms:created xsi:type="dcterms:W3CDTF">2015-08-11T02:17:00Z</dcterms:created>
  <dcterms:modified xsi:type="dcterms:W3CDTF">2018-09-05T05:09:06Z</dcterms:modified>
</cp:coreProperties>
</file>